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notesMasterIdLst>
    <p:notesMasterId r:id="rId38"/>
  </p:notesMasterIdLst>
  <p:sldIdLst>
    <p:sldId id="256" r:id="rId2"/>
    <p:sldId id="325" r:id="rId3"/>
    <p:sldId id="340" r:id="rId4"/>
    <p:sldId id="290" r:id="rId5"/>
    <p:sldId id="291" r:id="rId6"/>
    <p:sldId id="269" r:id="rId7"/>
    <p:sldId id="270" r:id="rId8"/>
    <p:sldId id="339" r:id="rId9"/>
    <p:sldId id="292" r:id="rId10"/>
    <p:sldId id="272" r:id="rId11"/>
    <p:sldId id="343" r:id="rId12"/>
    <p:sldId id="344" r:id="rId13"/>
    <p:sldId id="345" r:id="rId14"/>
    <p:sldId id="346" r:id="rId15"/>
    <p:sldId id="333" r:id="rId16"/>
    <p:sldId id="326" r:id="rId17"/>
    <p:sldId id="294" r:id="rId18"/>
    <p:sldId id="276" r:id="rId19"/>
    <p:sldId id="337" r:id="rId20"/>
    <p:sldId id="338" r:id="rId21"/>
    <p:sldId id="296" r:id="rId22"/>
    <p:sldId id="328" r:id="rId23"/>
    <p:sldId id="299" r:id="rId24"/>
    <p:sldId id="347" r:id="rId25"/>
    <p:sldId id="335" r:id="rId26"/>
    <p:sldId id="281" r:id="rId27"/>
    <p:sldId id="334" r:id="rId28"/>
    <p:sldId id="305" r:id="rId29"/>
    <p:sldId id="321" r:id="rId30"/>
    <p:sldId id="307" r:id="rId31"/>
    <p:sldId id="308" r:id="rId32"/>
    <p:sldId id="348" r:id="rId33"/>
    <p:sldId id="350" r:id="rId34"/>
    <p:sldId id="342" r:id="rId35"/>
    <p:sldId id="341" r:id="rId36"/>
    <p:sldId id="285" r:id="rId3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16" autoAdjust="0"/>
    <p:restoredTop sz="94005" autoAdjust="0"/>
  </p:normalViewPr>
  <p:slideViewPr>
    <p:cSldViewPr>
      <p:cViewPr varScale="1">
        <p:scale>
          <a:sx n="70" d="100"/>
          <a:sy n="70" d="100"/>
        </p:scale>
        <p:origin x="1614" y="66"/>
      </p:cViewPr>
      <p:guideLst>
        <p:guide orient="horz" pos="2160"/>
        <p:guide pos="2880"/>
      </p:guideLst>
    </p:cSldViewPr>
  </p:slideViewPr>
  <p:outlineViewPr>
    <p:cViewPr>
      <p:scale>
        <a:sx n="33" d="100"/>
        <a:sy n="33" d="100"/>
      </p:scale>
      <p:origin x="0" y="276"/>
    </p:cViewPr>
  </p:outlineViewPr>
  <p:notesTextViewPr>
    <p:cViewPr>
      <p:scale>
        <a:sx n="1" d="1"/>
        <a:sy n="1" d="1"/>
      </p:scale>
      <p:origin x="0" y="0"/>
    </p:cViewPr>
  </p:notesTextViewPr>
  <p:sorterViewPr>
    <p:cViewPr>
      <p:scale>
        <a:sx n="100" d="100"/>
        <a:sy n="100" d="100"/>
      </p:scale>
      <p:origin x="0" y="8318"/>
    </p:cViewPr>
  </p:sorterViewPr>
  <p:notesViewPr>
    <p:cSldViewPr>
      <p:cViewPr>
        <p:scale>
          <a:sx n="51" d="100"/>
          <a:sy n="51" d="100"/>
        </p:scale>
        <p:origin x="-2862" y="-16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CE0F4D7-7A69-4262-9862-A87C69C7D224}" type="datetimeFigureOut">
              <a:rPr lang="en-US" smtClean="0"/>
              <a:t>8/1/2017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BE2832E-A120-4CAF-B877-EEF5B05764F5}" type="slidenum">
              <a:rPr lang="en-US" smtClean="0"/>
              <a:t>‹#›</a:t>
            </a:fld>
            <a:endParaRPr lang="en-US"/>
          </a:p>
        </p:txBody>
      </p:sp>
    </p:spTree>
    <p:extLst>
      <p:ext uri="{BB962C8B-B14F-4D97-AF65-F5344CB8AC3E}">
        <p14:creationId xmlns:p14="http://schemas.microsoft.com/office/powerpoint/2010/main" val="10087574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a:t>
            </a:fld>
            <a:endParaRPr lang="en-US"/>
          </a:p>
        </p:txBody>
      </p:sp>
    </p:spTree>
    <p:extLst>
      <p:ext uri="{BB962C8B-B14F-4D97-AF65-F5344CB8AC3E}">
        <p14:creationId xmlns:p14="http://schemas.microsoft.com/office/powerpoint/2010/main" val="3816242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10</a:t>
            </a:fld>
            <a:endParaRPr lang="en-US"/>
          </a:p>
        </p:txBody>
      </p:sp>
    </p:spTree>
    <p:extLst>
      <p:ext uri="{BB962C8B-B14F-4D97-AF65-F5344CB8AC3E}">
        <p14:creationId xmlns:p14="http://schemas.microsoft.com/office/powerpoint/2010/main" val="992591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pPr marL="181240" indent="-18124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11</a:t>
            </a:fld>
            <a:endParaRPr lang="en-US"/>
          </a:p>
        </p:txBody>
      </p:sp>
    </p:spTree>
    <p:extLst>
      <p:ext uri="{BB962C8B-B14F-4D97-AF65-F5344CB8AC3E}">
        <p14:creationId xmlns:p14="http://schemas.microsoft.com/office/powerpoint/2010/main" val="992591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12</a:t>
            </a:fld>
            <a:endParaRPr lang="en-US"/>
          </a:p>
        </p:txBody>
      </p:sp>
    </p:spTree>
    <p:extLst>
      <p:ext uri="{BB962C8B-B14F-4D97-AF65-F5344CB8AC3E}">
        <p14:creationId xmlns:p14="http://schemas.microsoft.com/office/powerpoint/2010/main" val="2556405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13</a:t>
            </a:fld>
            <a:endParaRPr lang="en-US"/>
          </a:p>
        </p:txBody>
      </p:sp>
    </p:spTree>
    <p:extLst>
      <p:ext uri="{BB962C8B-B14F-4D97-AF65-F5344CB8AC3E}">
        <p14:creationId xmlns:p14="http://schemas.microsoft.com/office/powerpoint/2010/main" val="1779864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14</a:t>
            </a:fld>
            <a:endParaRPr lang="en-US"/>
          </a:p>
        </p:txBody>
      </p:sp>
    </p:spTree>
    <p:extLst>
      <p:ext uri="{BB962C8B-B14F-4D97-AF65-F5344CB8AC3E}">
        <p14:creationId xmlns:p14="http://schemas.microsoft.com/office/powerpoint/2010/main" val="34412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15</a:t>
            </a:fld>
            <a:endParaRPr lang="en-US"/>
          </a:p>
        </p:txBody>
      </p:sp>
    </p:spTree>
    <p:extLst>
      <p:ext uri="{BB962C8B-B14F-4D97-AF65-F5344CB8AC3E}">
        <p14:creationId xmlns:p14="http://schemas.microsoft.com/office/powerpoint/2010/main" val="101125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16</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391264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17</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4263580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18</a:t>
            </a:fld>
            <a:endParaRPr lang="en-US"/>
          </a:p>
        </p:txBody>
      </p:sp>
    </p:spTree>
    <p:extLst>
      <p:ext uri="{BB962C8B-B14F-4D97-AF65-F5344CB8AC3E}">
        <p14:creationId xmlns:p14="http://schemas.microsoft.com/office/powerpoint/2010/main" val="1024460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19</a:t>
            </a:fld>
            <a:endParaRPr lang="en-US"/>
          </a:p>
        </p:txBody>
      </p:sp>
      <p:sp>
        <p:nvSpPr>
          <p:cNvPr id="3" name="Notes Placeholder 2"/>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330493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p>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2</a:t>
            </a:fld>
            <a:endParaRPr lang="en-US"/>
          </a:p>
        </p:txBody>
      </p:sp>
    </p:spTree>
    <p:extLst>
      <p:ext uri="{BB962C8B-B14F-4D97-AF65-F5344CB8AC3E}">
        <p14:creationId xmlns:p14="http://schemas.microsoft.com/office/powerpoint/2010/main" val="36880327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20</a:t>
            </a:fld>
            <a:endParaRPr lang="en-US"/>
          </a:p>
        </p:txBody>
      </p:sp>
      <p:sp>
        <p:nvSpPr>
          <p:cNvPr id="3" name="Notes Placeholder 2"/>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8497189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21</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45759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75693FD4-8F83-4EF7-AC3F-0DC0388986B0}" type="slidenum">
              <a:rPr lang="en-US" smtClean="0"/>
              <a:pPr/>
              <a:t>22</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6572899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23</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746444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24</a:t>
            </a:fld>
            <a:endParaRPr lang="en-US"/>
          </a:p>
        </p:txBody>
      </p:sp>
    </p:spTree>
    <p:extLst>
      <p:ext uri="{BB962C8B-B14F-4D97-AF65-F5344CB8AC3E}">
        <p14:creationId xmlns:p14="http://schemas.microsoft.com/office/powerpoint/2010/main" val="425773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42687E-CB21-48AB-8599-761A7D2AD8F5}" type="slidenum">
              <a:rPr lang="en-US" smtClean="0"/>
              <a:pPr/>
              <a:t>25</a:t>
            </a:fld>
            <a:endParaRPr lang="en-US"/>
          </a:p>
        </p:txBody>
      </p:sp>
    </p:spTree>
    <p:extLst>
      <p:ext uri="{BB962C8B-B14F-4D97-AF65-F5344CB8AC3E}">
        <p14:creationId xmlns:p14="http://schemas.microsoft.com/office/powerpoint/2010/main" val="35203733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26</a:t>
            </a:fld>
            <a:endParaRPr lang="en-US"/>
          </a:p>
        </p:txBody>
      </p:sp>
    </p:spTree>
    <p:extLst>
      <p:ext uri="{BB962C8B-B14F-4D97-AF65-F5344CB8AC3E}">
        <p14:creationId xmlns:p14="http://schemas.microsoft.com/office/powerpoint/2010/main" val="1830562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27</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7523340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28</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8015048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29</a:t>
            </a:fld>
            <a:endParaRPr lang="en-US"/>
          </a:p>
        </p:txBody>
      </p:sp>
    </p:spTree>
    <p:extLst>
      <p:ext uri="{BB962C8B-B14F-4D97-AF65-F5344CB8AC3E}">
        <p14:creationId xmlns:p14="http://schemas.microsoft.com/office/powerpoint/2010/main" val="78150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3</a:t>
            </a:fld>
            <a:endParaRPr lang="en-US"/>
          </a:p>
        </p:txBody>
      </p:sp>
    </p:spTree>
    <p:extLst>
      <p:ext uri="{BB962C8B-B14F-4D97-AF65-F5344CB8AC3E}">
        <p14:creationId xmlns:p14="http://schemas.microsoft.com/office/powerpoint/2010/main" val="2995859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30</a:t>
            </a:fld>
            <a:endParaRPr lang="en-US"/>
          </a:p>
        </p:txBody>
      </p:sp>
    </p:spTree>
    <p:extLst>
      <p:ext uri="{BB962C8B-B14F-4D97-AF65-F5344CB8AC3E}">
        <p14:creationId xmlns:p14="http://schemas.microsoft.com/office/powerpoint/2010/main" val="29335168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31</a:t>
            </a:fld>
            <a:endParaRPr lang="en-US"/>
          </a:p>
        </p:txBody>
      </p:sp>
    </p:spTree>
    <p:extLst>
      <p:ext uri="{BB962C8B-B14F-4D97-AF65-F5344CB8AC3E}">
        <p14:creationId xmlns:p14="http://schemas.microsoft.com/office/powerpoint/2010/main" val="3378463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32</a:t>
            </a:fld>
            <a:endParaRPr lang="en-US"/>
          </a:p>
        </p:txBody>
      </p:sp>
    </p:spTree>
    <p:extLst>
      <p:ext uri="{BB962C8B-B14F-4D97-AF65-F5344CB8AC3E}">
        <p14:creationId xmlns:p14="http://schemas.microsoft.com/office/powerpoint/2010/main" val="36771829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E2832E-A120-4CAF-B877-EEF5B05764F5}" type="slidenum">
              <a:rPr lang="en-US" smtClean="0"/>
              <a:t>33</a:t>
            </a:fld>
            <a:endParaRPr lang="en-US"/>
          </a:p>
        </p:txBody>
      </p:sp>
    </p:spTree>
    <p:extLst>
      <p:ext uri="{BB962C8B-B14F-4D97-AF65-F5344CB8AC3E}">
        <p14:creationId xmlns:p14="http://schemas.microsoft.com/office/powerpoint/2010/main" val="27203034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41600" indent="-241600"/>
            <a:endParaRPr lang="en-US" dirty="0"/>
          </a:p>
        </p:txBody>
      </p:sp>
      <p:sp>
        <p:nvSpPr>
          <p:cNvPr id="5" name="Slide Number Placeholder 4"/>
          <p:cNvSpPr>
            <a:spLocks noGrp="1"/>
          </p:cNvSpPr>
          <p:nvPr>
            <p:ph type="sldNum" sz="quarter" idx="11"/>
          </p:nvPr>
        </p:nvSpPr>
        <p:spPr/>
        <p:txBody>
          <a:bodyPr/>
          <a:lstStyle/>
          <a:p>
            <a:fld id="{BC3CA211-0966-41FA-8616-2BA155BED82D}" type="slidenum">
              <a:rPr lang="en-US" smtClean="0"/>
              <a:pPr/>
              <a:t>34</a:t>
            </a:fld>
            <a:endParaRPr lang="en-US"/>
          </a:p>
        </p:txBody>
      </p:sp>
    </p:spTree>
    <p:extLst>
      <p:ext uri="{BB962C8B-B14F-4D97-AF65-F5344CB8AC3E}">
        <p14:creationId xmlns:p14="http://schemas.microsoft.com/office/powerpoint/2010/main" val="20959991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35</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9614839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36</a:t>
            </a:fld>
            <a:endParaRPr lang="en-US"/>
          </a:p>
        </p:txBody>
      </p:sp>
    </p:spTree>
    <p:extLst>
      <p:ext uri="{BB962C8B-B14F-4D97-AF65-F5344CB8AC3E}">
        <p14:creationId xmlns:p14="http://schemas.microsoft.com/office/powerpoint/2010/main" val="1877014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4</a:t>
            </a:fld>
            <a:endParaRPr lang="en-US"/>
          </a:p>
        </p:txBody>
      </p:sp>
    </p:spTree>
    <p:extLst>
      <p:ext uri="{BB962C8B-B14F-4D97-AF65-F5344CB8AC3E}">
        <p14:creationId xmlns:p14="http://schemas.microsoft.com/office/powerpoint/2010/main" val="2498403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5</a:t>
            </a:fld>
            <a:endParaRPr lang="en-US"/>
          </a:p>
        </p:txBody>
      </p:sp>
    </p:spTree>
    <p:extLst>
      <p:ext uri="{BB962C8B-B14F-4D97-AF65-F5344CB8AC3E}">
        <p14:creationId xmlns:p14="http://schemas.microsoft.com/office/powerpoint/2010/main" val="1049080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3"/>
          <p:cNvSpPr>
            <a:spLocks noGrp="1" noChangeArrowheads="1"/>
          </p:cNvSpPr>
          <p:nvPr>
            <p:ph type="hdr" sz="quarter"/>
          </p:nvPr>
        </p:nvSpPr>
        <p:spPr>
          <a:noFill/>
        </p:spPr>
        <p:txBody>
          <a:bodyPr/>
          <a:lstStyle/>
          <a:p>
            <a:endParaRPr lang="en-US" dirty="0"/>
          </a:p>
        </p:txBody>
      </p:sp>
      <p:sp>
        <p:nvSpPr>
          <p:cNvPr id="46084" name="Rectangle 26"/>
          <p:cNvSpPr>
            <a:spLocks noGrp="1" noChangeArrowheads="1"/>
          </p:cNvSpPr>
          <p:nvPr>
            <p:ph type="sldNum" sz="quarter" idx="5"/>
          </p:nvPr>
        </p:nvSpPr>
        <p:spPr>
          <a:noFill/>
        </p:spPr>
        <p:txBody>
          <a:bodyPr/>
          <a:lstStyle/>
          <a:p>
            <a:fld id="{F2C51ECC-86A3-4073-ADEB-F5E3C216F85C}" type="slidenum">
              <a:rPr lang="en-US" smtClean="0"/>
              <a:pPr/>
              <a:t>6</a:t>
            </a:fld>
            <a:endParaRPr lang="en-US"/>
          </a:p>
        </p:txBody>
      </p:sp>
      <p:sp>
        <p:nvSpPr>
          <p:cNvPr id="46085" name="Rectangle 2"/>
          <p:cNvSpPr>
            <a:spLocks noGrp="1" noRot="1" noChangeAspect="1" noChangeArrowheads="1" noTextEdit="1"/>
          </p:cNvSpPr>
          <p:nvPr>
            <p:ph type="sldImg"/>
          </p:nvPr>
        </p:nvSpPr>
        <p:spPr>
          <a:xfrm>
            <a:off x="1257300" y="473075"/>
            <a:ext cx="4800600" cy="3600450"/>
          </a:xfrm>
          <a:ln/>
        </p:spPr>
      </p:sp>
      <p:sp>
        <p:nvSpPr>
          <p:cNvPr id="46086" name="Rectangle 3"/>
          <p:cNvSpPr>
            <a:spLocks noGrp="1" noChangeArrowheads="1"/>
          </p:cNvSpPr>
          <p:nvPr>
            <p:ph type="body" idx="1"/>
          </p:nvPr>
        </p:nvSpPr>
        <p:spPr>
          <a:xfrm>
            <a:off x="327992" y="4336609"/>
            <a:ext cx="6679095" cy="4823554"/>
          </a:xfrm>
          <a:noFill/>
          <a:ln/>
        </p:spPr>
        <p:txBody>
          <a:bodyPr/>
          <a:lstStyle/>
          <a:p>
            <a:endParaRPr lang="en-US" dirty="0"/>
          </a:p>
        </p:txBody>
      </p:sp>
    </p:spTree>
    <p:extLst>
      <p:ext uri="{BB962C8B-B14F-4D97-AF65-F5344CB8AC3E}">
        <p14:creationId xmlns:p14="http://schemas.microsoft.com/office/powerpoint/2010/main" val="4247479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693FD4-8F83-4EF7-AC3F-0DC0388986B0}" type="slidenum">
              <a:rPr lang="en-US" smtClean="0"/>
              <a:pPr/>
              <a:t>7</a:t>
            </a:fld>
            <a:endParaRPr lang="en-US" dirty="0"/>
          </a:p>
        </p:txBody>
      </p:sp>
    </p:spTree>
    <p:extLst>
      <p:ext uri="{BB962C8B-B14F-4D97-AF65-F5344CB8AC3E}">
        <p14:creationId xmlns:p14="http://schemas.microsoft.com/office/powerpoint/2010/main" val="4166988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BE2832E-A120-4CAF-B877-EEF5B05764F5}" type="slidenum">
              <a:rPr lang="en-US" smtClean="0"/>
              <a:t>8</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3130320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E2832E-A120-4CAF-B877-EEF5B05764F5}" type="slidenum">
              <a:rPr lang="en-US" smtClean="0"/>
              <a:t>9</a:t>
            </a:fld>
            <a:endParaRPr lang="en-US"/>
          </a:p>
        </p:txBody>
      </p:sp>
    </p:spTree>
    <p:extLst>
      <p:ext uri="{BB962C8B-B14F-4D97-AF65-F5344CB8AC3E}">
        <p14:creationId xmlns:p14="http://schemas.microsoft.com/office/powerpoint/2010/main" val="4067932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A0F47563-522D-4F6E-97B3-BA4C4D1594C7}" type="datetimeFigureOut">
              <a:rPr lang="en-US" smtClean="0"/>
              <a:t>8/1/2017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C94CC67-1B76-4E8B-98C0-B23171D69B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ackground Only">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
        <p:nvSpPr>
          <p:cNvPr id="3" name="Date Placeholder 3"/>
          <p:cNvSpPr>
            <a:spLocks noGrp="1"/>
          </p:cNvSpPr>
          <p:nvPr>
            <p:ph type="dt" sz="half" idx="10"/>
          </p:nvPr>
        </p:nvSpPr>
        <p:spPr>
          <a:xfrm>
            <a:off x="762000" y="6356350"/>
            <a:ext cx="2133600" cy="365125"/>
          </a:xfrm>
        </p:spPr>
        <p:txBody>
          <a:bodyPr/>
          <a:lstStyle/>
          <a:p>
            <a:fld id="{757B281C-5159-4971-8228-52B9A72E9ED2}" type="datetimeFigureOut">
              <a:rPr lang="en-US" smtClean="0"/>
              <a:pPr/>
              <a:t>8/1/2017</a:t>
            </a:fld>
            <a:endParaRPr lang="en-US" dirty="0"/>
          </a:p>
        </p:txBody>
      </p:sp>
      <p:sp>
        <p:nvSpPr>
          <p:cNvPr id="4" name="Footer Placeholder 4"/>
          <p:cNvSpPr>
            <a:spLocks noGrp="1"/>
          </p:cNvSpPr>
          <p:nvPr>
            <p:ph type="ftr" sz="quarter" idx="11"/>
          </p:nvPr>
        </p:nvSpPr>
        <p:spPr>
          <a:xfrm>
            <a:off x="3352800" y="6356350"/>
            <a:ext cx="2895600" cy="365125"/>
          </a:xfrm>
        </p:spPr>
        <p:txBody>
          <a:bodyPr/>
          <a:lstStyle/>
          <a:p>
            <a:endParaRPr lang="en-US" dirty="0"/>
          </a:p>
        </p:txBody>
      </p:sp>
      <p:sp>
        <p:nvSpPr>
          <p:cNvPr id="5" name="Slide Number Placeholder 5"/>
          <p:cNvSpPr>
            <a:spLocks noGrp="1"/>
          </p:cNvSpPr>
          <p:nvPr>
            <p:ph type="sldNum" sz="quarter" idx="12"/>
          </p:nvPr>
        </p:nvSpPr>
        <p:spPr>
          <a:xfrm>
            <a:off x="6705600" y="6356350"/>
            <a:ext cx="2133600" cy="365125"/>
          </a:xfrm>
        </p:spPr>
        <p:txBody>
          <a:bodyPr/>
          <a:lstStyle/>
          <a:p>
            <a:fld id="{33D6E5A2-EC83-451F-A719-9AC1370DD5CF}" type="slidenum">
              <a:rPr lang="en-US" smtClean="0"/>
              <a:pPr/>
              <a:t>‹#›</a:t>
            </a:fld>
            <a:endParaRPr lang="en-US" dirty="0"/>
          </a:p>
        </p:txBody>
      </p:sp>
    </p:spTree>
    <p:extLst>
      <p:ext uri="{BB962C8B-B14F-4D97-AF65-F5344CB8AC3E}">
        <p14:creationId xmlns:p14="http://schemas.microsoft.com/office/powerpoint/2010/main" val="897759051"/>
      </p:ext>
    </p:extLst>
  </p:cSld>
  <p:clrMapOvr>
    <a:masterClrMapping/>
  </p:clrMapOvr>
  <p:transition spd="slow">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pic>
        <p:nvPicPr>
          <p:cNvPr id="8" name="Picture 7"/>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rot="5400000">
            <a:off x="3161049" y="-3176815"/>
            <a:ext cx="2819400" cy="9173031"/>
          </a:xfrm>
          <a:prstGeom prst="rect">
            <a:avLst/>
          </a:prstGeom>
        </p:spPr>
      </p:pic>
      <p:sp>
        <p:nvSpPr>
          <p:cNvPr id="2" name="Title 1"/>
          <p:cNvSpPr>
            <a:spLocks noGrp="1"/>
          </p:cNvSpPr>
          <p:nvPr>
            <p:ph type="title" hasCustomPrompt="1"/>
          </p:nvPr>
        </p:nvSpPr>
        <p:spPr>
          <a:xfrm>
            <a:off x="4572000" y="3048000"/>
            <a:ext cx="4343400" cy="1362075"/>
          </a:xfrm>
        </p:spPr>
        <p:txBody>
          <a:bodyPr anchor="b" anchorCtr="0"/>
          <a:lstStyle>
            <a:lvl1pPr algn="l">
              <a:defRPr sz="4000" b="1" cap="small" baseline="0">
                <a:solidFill>
                  <a:srgbClr val="003300"/>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fld id="{757B281C-5159-4971-8228-52B9A72E9ED2}" type="datetimeFigureOut">
              <a:rPr lang="en-US" smtClean="0"/>
              <a:pPr/>
              <a:t>8/1/2017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D6E5A2-EC83-451F-A719-9AC1370DD5CF}" type="slidenum">
              <a:rPr lang="en-US" smtClean="0"/>
              <a:pPr/>
              <a:t>‹#›</a:t>
            </a:fld>
            <a:endParaRPr lang="en-US" dirty="0"/>
          </a:p>
        </p:txBody>
      </p:sp>
      <p:sp>
        <p:nvSpPr>
          <p:cNvPr id="10" name="Picture Placeholder 9"/>
          <p:cNvSpPr>
            <a:spLocks noGrp="1"/>
          </p:cNvSpPr>
          <p:nvPr>
            <p:ph type="pic" sz="quarter" idx="13" hasCustomPrompt="1"/>
          </p:nvPr>
        </p:nvSpPr>
        <p:spPr>
          <a:xfrm>
            <a:off x="6781800" y="5334000"/>
            <a:ext cx="2133600" cy="990600"/>
          </a:xfrm>
        </p:spPr>
        <p:txBody>
          <a:bodyPr>
            <a:normAutofit/>
          </a:bodyPr>
          <a:lstStyle>
            <a:lvl1pPr marL="0" indent="0" algn="ctr">
              <a:buNone/>
              <a:defRPr sz="1800"/>
            </a:lvl1pPr>
          </a:lstStyle>
          <a:p>
            <a:r>
              <a:rPr lang="en-US" dirty="0"/>
              <a:t>Company Logo</a:t>
            </a:r>
          </a:p>
        </p:txBody>
      </p:sp>
    </p:spTree>
    <p:extLst>
      <p:ext uri="{BB962C8B-B14F-4D97-AF65-F5344CB8AC3E}">
        <p14:creationId xmlns:p14="http://schemas.microsoft.com/office/powerpoint/2010/main" val="394138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65175"/>
          </a:xfrm>
          <a:prstGeom prst="rect">
            <a:avLst/>
          </a:prstGeom>
        </p:spPr>
        <p:txBody>
          <a:bodyPr>
            <a:normAutofit/>
          </a:bodyPr>
          <a:lstStyle>
            <a:lvl1pPr>
              <a:defRPr sz="30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005633384"/>
      </p:ext>
    </p:extLst>
  </p:cSld>
  <p:clrMapOvr>
    <a:masterClrMapping/>
  </p:clrMapOvr>
  <p:transition spd="slow">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765175"/>
          </a:xfrm>
          <a:prstGeom prst="rect">
            <a:avLst/>
          </a:prstGeom>
        </p:spPr>
        <p:txBody>
          <a:bodyPr>
            <a:normAutofit/>
          </a:bodyPr>
          <a:lstStyle>
            <a:lvl1pPr>
              <a:defRPr sz="30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008386532"/>
      </p:ext>
    </p:extLst>
  </p:cSld>
  <p:clrMapOvr>
    <a:masterClrMapping/>
  </p:clrMapOvr>
  <p:transition spd="slow">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A0F47563-522D-4F6E-97B3-BA4C4D1594C7}" type="datetimeFigureOut">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94CC67-1B76-4E8B-98C0-B23171D69BF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0F47563-522D-4F6E-97B3-BA4C4D1594C7}"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A0F47563-522D-4F6E-97B3-BA4C4D1594C7}" type="datetimeFigureOut">
              <a:rPr lang="en-US" smtClean="0"/>
              <a:t>8/1/2017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A0F47563-522D-4F6E-97B3-BA4C4D1594C7}" type="datetimeFigureOut">
              <a:rPr lang="en-US" smtClean="0"/>
              <a:t>8/1/2017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47563-522D-4F6E-97B3-BA4C4D1594C7}" type="datetimeFigureOut">
              <a:rPr lang="en-US" smtClean="0"/>
              <a:t>8/1/2017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A0F47563-522D-4F6E-97B3-BA4C4D1594C7}"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94CC67-1B76-4E8B-98C0-B23171D69B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A0F47563-522D-4F6E-97B3-BA4C4D1594C7}" type="datetimeFigureOut">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C94CC67-1B76-4E8B-98C0-B23171D69BF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0F47563-522D-4F6E-97B3-BA4C4D1594C7}" type="datetimeFigureOut">
              <a:rPr lang="en-US" smtClean="0"/>
              <a:t>8/1/2017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94CC67-1B76-4E8B-98C0-B23171D69BF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8" r:id="rId14"/>
    <p:sldLayoutId id="2147483760" r:id="rId15"/>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image" Target="../media/image26.jpeg"/><Relationship Id="rId5" Type="http://schemas.openxmlformats.org/officeDocument/2006/relationships/image" Target="../media/image25.png"/><Relationship Id="rId10" Type="http://schemas.openxmlformats.org/officeDocument/2006/relationships/image" Target="../media/image29.jpg"/><Relationship Id="rId4" Type="http://schemas.openxmlformats.org/officeDocument/2006/relationships/image" Target="../media/image24.jpeg"/><Relationship Id="rId9"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0.gif"/></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notesSlide" Target="../notesSlides/notesSlide6.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4904531"/>
            <a:ext cx="8153400" cy="1962150"/>
          </a:xfrm>
        </p:spPr>
        <p:txBody>
          <a:bodyPr>
            <a:noAutofit/>
          </a:bodyPr>
          <a:lstStyle/>
          <a:p>
            <a:r>
              <a:rPr lang="en-US" sz="1800" b="1" dirty="0">
                <a:latin typeface="+mj-lt"/>
              </a:rPr>
              <a:t>Charlotte A. Sisson</a:t>
            </a:r>
          </a:p>
          <a:p>
            <a:r>
              <a:rPr lang="vi-VN" sz="1400" b="1" dirty="0">
                <a:latin typeface="Calibri" panose="020F0502020204030204" pitchFamily="34" charset="0"/>
                <a:cs typeface="Calibri" panose="020F0502020204030204" pitchFamily="34" charset="0"/>
              </a:rPr>
              <a:t>Cán bộ Ngoại giao cấp</a:t>
            </a:r>
            <a:r>
              <a:rPr lang="en-US" sz="1400" b="1" dirty="0">
                <a:latin typeface="Calibri" panose="020F0502020204030204" pitchFamily="34" charset="0"/>
                <a:cs typeface="Calibri" panose="020F0502020204030204" pitchFamily="34" charset="0"/>
              </a:rPr>
              <a:t> </a:t>
            </a:r>
            <a:r>
              <a:rPr lang="en-US" sz="1400" b="1" dirty="0" err="1">
                <a:latin typeface="Calibri" panose="020F0502020204030204" pitchFamily="34" charset="0"/>
                <a:cs typeface="Calibri" panose="020F0502020204030204" pitchFamily="34" charset="0"/>
              </a:rPr>
              <a:t>cao</a:t>
            </a:r>
            <a:endParaRPr lang="vi-VN" sz="1400" b="1" dirty="0">
              <a:latin typeface="Calibri" panose="020F0502020204030204" pitchFamily="34" charset="0"/>
              <a:cs typeface="Calibri" panose="020F0502020204030204" pitchFamily="34" charset="0"/>
            </a:endParaRPr>
          </a:p>
          <a:p>
            <a:r>
              <a:rPr lang="vi-VN" sz="1400" b="1" dirty="0">
                <a:latin typeface="Calibri" panose="020F0502020204030204" pitchFamily="34" charset="0"/>
                <a:cs typeface="Calibri" panose="020F0502020204030204" pitchFamily="34" charset="0"/>
              </a:rPr>
              <a:t>Cục Phòng, chống ma túy </a:t>
            </a:r>
            <a:r>
              <a:rPr lang="vi-VN" sz="1400" b="1" dirty="0" smtClean="0">
                <a:latin typeface="Calibri" panose="020F0502020204030204" pitchFamily="34" charset="0"/>
                <a:cs typeface="Calibri" panose="020F0502020204030204" pitchFamily="34" charset="0"/>
              </a:rPr>
              <a:t>quốc</a:t>
            </a:r>
            <a:r>
              <a:rPr lang="en-US" sz="1400" b="1" dirty="0" smtClean="0">
                <a:latin typeface="Calibri" panose="020F0502020204030204" pitchFamily="34" charset="0"/>
                <a:cs typeface="Calibri" panose="020F0502020204030204" pitchFamily="34" charset="0"/>
              </a:rPr>
              <a:t> </a:t>
            </a:r>
            <a:r>
              <a:rPr lang="vi-VN" sz="1400" b="1" dirty="0" smtClean="0">
                <a:latin typeface="Calibri" panose="020F0502020204030204" pitchFamily="34" charset="0"/>
                <a:cs typeface="Calibri" panose="020F0502020204030204" pitchFamily="34" charset="0"/>
              </a:rPr>
              <a:t>tế </a:t>
            </a:r>
            <a:r>
              <a:rPr lang="vi-VN" sz="1400" b="1" dirty="0">
                <a:latin typeface="Calibri" panose="020F0502020204030204" pitchFamily="34" charset="0"/>
                <a:cs typeface="Calibri" panose="020F0502020204030204" pitchFamily="34" charset="0"/>
              </a:rPr>
              <a:t>và Thi hành Luật pháp</a:t>
            </a:r>
          </a:p>
          <a:p>
            <a:r>
              <a:rPr lang="vi-VN" sz="1400" b="1" dirty="0">
                <a:latin typeface="Calibri" panose="020F0502020204030204" pitchFamily="34" charset="0"/>
                <a:cs typeface="Calibri" panose="020F0502020204030204" pitchFamily="34" charset="0"/>
              </a:rPr>
              <a:t>Bộ Ngoại giao Hoa Kỳ</a:t>
            </a:r>
            <a:endParaRPr lang="en-US" sz="1400" b="1" dirty="0">
              <a:latin typeface="Calibri" panose="020F0502020204030204" pitchFamily="34" charset="0"/>
              <a:cs typeface="Calibri" panose="020F0502020204030204" pitchFamily="34" charset="0"/>
            </a:endParaRPr>
          </a:p>
        </p:txBody>
      </p:sp>
      <p:pic>
        <p:nvPicPr>
          <p:cNvPr id="4" name="Picture 2" descr="U.S. Department of State - Great Se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947" y="5181600"/>
            <a:ext cx="1333498" cy="1333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 y="1447800"/>
            <a:ext cx="9143999" cy="3293209"/>
          </a:xfrm>
          <a:prstGeom prst="rect">
            <a:avLst/>
          </a:prstGeom>
          <a:noFill/>
          <a:ln>
            <a:noFill/>
          </a:ln>
        </p:spPr>
        <p:txBody>
          <a:bodyPr wrap="square" rtlCol="0">
            <a:spAutoFit/>
          </a:bodyPr>
          <a:lstStyle/>
          <a:p>
            <a:pPr algn="ctr"/>
            <a:r>
              <a:rPr lang="vi-VN" sz="4000" dirty="0" smtClean="0"/>
              <a:t>C</a:t>
            </a:r>
            <a:r>
              <a:rPr lang="en-US" sz="4000" dirty="0" smtClean="0"/>
              <a:t>HƯƠNG TRÌNH ĐÀO TẠO</a:t>
            </a:r>
          </a:p>
          <a:p>
            <a:pPr algn="ctr"/>
            <a:r>
              <a:rPr lang="en-US" sz="4000" dirty="0" smtClean="0"/>
              <a:t>ĐIỀU TRỊ TỔNG QUÁT</a:t>
            </a:r>
            <a:r>
              <a:rPr lang="vi-VN" sz="4000" dirty="0" smtClean="0"/>
              <a:t> </a:t>
            </a:r>
            <a:r>
              <a:rPr lang="vi-VN" sz="4000" dirty="0"/>
              <a:t>(UTC) </a:t>
            </a:r>
            <a:endParaRPr lang="en-US" sz="4000" dirty="0"/>
          </a:p>
          <a:p>
            <a:pPr algn="ctr"/>
            <a:r>
              <a:rPr lang="en-US" sz="4000" dirty="0" smtClean="0"/>
              <a:t>CHO CÁC CHUYÊN GIA </a:t>
            </a:r>
          </a:p>
          <a:p>
            <a:pPr algn="ctr"/>
            <a:r>
              <a:rPr lang="en-US" sz="4000" dirty="0" smtClean="0"/>
              <a:t>ĐIỀU TRỊ CAI NGHIỆN</a:t>
            </a:r>
            <a:endParaRPr lang="en-US" sz="4000" b="1" dirty="0">
              <a:latin typeface="+mj-lt"/>
            </a:endParaRPr>
          </a:p>
          <a:p>
            <a:pPr algn="ctr"/>
            <a:endParaRPr lang="en-US" sz="2400" dirty="0" smtClean="0">
              <a:latin typeface="+mj-lt"/>
            </a:endParaRPr>
          </a:p>
          <a:p>
            <a:pPr algn="ctr"/>
            <a:r>
              <a:rPr lang="en-US" sz="2400" dirty="0" smtClean="0">
                <a:latin typeface="+mj-lt"/>
              </a:rPr>
              <a:t>August </a:t>
            </a:r>
            <a:r>
              <a:rPr lang="en-US" sz="2400" dirty="0">
                <a:latin typeface="+mj-lt"/>
              </a:rPr>
              <a:t>5, 2017</a:t>
            </a:r>
          </a:p>
        </p:txBody>
      </p:sp>
    </p:spTree>
    <p:extLst>
      <p:ext uri="{BB962C8B-B14F-4D97-AF65-F5344CB8AC3E}">
        <p14:creationId xmlns:p14="http://schemas.microsoft.com/office/powerpoint/2010/main" val="1993206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0" name="TextBox 9"/>
          <p:cNvSpPr txBox="1"/>
          <p:nvPr/>
        </p:nvSpPr>
        <p:spPr>
          <a:xfrm>
            <a:off x="-965" y="838200"/>
            <a:ext cx="9144000" cy="1371600"/>
          </a:xfrm>
          <a:prstGeom prst="rect">
            <a:avLst/>
          </a:prstGeom>
          <a:noFill/>
        </p:spPr>
        <p:txBody>
          <a:bodyPr wrap="square" rtlCol="0">
            <a:noAutofit/>
          </a:bodyPr>
          <a:lstStyle/>
          <a:p>
            <a:pPr algn="ctr"/>
            <a:r>
              <a:rPr lang="en-US" sz="4000" b="1" dirty="0" err="1" smtClean="0">
                <a:solidFill>
                  <a:schemeClr val="accent1">
                    <a:lumMod val="75000"/>
                  </a:schemeClr>
                </a:solidFill>
                <a:latin typeface="+mj-lt"/>
              </a:rPr>
              <a:t>Chương</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trình</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đào</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tạo</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Điều</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trị</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tổng</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quát</a:t>
            </a:r>
            <a:r>
              <a:rPr lang="en-US" sz="4000" b="1" dirty="0" smtClean="0">
                <a:solidFill>
                  <a:schemeClr val="accent1">
                    <a:lumMod val="75000"/>
                  </a:schemeClr>
                </a:solidFill>
                <a:latin typeface="+mj-lt"/>
              </a:rPr>
              <a:t>:</a:t>
            </a:r>
            <a:endParaRPr lang="en-US" sz="4000" b="1" dirty="0">
              <a:solidFill>
                <a:schemeClr val="accent1">
                  <a:lumMod val="75000"/>
                </a:schemeClr>
              </a:solidFill>
              <a:latin typeface="+mj-lt"/>
            </a:endParaRPr>
          </a:p>
          <a:p>
            <a:pPr algn="ctr"/>
            <a:r>
              <a:rPr lang="en-US" sz="3400" b="1" dirty="0" err="1" smtClean="0">
                <a:solidFill>
                  <a:schemeClr val="accent1">
                    <a:lumMod val="75000"/>
                  </a:schemeClr>
                </a:solidFill>
                <a:latin typeface="+mj-lt"/>
              </a:rPr>
              <a:t>Trình</a:t>
            </a:r>
            <a:r>
              <a:rPr lang="en-US" sz="3400" b="1" dirty="0" smtClean="0">
                <a:solidFill>
                  <a:schemeClr val="accent1">
                    <a:lumMod val="75000"/>
                  </a:schemeClr>
                </a:solidFill>
                <a:latin typeface="+mj-lt"/>
              </a:rPr>
              <a:t> </a:t>
            </a:r>
            <a:r>
              <a:rPr lang="en-US" sz="3400" b="1" dirty="0" err="1" smtClean="0">
                <a:solidFill>
                  <a:schemeClr val="accent1">
                    <a:lumMod val="75000"/>
                  </a:schemeClr>
                </a:solidFill>
                <a:latin typeface="+mj-lt"/>
              </a:rPr>
              <a:t>độ</a:t>
            </a:r>
            <a:r>
              <a:rPr lang="en-US" sz="3400" b="1" dirty="0" smtClean="0">
                <a:solidFill>
                  <a:schemeClr val="accent1">
                    <a:lumMod val="75000"/>
                  </a:schemeClr>
                </a:solidFill>
                <a:latin typeface="+mj-lt"/>
              </a:rPr>
              <a:t> </a:t>
            </a:r>
            <a:r>
              <a:rPr lang="en-US" sz="3400" b="1" dirty="0" err="1" smtClean="0">
                <a:solidFill>
                  <a:schemeClr val="accent1">
                    <a:lumMod val="75000"/>
                  </a:schemeClr>
                </a:solidFill>
                <a:latin typeface="+mj-lt"/>
              </a:rPr>
              <a:t>cơ</a:t>
            </a:r>
            <a:r>
              <a:rPr lang="en-US" sz="3400" b="1" dirty="0" smtClean="0">
                <a:solidFill>
                  <a:schemeClr val="accent1">
                    <a:lumMod val="75000"/>
                  </a:schemeClr>
                </a:solidFill>
                <a:latin typeface="+mj-lt"/>
              </a:rPr>
              <a:t> </a:t>
            </a:r>
            <a:r>
              <a:rPr lang="en-US" sz="3400" b="1" dirty="0" err="1" smtClean="0">
                <a:solidFill>
                  <a:schemeClr val="accent1">
                    <a:lumMod val="75000"/>
                  </a:schemeClr>
                </a:solidFill>
                <a:latin typeface="+mj-lt"/>
              </a:rPr>
              <a:t>bản</a:t>
            </a:r>
            <a:r>
              <a:rPr lang="en-US" sz="3400" b="1" dirty="0" smtClean="0">
                <a:solidFill>
                  <a:schemeClr val="accent1">
                    <a:lumMod val="75000"/>
                  </a:schemeClr>
                </a:solidFill>
                <a:latin typeface="+mj-lt"/>
              </a:rPr>
              <a:t> </a:t>
            </a:r>
            <a:r>
              <a:rPr lang="en-US" sz="3400" b="1" dirty="0">
                <a:solidFill>
                  <a:schemeClr val="accent1">
                    <a:lumMod val="75000"/>
                  </a:schemeClr>
                </a:solidFill>
                <a:latin typeface="+mj-lt"/>
              </a:rPr>
              <a:t>(8 </a:t>
            </a:r>
            <a:r>
              <a:rPr lang="en-US" sz="3400" b="1" dirty="0" err="1" smtClean="0">
                <a:solidFill>
                  <a:schemeClr val="accent1">
                    <a:lumMod val="75000"/>
                  </a:schemeClr>
                </a:solidFill>
                <a:latin typeface="+mj-lt"/>
              </a:rPr>
              <a:t>Khóa</a:t>
            </a:r>
            <a:r>
              <a:rPr lang="en-US" sz="3400" b="1" dirty="0" smtClean="0">
                <a:solidFill>
                  <a:schemeClr val="accent1">
                    <a:lumMod val="75000"/>
                  </a:schemeClr>
                </a:solidFill>
                <a:latin typeface="+mj-lt"/>
              </a:rPr>
              <a:t> </a:t>
            </a:r>
            <a:r>
              <a:rPr lang="en-US" sz="3400" b="1" dirty="0" err="1" smtClean="0">
                <a:solidFill>
                  <a:schemeClr val="accent1">
                    <a:lumMod val="75000"/>
                  </a:schemeClr>
                </a:solidFill>
                <a:latin typeface="+mj-lt"/>
              </a:rPr>
              <a:t>học</a:t>
            </a:r>
            <a:r>
              <a:rPr lang="en-US" sz="3400" b="1" dirty="0" smtClean="0">
                <a:solidFill>
                  <a:schemeClr val="accent1">
                    <a:lumMod val="75000"/>
                  </a:schemeClr>
                </a:solidFill>
                <a:latin typeface="+mj-lt"/>
              </a:rPr>
              <a:t>)</a:t>
            </a:r>
            <a:endParaRPr lang="en-US" sz="3400" b="1" dirty="0">
              <a:solidFill>
                <a:schemeClr val="accent1">
                  <a:lumMod val="75000"/>
                </a:schemeClr>
              </a:solidFill>
              <a:latin typeface="+mj-lt"/>
            </a:endParaRPr>
          </a:p>
        </p:txBody>
      </p:sp>
      <p:sp>
        <p:nvSpPr>
          <p:cNvPr id="18" name="TextBox 17"/>
          <p:cNvSpPr txBox="1"/>
          <p:nvPr/>
        </p:nvSpPr>
        <p:spPr>
          <a:xfrm>
            <a:off x="381000" y="2209800"/>
            <a:ext cx="8458199" cy="3970318"/>
          </a:xfrm>
          <a:prstGeom prst="rect">
            <a:avLst/>
          </a:prstGeom>
          <a:solidFill>
            <a:schemeClr val="accent1">
              <a:lumMod val="20000"/>
              <a:lumOff val="80000"/>
            </a:schemeClr>
          </a:solidFill>
          <a:ln>
            <a:solidFill>
              <a:schemeClr val="tx1"/>
            </a:solidFill>
          </a:ln>
        </p:spPr>
        <p:txBody>
          <a:bodyPr wrap="square" rtlCol="0">
            <a:spAutoFit/>
          </a:bodyPr>
          <a:lstStyle/>
          <a:p>
            <a:pPr marL="342900" indent="-342900">
              <a:buAutoNum type="arabicPeriod"/>
            </a:pPr>
            <a:r>
              <a:rPr lang="vi-VN" sz="2800" b="1" dirty="0">
                <a:latin typeface="Arial" panose="020B0604020202020204" pitchFamily="34" charset="0"/>
                <a:cs typeface="Arial" panose="020B0604020202020204" pitchFamily="34" charset="0"/>
              </a:rPr>
              <a:t>Sinh lý học và Dược </a:t>
            </a:r>
            <a:r>
              <a:rPr lang="vi-VN" sz="2800" b="1" dirty="0" smtClean="0">
                <a:latin typeface="Arial" panose="020B0604020202020204" pitchFamily="34" charset="0"/>
                <a:cs typeface="Arial" panose="020B0604020202020204" pitchFamily="34" charset="0"/>
              </a:rPr>
              <a:t>học </a:t>
            </a:r>
            <a:r>
              <a:rPr lang="vi-VN" sz="2800" b="1" dirty="0">
                <a:latin typeface="Arial" panose="020B0604020202020204" pitchFamily="34" charset="0"/>
                <a:cs typeface="Arial" panose="020B0604020202020204" pitchFamily="34" charset="0"/>
              </a:rPr>
              <a:t>(24 giờ)</a:t>
            </a:r>
          </a:p>
          <a:p>
            <a:pPr marL="342900" indent="-342900">
              <a:buAutoNum type="arabicPeriod"/>
            </a:pPr>
            <a:r>
              <a:rPr lang="en-US" sz="2800" b="1" dirty="0" smtClean="0">
                <a:latin typeface="Arial" panose="020B0604020202020204" pitchFamily="34" charset="0"/>
                <a:cs typeface="Arial" panose="020B0604020202020204" pitchFamily="34" charset="0"/>
              </a:rPr>
              <a:t>C</a:t>
            </a:r>
            <a:r>
              <a:rPr lang="vi-VN" sz="2800" b="1" dirty="0" smtClean="0">
                <a:latin typeface="Arial" panose="020B0604020202020204" pitchFamily="34" charset="0"/>
                <a:cs typeface="Arial" panose="020B0604020202020204" pitchFamily="34" charset="0"/>
              </a:rPr>
              <a:t>hăm </a:t>
            </a:r>
            <a:r>
              <a:rPr lang="vi-VN" sz="2800" b="1" dirty="0">
                <a:latin typeface="Arial" panose="020B0604020202020204" pitchFamily="34" charset="0"/>
                <a:cs typeface="Arial" panose="020B0604020202020204" pitchFamily="34" charset="0"/>
              </a:rPr>
              <a:t>sóc </a:t>
            </a:r>
            <a:r>
              <a:rPr lang="en-US" sz="2800" b="1" dirty="0" err="1" smtClean="0">
                <a:latin typeface="Arial" panose="020B0604020202020204" pitchFamily="34" charset="0"/>
                <a:cs typeface="Arial" panose="020B0604020202020204" pitchFamily="34" charset="0"/>
              </a:rPr>
              <a:t>liên</a:t>
            </a:r>
            <a:r>
              <a:rPr lang="en-US" sz="2800" b="1" dirty="0" smtClean="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tục</a:t>
            </a:r>
            <a:r>
              <a:rPr lang="en-US" sz="2800" b="1" dirty="0" smtClean="0">
                <a:latin typeface="Arial" panose="020B0604020202020204" pitchFamily="34" charset="0"/>
                <a:cs typeface="Arial" panose="020B0604020202020204" pitchFamily="34" charset="0"/>
              </a:rPr>
              <a:t> </a:t>
            </a:r>
            <a:r>
              <a:rPr lang="vi-VN" sz="2800" b="1" dirty="0" smtClean="0">
                <a:latin typeface="Arial" panose="020B0604020202020204" pitchFamily="34" charset="0"/>
                <a:cs typeface="Arial" panose="020B0604020202020204" pitchFamily="34" charset="0"/>
              </a:rPr>
              <a:t>(40 </a:t>
            </a:r>
            <a:r>
              <a:rPr lang="vi-VN" sz="2800" b="1" dirty="0">
                <a:latin typeface="Arial" panose="020B0604020202020204" pitchFamily="34" charset="0"/>
                <a:cs typeface="Arial" panose="020B0604020202020204" pitchFamily="34" charset="0"/>
              </a:rPr>
              <a:t>giờ)</a:t>
            </a:r>
          </a:p>
          <a:p>
            <a:pPr marL="342900" indent="-342900">
              <a:buAutoNum type="arabicPeriod"/>
            </a:pPr>
            <a:r>
              <a:rPr lang="vi-VN" sz="2800" b="1" dirty="0">
                <a:latin typeface="Arial" panose="020B0604020202020204" pitchFamily="34" charset="0"/>
                <a:cs typeface="Arial" panose="020B0604020202020204" pitchFamily="34" charset="0"/>
              </a:rPr>
              <a:t>Tổng quan về các rối </a:t>
            </a:r>
            <a:r>
              <a:rPr lang="vi-VN" sz="2800" b="1" dirty="0" err="1">
                <a:latin typeface="Arial" panose="020B0604020202020204" pitchFamily="34" charset="0"/>
                <a:cs typeface="Arial" panose="020B0604020202020204" pitchFamily="34" charset="0"/>
              </a:rPr>
              <a:t>loạn</a:t>
            </a:r>
            <a:r>
              <a:rPr lang="vi-VN" sz="2800" b="1" dirty="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đồng</a:t>
            </a:r>
            <a:r>
              <a:rPr lang="en-US" sz="2800" b="1" dirty="0" smtClean="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diễn</a:t>
            </a:r>
            <a:r>
              <a:rPr lang="en-US" sz="2800" b="1" dirty="0" smtClean="0">
                <a:latin typeface="Arial" panose="020B0604020202020204" pitchFamily="34" charset="0"/>
                <a:cs typeface="Arial" panose="020B0604020202020204" pitchFamily="34" charset="0"/>
              </a:rPr>
              <a:t> </a:t>
            </a:r>
            <a:r>
              <a:rPr lang="vi-VN" sz="2800" b="1" dirty="0" smtClean="0">
                <a:latin typeface="Arial" panose="020B0604020202020204" pitchFamily="34" charset="0"/>
                <a:cs typeface="Arial" panose="020B0604020202020204" pitchFamily="34" charset="0"/>
              </a:rPr>
              <a:t>(24 </a:t>
            </a:r>
            <a:r>
              <a:rPr lang="vi-VN" sz="2800" b="1" dirty="0">
                <a:latin typeface="Arial" panose="020B0604020202020204" pitchFamily="34" charset="0"/>
                <a:cs typeface="Arial" panose="020B0604020202020204" pitchFamily="34" charset="0"/>
              </a:rPr>
              <a:t>giờ)</a:t>
            </a:r>
          </a:p>
          <a:p>
            <a:pPr marL="342900" indent="-342900">
              <a:buAutoNum type="arabicPeriod"/>
            </a:pPr>
            <a:r>
              <a:rPr lang="vi-VN" sz="2800" b="1" dirty="0">
                <a:latin typeface="Arial" panose="020B0604020202020204" pitchFamily="34" charset="0"/>
                <a:cs typeface="Arial" panose="020B0604020202020204" pitchFamily="34" charset="0"/>
              </a:rPr>
              <a:t>Kỹ năng tư vấn cơ bản (40 giờ)</a:t>
            </a:r>
          </a:p>
          <a:p>
            <a:pPr marL="342900" indent="-342900">
              <a:buAutoNum type="arabicPeriod"/>
            </a:pPr>
            <a:r>
              <a:rPr lang="vi-VN" sz="2800" b="1" dirty="0">
                <a:latin typeface="Arial" panose="020B0604020202020204" pitchFamily="34" charset="0"/>
                <a:cs typeface="Arial" panose="020B0604020202020204" pitchFamily="34" charset="0"/>
              </a:rPr>
              <a:t>Sàng lọc, </a:t>
            </a:r>
            <a:r>
              <a:rPr lang="en-US" sz="2800" b="1" dirty="0" err="1" smtClean="0">
                <a:latin typeface="Arial" panose="020B0604020202020204" pitchFamily="34" charset="0"/>
                <a:cs typeface="Arial" panose="020B0604020202020204" pitchFamily="34" charset="0"/>
              </a:rPr>
              <a:t>thu</a:t>
            </a:r>
            <a:r>
              <a:rPr lang="en-US" sz="2800" b="1" dirty="0" smtClean="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nhận</a:t>
            </a:r>
            <a:r>
              <a:rPr lang="en-US" sz="2800" b="1" dirty="0" smtClean="0">
                <a:latin typeface="Arial" panose="020B0604020202020204" pitchFamily="34" charset="0"/>
                <a:cs typeface="Arial" panose="020B0604020202020204" pitchFamily="34" charset="0"/>
              </a:rPr>
              <a:t>, </a:t>
            </a:r>
            <a:r>
              <a:rPr lang="vi-VN" sz="2800" b="1" dirty="0" smtClean="0">
                <a:latin typeface="Arial" panose="020B0604020202020204" pitchFamily="34" charset="0"/>
                <a:cs typeface="Arial" panose="020B0604020202020204" pitchFamily="34" charset="0"/>
              </a:rPr>
              <a:t>đánh giá, </a:t>
            </a:r>
            <a:r>
              <a:rPr lang="vi-VN" sz="2800" b="1" dirty="0">
                <a:latin typeface="Arial" panose="020B0604020202020204" pitchFamily="34" charset="0"/>
                <a:cs typeface="Arial" panose="020B0604020202020204" pitchFamily="34" charset="0"/>
              </a:rPr>
              <a:t>lập kế hoạch điều trị (40 giờ)</a:t>
            </a:r>
          </a:p>
          <a:p>
            <a:pPr marL="342900" indent="-342900">
              <a:buAutoNum type="arabicPeriod"/>
            </a:pPr>
            <a:r>
              <a:rPr lang="vi-VN" sz="2800" b="1" dirty="0">
                <a:latin typeface="Arial" panose="020B0604020202020204" pitchFamily="34" charset="0"/>
                <a:cs typeface="Arial" panose="020B0604020202020204" pitchFamily="34" charset="0"/>
              </a:rPr>
              <a:t>Quản lý </a:t>
            </a:r>
            <a:r>
              <a:rPr lang="en-US" sz="2800" b="1" dirty="0" smtClean="0">
                <a:latin typeface="Arial" panose="020B0604020202020204" pitchFamily="34" charset="0"/>
                <a:cs typeface="Arial" panose="020B0604020202020204" pitchFamily="34" charset="0"/>
              </a:rPr>
              <a:t>ca </a:t>
            </a:r>
            <a:r>
              <a:rPr lang="en-US" sz="2800" b="1" dirty="0" err="1" smtClean="0">
                <a:latin typeface="Arial" panose="020B0604020202020204" pitchFamily="34" charset="0"/>
                <a:cs typeface="Arial" panose="020B0604020202020204" pitchFamily="34" charset="0"/>
              </a:rPr>
              <a:t>bệnh</a:t>
            </a:r>
            <a:r>
              <a:rPr lang="vi-VN" sz="2800" b="1" dirty="0" smtClean="0">
                <a:latin typeface="Arial" panose="020B0604020202020204" pitchFamily="34" charset="0"/>
                <a:cs typeface="Arial" panose="020B0604020202020204" pitchFamily="34" charset="0"/>
              </a:rPr>
              <a:t> </a:t>
            </a:r>
            <a:r>
              <a:rPr lang="vi-VN" sz="2800" b="1" dirty="0">
                <a:latin typeface="Arial" panose="020B0604020202020204" pitchFamily="34" charset="0"/>
                <a:cs typeface="Arial" panose="020B0604020202020204" pitchFamily="34" charset="0"/>
              </a:rPr>
              <a:t>(16 giờ)</a:t>
            </a:r>
          </a:p>
          <a:p>
            <a:pPr marL="342900" indent="-342900">
              <a:buAutoNum type="arabicPeriod"/>
            </a:pPr>
            <a:r>
              <a:rPr lang="en-US" sz="2800" b="1" dirty="0" smtClean="0">
                <a:latin typeface="Arial" panose="020B0604020202020204" pitchFamily="34" charset="0"/>
                <a:cs typeface="Arial" panose="020B0604020202020204" pitchFamily="34" charset="0"/>
              </a:rPr>
              <a:t>Can </a:t>
            </a:r>
            <a:r>
              <a:rPr lang="en-US" sz="2800" b="1" dirty="0" err="1" smtClean="0">
                <a:latin typeface="Arial" panose="020B0604020202020204" pitchFamily="34" charset="0"/>
                <a:cs typeface="Arial" panose="020B0604020202020204" pitchFamily="34" charset="0"/>
              </a:rPr>
              <a:t>thiệp</a:t>
            </a:r>
            <a:r>
              <a:rPr lang="en-US" sz="2800" b="1" dirty="0" smtClean="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khủng</a:t>
            </a:r>
            <a:r>
              <a:rPr lang="en-US" sz="2800" b="1" dirty="0" smtClean="0">
                <a:latin typeface="Arial" panose="020B0604020202020204" pitchFamily="34" charset="0"/>
                <a:cs typeface="Arial" panose="020B0604020202020204" pitchFamily="34" charset="0"/>
              </a:rPr>
              <a:t> </a:t>
            </a:r>
            <a:r>
              <a:rPr lang="en-US" sz="2800" b="1" dirty="0" err="1" smtClean="0">
                <a:latin typeface="Arial" panose="020B0604020202020204" pitchFamily="34" charset="0"/>
                <a:cs typeface="Arial" panose="020B0604020202020204" pitchFamily="34" charset="0"/>
              </a:rPr>
              <a:t>hoảng</a:t>
            </a:r>
            <a:r>
              <a:rPr lang="en-US" sz="2800" b="1" dirty="0" smtClean="0">
                <a:latin typeface="Arial" panose="020B0604020202020204" pitchFamily="34" charset="0"/>
                <a:cs typeface="Arial" panose="020B0604020202020204" pitchFamily="34" charset="0"/>
              </a:rPr>
              <a:t> </a:t>
            </a:r>
            <a:r>
              <a:rPr lang="vi-VN" sz="2800" b="1" dirty="0" smtClean="0">
                <a:latin typeface="Arial" panose="020B0604020202020204" pitchFamily="34" charset="0"/>
                <a:cs typeface="Arial" panose="020B0604020202020204" pitchFamily="34" charset="0"/>
              </a:rPr>
              <a:t>(16 </a:t>
            </a:r>
            <a:r>
              <a:rPr lang="vi-VN" sz="2800" b="1" dirty="0">
                <a:latin typeface="Arial" panose="020B0604020202020204" pitchFamily="34" charset="0"/>
                <a:cs typeface="Arial" panose="020B0604020202020204" pitchFamily="34" charset="0"/>
              </a:rPr>
              <a:t>giờ)</a:t>
            </a:r>
          </a:p>
          <a:p>
            <a:pPr marL="342900" indent="-342900">
              <a:buAutoNum type="arabicPeriod"/>
            </a:pPr>
            <a:r>
              <a:rPr lang="en-US" sz="2800" b="1" dirty="0" smtClean="0">
                <a:latin typeface="Arial" panose="020B0604020202020204" pitchFamily="34" charset="0"/>
                <a:cs typeface="Arial" panose="020B0604020202020204" pitchFamily="34" charset="0"/>
              </a:rPr>
              <a:t>Y </a:t>
            </a:r>
            <a:r>
              <a:rPr lang="vi-VN" sz="2800" b="1" dirty="0" smtClean="0">
                <a:latin typeface="Arial" panose="020B0604020202020204" pitchFamily="34" charset="0"/>
                <a:cs typeface="Arial" panose="020B0604020202020204" pitchFamily="34" charset="0"/>
              </a:rPr>
              <a:t>đức </a:t>
            </a:r>
            <a:r>
              <a:rPr lang="vi-VN" sz="2800" b="1" dirty="0">
                <a:latin typeface="Arial" panose="020B0604020202020204" pitchFamily="34" charset="0"/>
                <a:cs typeface="Arial" panose="020B0604020202020204" pitchFamily="34" charset="0"/>
              </a:rPr>
              <a:t>(32 giờ</a:t>
            </a:r>
            <a:r>
              <a:rPr lang="vi-VN" sz="2800" b="1" dirty="0" smtClean="0">
                <a:latin typeface="Arial" panose="020B0604020202020204" pitchFamily="34" charset="0"/>
                <a:cs typeface="Arial" panose="020B0604020202020204" pitchFamily="34" charset="0"/>
              </a:rPr>
              <a:t>)</a:t>
            </a:r>
            <a:endParaRPr lang="en-US"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5378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0" name="TextBox 9"/>
          <p:cNvSpPr txBox="1"/>
          <p:nvPr/>
        </p:nvSpPr>
        <p:spPr>
          <a:xfrm>
            <a:off x="0" y="762000"/>
            <a:ext cx="9144000" cy="1371600"/>
          </a:xfrm>
          <a:prstGeom prst="rect">
            <a:avLst/>
          </a:prstGeom>
          <a:noFill/>
        </p:spPr>
        <p:txBody>
          <a:bodyPr wrap="square" rtlCol="0">
            <a:noAutofit/>
          </a:bodyPr>
          <a:lstStyle/>
          <a:p>
            <a:pPr algn="ctr"/>
            <a:r>
              <a:rPr lang="en-US" sz="3600" b="1" dirty="0" err="1">
                <a:solidFill>
                  <a:schemeClr val="accent1">
                    <a:lumMod val="75000"/>
                  </a:schemeClr>
                </a:solidFill>
                <a:latin typeface="Arial" panose="020B0604020202020204" pitchFamily="34" charset="0"/>
                <a:cs typeface="Arial" panose="020B0604020202020204" pitchFamily="34" charset="0"/>
              </a:rPr>
              <a:t>Chương</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trình</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đào</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tạo</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Điều</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trị</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tổng</a:t>
            </a:r>
            <a:r>
              <a:rPr lang="en-US" sz="3600" b="1" dirty="0">
                <a:solidFill>
                  <a:schemeClr val="accent1">
                    <a:lumMod val="75000"/>
                  </a:schemeClr>
                </a:solidFill>
                <a:latin typeface="Arial" panose="020B0604020202020204" pitchFamily="34" charset="0"/>
                <a:cs typeface="Arial" panose="020B0604020202020204" pitchFamily="34" charset="0"/>
              </a:rPr>
              <a:t> </a:t>
            </a:r>
            <a:r>
              <a:rPr lang="en-US" sz="3600" b="1" dirty="0" err="1">
                <a:solidFill>
                  <a:schemeClr val="accent1">
                    <a:lumMod val="75000"/>
                  </a:schemeClr>
                </a:solidFill>
                <a:latin typeface="Arial" panose="020B0604020202020204" pitchFamily="34" charset="0"/>
                <a:cs typeface="Arial" panose="020B0604020202020204" pitchFamily="34" charset="0"/>
              </a:rPr>
              <a:t>quát</a:t>
            </a:r>
            <a:r>
              <a:rPr lang="en-US" sz="3600" b="1" dirty="0">
                <a:solidFill>
                  <a:schemeClr val="accent1">
                    <a:lumMod val="75000"/>
                  </a:schemeClr>
                </a:solidFill>
                <a:latin typeface="Arial" panose="020B0604020202020204" pitchFamily="34" charset="0"/>
                <a:cs typeface="Arial" panose="020B0604020202020204" pitchFamily="34" charset="0"/>
              </a:rPr>
              <a:t>:</a:t>
            </a:r>
          </a:p>
          <a:p>
            <a:pPr algn="ctr"/>
            <a:r>
              <a:rPr lang="en-US" sz="3200" b="1" dirty="0" err="1">
                <a:solidFill>
                  <a:schemeClr val="accent1">
                    <a:lumMod val="75000"/>
                  </a:schemeClr>
                </a:solidFill>
                <a:latin typeface="Arial" panose="020B0604020202020204" pitchFamily="34" charset="0"/>
                <a:cs typeface="Arial" panose="020B0604020202020204" pitchFamily="34" charset="0"/>
              </a:rPr>
              <a:t>Trình</a:t>
            </a:r>
            <a:r>
              <a:rPr lang="en-US" sz="3200" b="1" dirty="0">
                <a:solidFill>
                  <a:schemeClr val="accent1">
                    <a:lumMod val="75000"/>
                  </a:schemeClr>
                </a:solidFill>
                <a:latin typeface="Arial" panose="020B0604020202020204" pitchFamily="34" charset="0"/>
                <a:cs typeface="Arial" panose="020B0604020202020204" pitchFamily="34" charset="0"/>
              </a:rPr>
              <a:t> </a:t>
            </a:r>
            <a:r>
              <a:rPr lang="en-US" sz="3200" b="1" dirty="0" err="1">
                <a:solidFill>
                  <a:schemeClr val="accent1">
                    <a:lumMod val="75000"/>
                  </a:schemeClr>
                </a:solidFill>
                <a:latin typeface="Arial" panose="020B0604020202020204" pitchFamily="34" charset="0"/>
                <a:cs typeface="Arial" panose="020B0604020202020204" pitchFamily="34" charset="0"/>
              </a:rPr>
              <a:t>độ</a:t>
            </a:r>
            <a:r>
              <a:rPr lang="en-US" sz="3200" b="1" dirty="0">
                <a:solidFill>
                  <a:schemeClr val="accent1">
                    <a:lumMod val="75000"/>
                  </a:schemeClr>
                </a:solidFill>
                <a:latin typeface="Arial" panose="020B0604020202020204" pitchFamily="34" charset="0"/>
                <a:cs typeface="Arial" panose="020B0604020202020204" pitchFamily="34" charset="0"/>
              </a:rPr>
              <a:t> </a:t>
            </a:r>
            <a:r>
              <a:rPr lang="en-US" sz="3200" b="1" dirty="0" err="1" smtClean="0">
                <a:solidFill>
                  <a:schemeClr val="accent1">
                    <a:lumMod val="75000"/>
                  </a:schemeClr>
                </a:solidFill>
                <a:latin typeface="Arial" panose="020B0604020202020204" pitchFamily="34" charset="0"/>
                <a:cs typeface="Arial" panose="020B0604020202020204" pitchFamily="34" charset="0"/>
              </a:rPr>
              <a:t>nâng</a:t>
            </a:r>
            <a:r>
              <a:rPr lang="en-US" sz="3200" b="1" dirty="0" smtClean="0">
                <a:solidFill>
                  <a:schemeClr val="accent1">
                    <a:lumMod val="75000"/>
                  </a:schemeClr>
                </a:solidFill>
                <a:latin typeface="Arial" panose="020B0604020202020204" pitchFamily="34" charset="0"/>
                <a:cs typeface="Arial" panose="020B0604020202020204" pitchFamily="34" charset="0"/>
              </a:rPr>
              <a:t> </a:t>
            </a:r>
            <a:r>
              <a:rPr lang="en-US" sz="3200" b="1" dirty="0" err="1" smtClean="0">
                <a:solidFill>
                  <a:schemeClr val="accent1">
                    <a:lumMod val="75000"/>
                  </a:schemeClr>
                </a:solidFill>
                <a:latin typeface="Arial" panose="020B0604020202020204" pitchFamily="34" charset="0"/>
                <a:cs typeface="Arial" panose="020B0604020202020204" pitchFamily="34" charset="0"/>
              </a:rPr>
              <a:t>cao</a:t>
            </a:r>
            <a:r>
              <a:rPr lang="en-US" sz="3200" b="1" dirty="0" smtClean="0">
                <a:solidFill>
                  <a:schemeClr val="accent1">
                    <a:lumMod val="75000"/>
                  </a:schemeClr>
                </a:solidFill>
                <a:latin typeface="Arial" panose="020B0604020202020204" pitchFamily="34" charset="0"/>
                <a:cs typeface="Arial" panose="020B0604020202020204" pitchFamily="34" charset="0"/>
              </a:rPr>
              <a:t> (15 </a:t>
            </a:r>
            <a:r>
              <a:rPr lang="en-US" sz="3200" b="1" dirty="0" err="1">
                <a:solidFill>
                  <a:schemeClr val="accent1">
                    <a:lumMod val="75000"/>
                  </a:schemeClr>
                </a:solidFill>
                <a:latin typeface="Arial" panose="020B0604020202020204" pitchFamily="34" charset="0"/>
                <a:cs typeface="Arial" panose="020B0604020202020204" pitchFamily="34" charset="0"/>
              </a:rPr>
              <a:t>Khóa</a:t>
            </a:r>
            <a:r>
              <a:rPr lang="en-US" sz="3200" b="1" dirty="0">
                <a:solidFill>
                  <a:schemeClr val="accent1">
                    <a:lumMod val="75000"/>
                  </a:schemeClr>
                </a:solidFill>
                <a:latin typeface="Arial" panose="020B0604020202020204" pitchFamily="34" charset="0"/>
                <a:cs typeface="Arial" panose="020B0604020202020204" pitchFamily="34" charset="0"/>
              </a:rPr>
              <a:t> </a:t>
            </a:r>
            <a:r>
              <a:rPr lang="en-US" sz="3200" b="1" dirty="0" err="1">
                <a:solidFill>
                  <a:schemeClr val="accent1">
                    <a:lumMod val="75000"/>
                  </a:schemeClr>
                </a:solidFill>
                <a:latin typeface="Arial" panose="020B0604020202020204" pitchFamily="34" charset="0"/>
                <a:cs typeface="Arial" panose="020B0604020202020204" pitchFamily="34" charset="0"/>
              </a:rPr>
              <a:t>học</a:t>
            </a:r>
            <a:r>
              <a:rPr lang="en-US" sz="3200" b="1" dirty="0">
                <a:solidFill>
                  <a:schemeClr val="accent1">
                    <a:lumMod val="75000"/>
                  </a:schemeClr>
                </a:solidFill>
                <a:latin typeface="Arial" panose="020B0604020202020204" pitchFamily="34" charset="0"/>
                <a:cs typeface="Arial" panose="020B0604020202020204" pitchFamily="34" charset="0"/>
              </a:rPr>
              <a:t>)</a:t>
            </a:r>
          </a:p>
        </p:txBody>
      </p:sp>
      <p:sp>
        <p:nvSpPr>
          <p:cNvPr id="20" name="TextBox 19"/>
          <p:cNvSpPr txBox="1"/>
          <p:nvPr/>
        </p:nvSpPr>
        <p:spPr>
          <a:xfrm>
            <a:off x="533400" y="1999527"/>
            <a:ext cx="8229600" cy="4708981"/>
          </a:xfrm>
          <a:prstGeom prst="rect">
            <a:avLst/>
          </a:prstGeom>
          <a:solidFill>
            <a:schemeClr val="accent1">
              <a:lumMod val="20000"/>
              <a:lumOff val="80000"/>
            </a:schemeClr>
          </a:solidFill>
          <a:ln>
            <a:solidFill>
              <a:schemeClr val="tx1"/>
            </a:solidFill>
          </a:ln>
        </p:spPr>
        <p:txBody>
          <a:bodyPr wrap="square" rtlCol="0">
            <a:spAutoFit/>
          </a:bodyPr>
          <a:lstStyle/>
          <a:p>
            <a:pPr marL="342900" indent="-342900">
              <a:buFont typeface="+mj-lt"/>
              <a:buAutoNum type="arabicPeriod" startAt="9"/>
            </a:pPr>
            <a:r>
              <a:rPr lang="vi-VN" sz="2000" b="1" dirty="0">
                <a:latin typeface="Arial" panose="020B0604020202020204" pitchFamily="34" charset="0"/>
                <a:cs typeface="Arial" panose="020B0604020202020204" pitchFamily="34" charset="0"/>
              </a:rPr>
              <a:t>Dược học và </a:t>
            </a:r>
            <a:r>
              <a:rPr lang="en-US" sz="2000" b="1" dirty="0" err="1" smtClean="0">
                <a:latin typeface="Arial" panose="020B0604020202020204" pitchFamily="34" charset="0"/>
                <a:cs typeface="Arial" panose="020B0604020202020204" pitchFamily="34" charset="0"/>
              </a:rPr>
              <a:t>Rối</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loạn</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sử</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dụng</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chất</a:t>
            </a:r>
            <a:r>
              <a:rPr lang="en-US" sz="2000" b="1" dirty="0" smtClean="0">
                <a:latin typeface="Arial" panose="020B0604020202020204" pitchFamily="34" charset="0"/>
                <a:cs typeface="Arial" panose="020B0604020202020204" pitchFamily="34" charset="0"/>
              </a:rPr>
              <a:t> (SUD)</a:t>
            </a:r>
            <a:r>
              <a:rPr lang="vi-VN" sz="2000" b="1" dirty="0" smtClean="0">
                <a:latin typeface="Arial" panose="020B0604020202020204" pitchFamily="34" charset="0"/>
                <a:cs typeface="Arial" panose="020B0604020202020204" pitchFamily="34" charset="0"/>
              </a:rPr>
              <a:t> </a:t>
            </a:r>
            <a:r>
              <a:rPr lang="vi-VN" sz="2000" b="1" dirty="0">
                <a:latin typeface="Arial" panose="020B0604020202020204" pitchFamily="34" charset="0"/>
                <a:cs typeface="Arial" panose="020B0604020202020204" pitchFamily="34" charset="0"/>
              </a:rPr>
              <a:t>(33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Quản lý chương trình MAT (20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Nâng cao kỹ năng MI (20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Liệu </a:t>
            </a:r>
            <a:r>
              <a:rPr lang="vi-VN" sz="2000" b="1" dirty="0" err="1">
                <a:latin typeface="Arial" panose="020B0604020202020204" pitchFamily="34" charset="0"/>
                <a:cs typeface="Arial" panose="020B0604020202020204" pitchFamily="34" charset="0"/>
              </a:rPr>
              <a:t>pháp</a:t>
            </a:r>
            <a:r>
              <a:rPr lang="vi-VN" sz="2000" b="1" dirty="0">
                <a:latin typeface="Arial" panose="020B0604020202020204" pitchFamily="34" charset="0"/>
                <a:cs typeface="Arial" panose="020B0604020202020204" pitchFamily="34" charset="0"/>
              </a:rPr>
              <a:t> </a:t>
            </a:r>
            <a:r>
              <a:rPr lang="vi-VN" sz="2000" b="1" dirty="0" err="1" smtClean="0">
                <a:latin typeface="Arial" panose="020B0604020202020204" pitchFamily="34" charset="0"/>
                <a:cs typeface="Arial" panose="020B0604020202020204" pitchFamily="34" charset="0"/>
              </a:rPr>
              <a:t>nhận</a:t>
            </a:r>
            <a:r>
              <a:rPr lang="vi-VN" sz="2000" b="1" dirty="0" smtClean="0">
                <a:latin typeface="Arial" panose="020B0604020202020204" pitchFamily="34" charset="0"/>
                <a:cs typeface="Arial" panose="020B0604020202020204" pitchFamily="34" charset="0"/>
              </a:rPr>
              <a:t> </a:t>
            </a:r>
            <a:r>
              <a:rPr lang="vi-VN" sz="2000" b="1" dirty="0" err="1" smtClean="0">
                <a:latin typeface="Arial" panose="020B0604020202020204" pitchFamily="34" charset="0"/>
                <a:cs typeface="Arial" panose="020B0604020202020204" pitchFamily="34" charset="0"/>
              </a:rPr>
              <a:t>thức</a:t>
            </a:r>
            <a:r>
              <a:rPr lang="en-US" sz="2000" b="1" dirty="0" smtClean="0">
                <a:latin typeface="Arial" panose="020B0604020202020204" pitchFamily="34" charset="0"/>
                <a:cs typeface="Arial" panose="020B0604020202020204" pitchFamily="34" charset="0"/>
              </a:rPr>
              <a:t> </a:t>
            </a:r>
            <a:r>
              <a:rPr lang="vi-VN" sz="2000" b="1" dirty="0" err="1" smtClean="0">
                <a:latin typeface="Arial" panose="020B0604020202020204" pitchFamily="34" charset="0"/>
                <a:cs typeface="Arial" panose="020B0604020202020204" pitchFamily="34" charset="0"/>
              </a:rPr>
              <a:t>hành</a:t>
            </a:r>
            <a:r>
              <a:rPr lang="vi-VN" sz="2000" b="1" dirty="0" smtClean="0">
                <a:latin typeface="Arial" panose="020B0604020202020204" pitchFamily="34" charset="0"/>
                <a:cs typeface="Arial" panose="020B0604020202020204" pitchFamily="34" charset="0"/>
              </a:rPr>
              <a:t> </a:t>
            </a:r>
            <a:r>
              <a:rPr lang="vi-VN" sz="2000" b="1" dirty="0">
                <a:latin typeface="Arial" panose="020B0604020202020204" pitchFamily="34" charset="0"/>
                <a:cs typeface="Arial" panose="020B0604020202020204" pitchFamily="34" charset="0"/>
              </a:rPr>
              <a:t>vi  (20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Quản lý </a:t>
            </a:r>
            <a:r>
              <a:rPr lang="en-US" sz="2000" b="1" dirty="0" err="1" smtClean="0">
                <a:latin typeface="Arial" panose="020B0604020202020204" pitchFamily="34" charset="0"/>
                <a:cs typeface="Arial" panose="020B0604020202020204" pitchFamily="34" charset="0"/>
              </a:rPr>
              <a:t>ứng</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biến</a:t>
            </a:r>
            <a:r>
              <a:rPr lang="vi-VN" sz="2000" b="1" dirty="0" smtClean="0">
                <a:latin typeface="Arial" panose="020B0604020202020204" pitchFamily="34" charset="0"/>
                <a:cs typeface="Arial" panose="020B0604020202020204" pitchFamily="34" charset="0"/>
              </a:rPr>
              <a:t> </a:t>
            </a:r>
            <a:r>
              <a:rPr lang="vi-VN" sz="2000" b="1" dirty="0">
                <a:latin typeface="Arial" panose="020B0604020202020204" pitchFamily="34" charset="0"/>
                <a:cs typeface="Arial" panose="020B0604020202020204" pitchFamily="34" charset="0"/>
              </a:rPr>
              <a:t>(20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Làm việc với gia đình (33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Kỹ năng sàng lọc rối loạn </a:t>
            </a:r>
            <a:r>
              <a:rPr lang="en-US" sz="2000" b="1" dirty="0" err="1" smtClean="0">
                <a:latin typeface="Arial" panose="020B0604020202020204" pitchFamily="34" charset="0"/>
                <a:cs typeface="Arial" panose="020B0604020202020204" pitchFamily="34" charset="0"/>
              </a:rPr>
              <a:t>kèm</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theo</a:t>
            </a:r>
            <a:r>
              <a:rPr lang="en-US" sz="2000" b="1" dirty="0" smtClean="0">
                <a:latin typeface="Arial" panose="020B0604020202020204" pitchFamily="34" charset="0"/>
                <a:cs typeface="Arial" panose="020B0604020202020204" pitchFamily="34" charset="0"/>
              </a:rPr>
              <a:t> </a:t>
            </a:r>
            <a:r>
              <a:rPr lang="vi-VN" sz="2000" b="1" dirty="0" smtClean="0">
                <a:latin typeface="Arial" panose="020B0604020202020204" pitchFamily="34" charset="0"/>
                <a:cs typeface="Arial" panose="020B0604020202020204" pitchFamily="34" charset="0"/>
              </a:rPr>
              <a:t>(20 </a:t>
            </a:r>
            <a:r>
              <a:rPr lang="vi-VN" sz="2000" b="1" dirty="0">
                <a:latin typeface="Arial" panose="020B0604020202020204" pitchFamily="34" charset="0"/>
                <a:cs typeface="Arial" panose="020B0604020202020204" pitchFamily="34" charset="0"/>
              </a:rPr>
              <a:t>giờ)</a:t>
            </a:r>
          </a:p>
          <a:p>
            <a:pPr marL="342900" indent="-342900">
              <a:buFont typeface="+mj-lt"/>
              <a:buAutoNum type="arabicPeriod" startAt="9"/>
            </a:pPr>
            <a:r>
              <a:rPr lang="en-US" sz="2000" b="1" dirty="0" err="1" smtClean="0">
                <a:latin typeface="Arial" panose="020B0604020202020204" pitchFamily="34" charset="0"/>
                <a:cs typeface="Arial" panose="020B0604020202020204" pitchFamily="34" charset="0"/>
              </a:rPr>
              <a:t>Trung</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cấp</a:t>
            </a:r>
            <a:r>
              <a:rPr lang="en-US" sz="2000" b="1" dirty="0" smtClean="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K</a:t>
            </a:r>
            <a:r>
              <a:rPr lang="vi-VN" sz="2000" b="1" dirty="0" smtClean="0">
                <a:latin typeface="Arial" panose="020B0604020202020204" pitchFamily="34" charset="0"/>
                <a:cs typeface="Arial" panose="020B0604020202020204" pitchFamily="34" charset="0"/>
              </a:rPr>
              <a:t>ỹ </a:t>
            </a:r>
            <a:r>
              <a:rPr lang="vi-VN" sz="2000" b="1" dirty="0">
                <a:latin typeface="Arial" panose="020B0604020202020204" pitchFamily="34" charset="0"/>
                <a:cs typeface="Arial" panose="020B0604020202020204" pitchFamily="34" charset="0"/>
              </a:rPr>
              <a:t>năng lâm sàng và quản lý khủng hoảng </a:t>
            </a:r>
            <a:r>
              <a:rPr lang="en-US" sz="2000" b="1" dirty="0">
                <a:latin typeface="Arial" panose="020B0604020202020204" pitchFamily="34" charset="0"/>
                <a:cs typeface="Arial" panose="020B0604020202020204" pitchFamily="34" charset="0"/>
              </a:rPr>
              <a:t>(</a:t>
            </a:r>
            <a:r>
              <a:rPr lang="vi-VN" sz="2000" b="1" dirty="0" smtClean="0">
                <a:latin typeface="Arial" panose="020B0604020202020204" pitchFamily="34" charset="0"/>
                <a:cs typeface="Arial" panose="020B0604020202020204" pitchFamily="34" charset="0"/>
              </a:rPr>
              <a:t>33 </a:t>
            </a:r>
            <a:r>
              <a:rPr lang="vi-VN" sz="2000" b="1" dirty="0">
                <a:latin typeface="Arial" panose="020B0604020202020204" pitchFamily="34" charset="0"/>
                <a:cs typeface="Arial" panose="020B0604020202020204" pitchFamily="34" charset="0"/>
              </a:rPr>
              <a:t>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Các kỹ năng </a:t>
            </a:r>
            <a:r>
              <a:rPr lang="en-US" sz="2000" b="1" dirty="0" err="1" smtClean="0">
                <a:latin typeface="Arial" panose="020B0604020202020204" pitchFamily="34" charset="0"/>
                <a:cs typeface="Arial" panose="020B0604020202020204" pitchFamily="34" charset="0"/>
              </a:rPr>
              <a:t>quản</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lý</a:t>
            </a:r>
            <a:r>
              <a:rPr lang="en-US" sz="2000" b="1" dirty="0" smtClean="0">
                <a:latin typeface="Arial" panose="020B0604020202020204" pitchFamily="34" charset="0"/>
                <a:cs typeface="Arial" panose="020B0604020202020204" pitchFamily="34" charset="0"/>
              </a:rPr>
              <a:t> ca </a:t>
            </a:r>
            <a:r>
              <a:rPr lang="en-US" sz="2000" b="1" dirty="0" err="1" smtClean="0">
                <a:latin typeface="Arial" panose="020B0604020202020204" pitchFamily="34" charset="0"/>
                <a:cs typeface="Arial" panose="020B0604020202020204" pitchFamily="34" charset="0"/>
              </a:rPr>
              <a:t>bệnh</a:t>
            </a:r>
            <a:r>
              <a:rPr lang="en-US" sz="2000" b="1" dirty="0" smtClean="0">
                <a:latin typeface="Arial" panose="020B0604020202020204" pitchFamily="34" charset="0"/>
                <a:cs typeface="Arial" panose="020B0604020202020204" pitchFamily="34" charset="0"/>
              </a:rPr>
              <a:t> </a:t>
            </a:r>
            <a:r>
              <a:rPr lang="vi-VN" sz="2000" b="1" dirty="0" smtClean="0">
                <a:latin typeface="Arial" panose="020B0604020202020204" pitchFamily="34" charset="0"/>
                <a:cs typeface="Arial" panose="020B0604020202020204" pitchFamily="34" charset="0"/>
              </a:rPr>
              <a:t>và </a:t>
            </a:r>
            <a:r>
              <a:rPr lang="en-US" sz="2000" b="1" dirty="0" err="1" smtClean="0">
                <a:latin typeface="Arial" panose="020B0604020202020204" pitchFamily="34" charset="0"/>
                <a:cs typeface="Arial" panose="020B0604020202020204" pitchFamily="34" charset="0"/>
              </a:rPr>
              <a:t>Thực</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tập</a:t>
            </a:r>
            <a:r>
              <a:rPr lang="vi-VN" sz="2000" b="1" dirty="0" smtClean="0">
                <a:latin typeface="Arial" panose="020B0604020202020204" pitchFamily="34" charset="0"/>
                <a:cs typeface="Arial" panose="020B0604020202020204" pitchFamily="34" charset="0"/>
              </a:rPr>
              <a:t> </a:t>
            </a:r>
            <a:r>
              <a:rPr lang="vi-VN" sz="2000" b="1" dirty="0">
                <a:latin typeface="Arial" panose="020B0604020202020204" pitchFamily="34" charset="0"/>
                <a:cs typeface="Arial" panose="020B0604020202020204" pitchFamily="34" charset="0"/>
              </a:rPr>
              <a:t>(33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Giám sát lâm sàng cho chuyên gia </a:t>
            </a:r>
            <a:r>
              <a:rPr lang="en-US" sz="2000" b="1" dirty="0" err="1" smtClean="0">
                <a:latin typeface="Arial" panose="020B0604020202020204" pitchFamily="34" charset="0"/>
                <a:cs typeface="Arial" panose="020B0604020202020204" pitchFamily="34" charset="0"/>
              </a:rPr>
              <a:t>về</a:t>
            </a:r>
            <a:r>
              <a:rPr lang="en-US" sz="2000" b="1" dirty="0" smtClean="0">
                <a:latin typeface="Arial" panose="020B0604020202020204" pitchFamily="34" charset="0"/>
                <a:cs typeface="Arial" panose="020B0604020202020204" pitchFamily="34" charset="0"/>
              </a:rPr>
              <a:t> S</a:t>
            </a:r>
            <a:r>
              <a:rPr lang="vi-VN" sz="2000" b="1" dirty="0" smtClean="0">
                <a:latin typeface="Arial" panose="020B0604020202020204" pitchFamily="34" charset="0"/>
                <a:cs typeface="Arial" panose="020B0604020202020204" pitchFamily="34" charset="0"/>
              </a:rPr>
              <a:t>UD </a:t>
            </a:r>
            <a:r>
              <a:rPr lang="vi-VN" sz="2000" b="1" dirty="0">
                <a:latin typeface="Arial" panose="020B0604020202020204" pitchFamily="34" charset="0"/>
                <a:cs typeface="Arial" panose="020B0604020202020204" pitchFamily="34" charset="0"/>
              </a:rPr>
              <a:t>(33 giờ)</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Tăng cường Kỹ năng </a:t>
            </a:r>
            <a:r>
              <a:rPr lang="en-US" sz="2000" b="1" dirty="0" err="1" smtClean="0">
                <a:latin typeface="Arial" panose="020B0604020202020204" pitchFamily="34" charset="0"/>
                <a:cs typeface="Arial" panose="020B0604020202020204" pitchFamily="34" charset="0"/>
              </a:rPr>
              <a:t>vận</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động</a:t>
            </a:r>
            <a:r>
              <a:rPr lang="en-US" sz="2000" b="1" dirty="0" smtClean="0">
                <a:latin typeface="Arial" panose="020B0604020202020204" pitchFamily="34" charset="0"/>
                <a:cs typeface="Arial" panose="020B0604020202020204" pitchFamily="34" charset="0"/>
              </a:rPr>
              <a:t> n</a:t>
            </a:r>
            <a:r>
              <a:rPr lang="vi-VN" sz="2000" b="1" dirty="0" err="1" smtClean="0">
                <a:latin typeface="Arial" panose="020B0604020202020204" pitchFamily="34" charset="0"/>
                <a:cs typeface="Arial" panose="020B0604020202020204" pitchFamily="34" charset="0"/>
              </a:rPr>
              <a:t>hóm</a:t>
            </a:r>
            <a:endParaRPr lang="vi-VN" sz="2000" b="1" dirty="0">
              <a:latin typeface="Arial" panose="020B0604020202020204" pitchFamily="34" charset="0"/>
              <a:cs typeface="Arial" panose="020B0604020202020204" pitchFamily="34" charset="0"/>
            </a:endParaRP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Các nhóm dân số đặc biệt</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Các lý thuyết về tư vấn</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Chăm </a:t>
            </a:r>
            <a:r>
              <a:rPr lang="vi-VN" sz="2000" b="1" dirty="0" err="1">
                <a:latin typeface="Arial" panose="020B0604020202020204" pitchFamily="34" charset="0"/>
                <a:cs typeface="Arial" panose="020B0604020202020204" pitchFamily="34" charset="0"/>
              </a:rPr>
              <a:t>sóc</a:t>
            </a:r>
            <a:r>
              <a:rPr lang="vi-VN" sz="2000" b="1" dirty="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chấn</a:t>
            </a:r>
            <a:r>
              <a:rPr lang="vi-VN" sz="2000" b="1" dirty="0" smtClean="0">
                <a:latin typeface="Arial" panose="020B0604020202020204" pitchFamily="34" charset="0"/>
                <a:cs typeface="Arial" panose="020B0604020202020204" pitchFamily="34" charset="0"/>
              </a:rPr>
              <a:t> </a:t>
            </a:r>
            <a:r>
              <a:rPr lang="vi-VN" sz="2000" b="1" dirty="0">
                <a:latin typeface="Arial" panose="020B0604020202020204" pitchFamily="34" charset="0"/>
                <a:cs typeface="Arial" panose="020B0604020202020204" pitchFamily="34" charset="0"/>
              </a:rPr>
              <a:t>thương</a:t>
            </a:r>
          </a:p>
          <a:p>
            <a:pPr marL="342900" indent="-342900">
              <a:buFont typeface="+mj-lt"/>
              <a:buAutoNum type="arabicPeriod" startAt="9"/>
            </a:pPr>
            <a:r>
              <a:rPr lang="vi-VN" sz="2000" b="1" dirty="0">
                <a:latin typeface="Arial" panose="020B0604020202020204" pitchFamily="34" charset="0"/>
                <a:cs typeface="Arial" panose="020B0604020202020204" pitchFamily="34" charset="0"/>
              </a:rPr>
              <a:t>Quản lý Phục hồi, </a:t>
            </a:r>
            <a:r>
              <a:rPr lang="vi-VN" sz="2000" b="1" dirty="0" smtClean="0">
                <a:latin typeface="Arial" panose="020B0604020202020204" pitchFamily="34" charset="0"/>
                <a:cs typeface="Arial" panose="020B0604020202020204" pitchFamily="34" charset="0"/>
              </a:rPr>
              <a:t>Chăm </a:t>
            </a:r>
            <a:r>
              <a:rPr lang="vi-VN" sz="2000" b="1" dirty="0">
                <a:latin typeface="Arial" panose="020B0604020202020204" pitchFamily="34" charset="0"/>
                <a:cs typeface="Arial" panose="020B0604020202020204" pitchFamily="34" charset="0"/>
              </a:rPr>
              <a:t>sóc </a:t>
            </a:r>
            <a:r>
              <a:rPr lang="en-US" sz="2000" b="1" dirty="0" err="1" smtClean="0">
                <a:latin typeface="Arial" panose="020B0604020202020204" pitchFamily="34" charset="0"/>
                <a:cs typeface="Arial" panose="020B0604020202020204" pitchFamily="34" charset="0"/>
              </a:rPr>
              <a:t>liên</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tục</a:t>
            </a:r>
            <a:r>
              <a:rPr lang="en-US" sz="2000" b="1" dirty="0" smtClean="0">
                <a:latin typeface="Arial" panose="020B0604020202020204" pitchFamily="34" charset="0"/>
                <a:cs typeface="Arial" panose="020B0604020202020204" pitchFamily="34" charset="0"/>
              </a:rPr>
              <a:t> </a:t>
            </a:r>
            <a:r>
              <a:rPr lang="vi-VN" sz="2000" b="1" dirty="0" err="1" smtClean="0">
                <a:latin typeface="Arial" panose="020B0604020202020204" pitchFamily="34" charset="0"/>
                <a:cs typeface="Arial" panose="020B0604020202020204" pitchFamily="34" charset="0"/>
              </a:rPr>
              <a:t>và</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khỏe</a:t>
            </a:r>
            <a:r>
              <a:rPr lang="en-US" sz="2000" b="1" dirty="0" smtClean="0">
                <a:latin typeface="Arial" panose="020B0604020202020204" pitchFamily="34" charset="0"/>
                <a:cs typeface="Arial" panose="020B0604020202020204" pitchFamily="34" charset="0"/>
              </a:rPr>
              <a:t> </a:t>
            </a:r>
            <a:r>
              <a:rPr lang="en-US" sz="2000" b="1" dirty="0" err="1" smtClean="0">
                <a:latin typeface="Arial" panose="020B0604020202020204" pitchFamily="34" charset="0"/>
                <a:cs typeface="Arial" panose="020B0604020202020204" pitchFamily="34" charset="0"/>
              </a:rPr>
              <a:t>mạnh</a:t>
            </a:r>
            <a:endParaRPr 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0088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7" y="609600"/>
            <a:ext cx="9144000" cy="1143000"/>
          </a:xfrm>
        </p:spPr>
        <p:txBody>
          <a:bodyPr>
            <a:normAutofit/>
          </a:bodyPr>
          <a:lstStyle/>
          <a:p>
            <a:pPr algn="ctr"/>
            <a:r>
              <a:rPr lang="vi-VN" sz="4800" b="1" dirty="0">
                <a:solidFill>
                  <a:schemeClr val="accent1">
                    <a:lumMod val="75000"/>
                  </a:schemeClr>
                </a:solidFill>
                <a:latin typeface="Arial" panose="020B0604020202020204" pitchFamily="34" charset="0"/>
                <a:cs typeface="Arial" panose="020B0604020202020204" pitchFamily="34" charset="0"/>
              </a:rPr>
              <a:t>Hướng dẫn </a:t>
            </a:r>
            <a:r>
              <a:rPr lang="en-US" sz="4800" b="1" dirty="0" err="1" smtClean="0">
                <a:solidFill>
                  <a:schemeClr val="accent1">
                    <a:lumMod val="75000"/>
                  </a:schemeClr>
                </a:solidFill>
                <a:latin typeface="Arial" panose="020B0604020202020204" pitchFamily="34" charset="0"/>
                <a:cs typeface="Arial" panose="020B0604020202020204" pitchFamily="34" charset="0"/>
              </a:rPr>
              <a:t>của</a:t>
            </a:r>
            <a:r>
              <a:rPr lang="en-US" sz="4800" b="1" dirty="0" smtClean="0">
                <a:solidFill>
                  <a:schemeClr val="accent1">
                    <a:lumMod val="75000"/>
                  </a:schemeClr>
                </a:solidFill>
                <a:latin typeface="Arial" panose="020B0604020202020204" pitchFamily="34" charset="0"/>
                <a:cs typeface="Arial" panose="020B0604020202020204" pitchFamily="34" charset="0"/>
              </a:rPr>
              <a:t> </a:t>
            </a:r>
            <a:r>
              <a:rPr lang="en-US" sz="4800" b="1" dirty="0" err="1" smtClean="0">
                <a:solidFill>
                  <a:schemeClr val="accent1">
                    <a:lumMod val="75000"/>
                  </a:schemeClr>
                </a:solidFill>
                <a:latin typeface="Arial" panose="020B0604020202020204" pitchFamily="34" charset="0"/>
                <a:cs typeface="Arial" panose="020B0604020202020204" pitchFamily="34" charset="0"/>
              </a:rPr>
              <a:t>Giảng</a:t>
            </a:r>
            <a:r>
              <a:rPr lang="en-US" sz="4800" b="1" dirty="0" smtClean="0">
                <a:solidFill>
                  <a:schemeClr val="accent1">
                    <a:lumMod val="75000"/>
                  </a:schemeClr>
                </a:solidFill>
                <a:latin typeface="Arial" panose="020B0604020202020204" pitchFamily="34" charset="0"/>
                <a:cs typeface="Arial" panose="020B0604020202020204" pitchFamily="34" charset="0"/>
              </a:rPr>
              <a:t> </a:t>
            </a:r>
            <a:r>
              <a:rPr lang="vi-VN" sz="4800" b="1" dirty="0" smtClean="0">
                <a:solidFill>
                  <a:schemeClr val="accent1">
                    <a:lumMod val="75000"/>
                  </a:schemeClr>
                </a:solidFill>
                <a:latin typeface="Arial" panose="020B0604020202020204" pitchFamily="34" charset="0"/>
                <a:cs typeface="Arial" panose="020B0604020202020204" pitchFamily="34" charset="0"/>
              </a:rPr>
              <a:t>viên</a:t>
            </a:r>
            <a:endParaRPr lang="en-US" sz="4800" b="1" dirty="0">
              <a:solidFill>
                <a:schemeClr val="accent1">
                  <a:lumMod val="75000"/>
                </a:schemeClr>
              </a:solidFill>
              <a:latin typeface="Arial" panose="020B0604020202020204" pitchFamily="34" charset="0"/>
              <a:cs typeface="Arial" panose="020B0604020202020204" pitchFamily="34" charset="0"/>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199" y="1905000"/>
            <a:ext cx="3975157"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7017" y="2209800"/>
            <a:ext cx="4100258"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4036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072" y="840313"/>
            <a:ext cx="4168242" cy="1143000"/>
          </a:xfrm>
        </p:spPr>
        <p:txBody>
          <a:bodyPr>
            <a:normAutofit fontScale="90000"/>
          </a:bodyPr>
          <a:lstStyle/>
          <a:p>
            <a:r>
              <a:rPr lang="en-US" sz="4400" b="1" u="sng" dirty="0" err="1" smtClean="0">
                <a:solidFill>
                  <a:schemeClr val="accent1">
                    <a:lumMod val="75000"/>
                  </a:schemeClr>
                </a:solidFill>
              </a:rPr>
              <a:t>Hướng</a:t>
            </a:r>
            <a:r>
              <a:rPr lang="en-US" sz="4400" b="1" u="sng" dirty="0" smtClean="0">
                <a:solidFill>
                  <a:schemeClr val="accent1">
                    <a:lumMod val="75000"/>
                  </a:schemeClr>
                </a:solidFill>
              </a:rPr>
              <a:t> </a:t>
            </a:r>
            <a:r>
              <a:rPr lang="en-US" sz="4400" b="1" u="sng" dirty="0" err="1" smtClean="0">
                <a:solidFill>
                  <a:schemeClr val="accent1">
                    <a:lumMod val="75000"/>
                  </a:schemeClr>
                </a:solidFill>
              </a:rPr>
              <a:t>dẫn</a:t>
            </a:r>
            <a:r>
              <a:rPr lang="en-US" sz="4400" b="1" u="sng" dirty="0" smtClean="0">
                <a:solidFill>
                  <a:schemeClr val="accent1">
                    <a:lumMod val="75000"/>
                  </a:schemeClr>
                </a:solidFill>
              </a:rPr>
              <a:t> </a:t>
            </a:r>
            <a:r>
              <a:rPr lang="en-US" sz="4400" b="1" u="sng" dirty="0" err="1" smtClean="0">
                <a:solidFill>
                  <a:schemeClr val="accent1">
                    <a:lumMod val="75000"/>
                  </a:schemeClr>
                </a:solidFill>
              </a:rPr>
              <a:t>của</a:t>
            </a:r>
            <a:r>
              <a:rPr lang="en-US" sz="4400" b="1" u="sng" dirty="0" smtClean="0">
                <a:solidFill>
                  <a:schemeClr val="accent1">
                    <a:lumMod val="75000"/>
                  </a:schemeClr>
                </a:solidFill>
              </a:rPr>
              <a:t> </a:t>
            </a:r>
            <a:br>
              <a:rPr lang="en-US" sz="4400" b="1" u="sng" dirty="0" smtClean="0">
                <a:solidFill>
                  <a:schemeClr val="accent1">
                    <a:lumMod val="75000"/>
                  </a:schemeClr>
                </a:solidFill>
              </a:rPr>
            </a:br>
            <a:r>
              <a:rPr lang="en-US" sz="4400" b="1" u="sng" dirty="0" err="1" smtClean="0">
                <a:solidFill>
                  <a:schemeClr val="accent1">
                    <a:lumMod val="75000"/>
                  </a:schemeClr>
                </a:solidFill>
              </a:rPr>
              <a:t>Giảng</a:t>
            </a:r>
            <a:r>
              <a:rPr lang="en-US" sz="4400" b="1" u="sng" dirty="0" smtClean="0">
                <a:solidFill>
                  <a:schemeClr val="accent1">
                    <a:lumMod val="75000"/>
                  </a:schemeClr>
                </a:solidFill>
              </a:rPr>
              <a:t> </a:t>
            </a:r>
            <a:r>
              <a:rPr lang="en-US" sz="4400" b="1" u="sng" dirty="0" err="1" smtClean="0">
                <a:solidFill>
                  <a:schemeClr val="accent1">
                    <a:lumMod val="75000"/>
                  </a:schemeClr>
                </a:solidFill>
              </a:rPr>
              <a:t>viên</a:t>
            </a:r>
            <a:endParaRPr lang="en-US" sz="4400" b="1" u="sng" dirty="0">
              <a:solidFill>
                <a:schemeClr val="accent1">
                  <a:lumMod val="75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072" y="1905000"/>
            <a:ext cx="4153728" cy="4962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983313"/>
            <a:ext cx="4038600" cy="4874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5181599" y="838797"/>
            <a:ext cx="3969657" cy="1143000"/>
          </a:xfrm>
          <a:prstGeom prst="rect">
            <a:avLst/>
          </a:prstGeom>
        </p:spPr>
        <p:txBody>
          <a:bodyPr vert="horz" lIns="0" rIns="0" bIns="0" anchor="b">
            <a:normAutofit fontScale="900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400" b="1" u="sng" dirty="0" err="1" smtClean="0">
                <a:solidFill>
                  <a:schemeClr val="accent1">
                    <a:lumMod val="75000"/>
                  </a:schemeClr>
                </a:solidFill>
              </a:rPr>
              <a:t>Hướng</a:t>
            </a:r>
            <a:r>
              <a:rPr lang="en-US" sz="4400" b="1" u="sng" dirty="0" smtClean="0">
                <a:solidFill>
                  <a:schemeClr val="accent1">
                    <a:lumMod val="75000"/>
                  </a:schemeClr>
                </a:solidFill>
              </a:rPr>
              <a:t> </a:t>
            </a:r>
            <a:r>
              <a:rPr lang="en-US" sz="4400" b="1" u="sng" dirty="0" err="1" smtClean="0">
                <a:solidFill>
                  <a:schemeClr val="accent1">
                    <a:lumMod val="75000"/>
                  </a:schemeClr>
                </a:solidFill>
              </a:rPr>
              <a:t>dẫn</a:t>
            </a:r>
            <a:r>
              <a:rPr lang="en-US" sz="4400" b="1" u="sng" dirty="0" smtClean="0">
                <a:solidFill>
                  <a:schemeClr val="accent1">
                    <a:lumMod val="75000"/>
                  </a:schemeClr>
                </a:solidFill>
              </a:rPr>
              <a:t> </a:t>
            </a:r>
            <a:r>
              <a:rPr lang="en-US" sz="4400" b="1" u="sng" dirty="0" err="1" smtClean="0">
                <a:solidFill>
                  <a:schemeClr val="accent1">
                    <a:lumMod val="75000"/>
                  </a:schemeClr>
                </a:solidFill>
              </a:rPr>
              <a:t>của</a:t>
            </a:r>
            <a:r>
              <a:rPr lang="en-US" sz="4400" b="1" u="sng" dirty="0" smtClean="0">
                <a:solidFill>
                  <a:schemeClr val="accent1">
                    <a:lumMod val="75000"/>
                  </a:schemeClr>
                </a:solidFill>
              </a:rPr>
              <a:t> </a:t>
            </a:r>
            <a:r>
              <a:rPr lang="en-US" sz="4400" b="1" u="sng" dirty="0" err="1" smtClean="0">
                <a:solidFill>
                  <a:schemeClr val="accent1">
                    <a:lumMod val="75000"/>
                  </a:schemeClr>
                </a:solidFill>
              </a:rPr>
              <a:t>Học</a:t>
            </a:r>
            <a:r>
              <a:rPr lang="en-US" sz="4400" b="1" u="sng" dirty="0" smtClean="0">
                <a:solidFill>
                  <a:schemeClr val="accent1">
                    <a:lumMod val="75000"/>
                  </a:schemeClr>
                </a:solidFill>
              </a:rPr>
              <a:t> </a:t>
            </a:r>
            <a:r>
              <a:rPr lang="en-US" sz="4400" b="1" u="sng" dirty="0" err="1" smtClean="0">
                <a:solidFill>
                  <a:schemeClr val="accent1">
                    <a:lumMod val="75000"/>
                  </a:schemeClr>
                </a:solidFill>
              </a:rPr>
              <a:t>viên</a:t>
            </a:r>
            <a:endParaRPr lang="en-US" sz="4400" b="1" u="sng" dirty="0">
              <a:solidFill>
                <a:schemeClr val="accent1">
                  <a:lumMod val="75000"/>
                </a:schemeClr>
              </a:solidFill>
            </a:endParaRPr>
          </a:p>
        </p:txBody>
      </p:sp>
    </p:spTree>
    <p:extLst>
      <p:ext uri="{BB962C8B-B14F-4D97-AF65-F5344CB8AC3E}">
        <p14:creationId xmlns:p14="http://schemas.microsoft.com/office/powerpoint/2010/main" val="2377320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17450" y="1143000"/>
            <a:ext cx="4526550" cy="5624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143000"/>
            <a:ext cx="4818152"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txBox="1">
            <a:spLocks/>
          </p:cNvSpPr>
          <p:nvPr/>
        </p:nvSpPr>
        <p:spPr>
          <a:xfrm>
            <a:off x="1066800" y="628041"/>
            <a:ext cx="3675152" cy="1143000"/>
          </a:xfrm>
          <a:prstGeom prst="rect">
            <a:avLst/>
          </a:prstGeom>
        </p:spPr>
        <p:txBody>
          <a:bodyPr vert="horz" lIns="0" rIns="0" bIns="0" anchor="b">
            <a:normAutofit fontScale="900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400" b="1" u="sng" dirty="0" err="1" smtClean="0">
                <a:solidFill>
                  <a:schemeClr val="accent1">
                    <a:lumMod val="75000"/>
                  </a:schemeClr>
                </a:solidFill>
              </a:rPr>
              <a:t>Hướng</a:t>
            </a:r>
            <a:r>
              <a:rPr lang="en-US" sz="4400" b="1" u="sng" dirty="0" smtClean="0">
                <a:solidFill>
                  <a:schemeClr val="accent1">
                    <a:lumMod val="75000"/>
                  </a:schemeClr>
                </a:solidFill>
              </a:rPr>
              <a:t> </a:t>
            </a:r>
            <a:r>
              <a:rPr lang="en-US" sz="4400" b="1" u="sng" dirty="0" err="1" smtClean="0">
                <a:solidFill>
                  <a:schemeClr val="accent1">
                    <a:lumMod val="75000"/>
                  </a:schemeClr>
                </a:solidFill>
              </a:rPr>
              <a:t>dẫn</a:t>
            </a:r>
            <a:r>
              <a:rPr lang="en-US" sz="4400" b="1" u="sng" dirty="0" smtClean="0">
                <a:solidFill>
                  <a:schemeClr val="accent1">
                    <a:lumMod val="75000"/>
                  </a:schemeClr>
                </a:solidFill>
              </a:rPr>
              <a:t> </a:t>
            </a:r>
            <a:r>
              <a:rPr lang="en-US" sz="4400" b="1" u="sng" dirty="0" err="1" smtClean="0">
                <a:solidFill>
                  <a:schemeClr val="accent1">
                    <a:lumMod val="75000"/>
                  </a:schemeClr>
                </a:solidFill>
              </a:rPr>
              <a:t>của</a:t>
            </a:r>
            <a:r>
              <a:rPr lang="en-US" sz="4400" b="1" u="sng" dirty="0" smtClean="0">
                <a:solidFill>
                  <a:schemeClr val="accent1">
                    <a:lumMod val="75000"/>
                  </a:schemeClr>
                </a:solidFill>
              </a:rPr>
              <a:t> </a:t>
            </a:r>
            <a:br>
              <a:rPr lang="en-US" sz="4400" b="1" u="sng" dirty="0" smtClean="0">
                <a:solidFill>
                  <a:schemeClr val="accent1">
                    <a:lumMod val="75000"/>
                  </a:schemeClr>
                </a:solidFill>
              </a:rPr>
            </a:br>
            <a:r>
              <a:rPr lang="en-US" sz="4400" b="1" u="sng" dirty="0" err="1" smtClean="0">
                <a:solidFill>
                  <a:schemeClr val="accent1">
                    <a:lumMod val="75000"/>
                  </a:schemeClr>
                </a:solidFill>
              </a:rPr>
              <a:t>Giảng</a:t>
            </a:r>
            <a:r>
              <a:rPr lang="en-US" sz="4400" b="1" u="sng" dirty="0" smtClean="0">
                <a:solidFill>
                  <a:schemeClr val="accent1">
                    <a:lumMod val="75000"/>
                  </a:schemeClr>
                </a:solidFill>
              </a:rPr>
              <a:t> </a:t>
            </a:r>
            <a:r>
              <a:rPr lang="en-US" sz="4400" b="1" u="sng" dirty="0" err="1" smtClean="0">
                <a:solidFill>
                  <a:schemeClr val="accent1">
                    <a:lumMod val="75000"/>
                  </a:schemeClr>
                </a:solidFill>
              </a:rPr>
              <a:t>viên</a:t>
            </a:r>
            <a:endParaRPr lang="en-US" sz="4400" b="1" u="sng" dirty="0">
              <a:solidFill>
                <a:schemeClr val="accent1">
                  <a:lumMod val="75000"/>
                </a:schemeClr>
              </a:solidFill>
            </a:endParaRPr>
          </a:p>
        </p:txBody>
      </p:sp>
      <p:sp>
        <p:nvSpPr>
          <p:cNvPr id="7" name="Title 1"/>
          <p:cNvSpPr txBox="1">
            <a:spLocks noGrp="1"/>
          </p:cNvSpPr>
          <p:nvPr>
            <p:ph type="title"/>
          </p:nvPr>
        </p:nvSpPr>
        <p:spPr>
          <a:xfrm>
            <a:off x="5029200" y="228600"/>
            <a:ext cx="3733800" cy="1143000"/>
          </a:xfrm>
          <a:prstGeom prst="rect">
            <a:avLst/>
          </a:prstGeom>
        </p:spPr>
        <p:txBody>
          <a:bodyPr vert="horz" lIns="0" rIns="0" bIns="0" anchor="b">
            <a:normAutofit fontScale="9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4400" b="1" u="sng" dirty="0" err="1" smtClean="0">
                <a:solidFill>
                  <a:schemeClr val="accent1">
                    <a:lumMod val="75000"/>
                  </a:schemeClr>
                </a:solidFill>
              </a:rPr>
              <a:t>Hướng</a:t>
            </a:r>
            <a:r>
              <a:rPr lang="en-US" sz="4400" b="1" u="sng" dirty="0" smtClean="0">
                <a:solidFill>
                  <a:schemeClr val="accent1">
                    <a:lumMod val="75000"/>
                  </a:schemeClr>
                </a:solidFill>
              </a:rPr>
              <a:t> </a:t>
            </a:r>
            <a:r>
              <a:rPr lang="en-US" sz="4400" b="1" u="sng" dirty="0" err="1" smtClean="0">
                <a:solidFill>
                  <a:schemeClr val="accent1">
                    <a:lumMod val="75000"/>
                  </a:schemeClr>
                </a:solidFill>
              </a:rPr>
              <a:t>dẫn</a:t>
            </a:r>
            <a:r>
              <a:rPr lang="en-US" sz="4400" b="1" u="sng" dirty="0" smtClean="0">
                <a:solidFill>
                  <a:schemeClr val="accent1">
                    <a:lumMod val="75000"/>
                  </a:schemeClr>
                </a:solidFill>
              </a:rPr>
              <a:t> </a:t>
            </a:r>
            <a:r>
              <a:rPr lang="en-US" sz="4400" b="1" u="sng" dirty="0" err="1" smtClean="0">
                <a:solidFill>
                  <a:schemeClr val="accent1">
                    <a:lumMod val="75000"/>
                  </a:schemeClr>
                </a:solidFill>
              </a:rPr>
              <a:t>của</a:t>
            </a:r>
            <a:r>
              <a:rPr lang="en-US" sz="4400" b="1" u="sng" dirty="0" smtClean="0">
                <a:solidFill>
                  <a:schemeClr val="accent1">
                    <a:lumMod val="75000"/>
                  </a:schemeClr>
                </a:solidFill>
              </a:rPr>
              <a:t> </a:t>
            </a:r>
            <a:r>
              <a:rPr lang="en-US" sz="4400" b="1" u="sng" dirty="0" err="1" smtClean="0">
                <a:solidFill>
                  <a:schemeClr val="accent1">
                    <a:lumMod val="75000"/>
                  </a:schemeClr>
                </a:solidFill>
              </a:rPr>
              <a:t>Học</a:t>
            </a:r>
            <a:r>
              <a:rPr lang="en-US" sz="4400" b="1" u="sng" dirty="0" smtClean="0">
                <a:solidFill>
                  <a:schemeClr val="accent1">
                    <a:lumMod val="75000"/>
                  </a:schemeClr>
                </a:solidFill>
              </a:rPr>
              <a:t> </a:t>
            </a:r>
            <a:r>
              <a:rPr lang="en-US" sz="4400" b="1" u="sng" dirty="0" err="1" smtClean="0">
                <a:solidFill>
                  <a:schemeClr val="accent1">
                    <a:lumMod val="75000"/>
                  </a:schemeClr>
                </a:solidFill>
              </a:rPr>
              <a:t>viên</a:t>
            </a:r>
            <a:endParaRPr lang="en-US" sz="4400" b="1" u="sng" dirty="0">
              <a:solidFill>
                <a:schemeClr val="accent1">
                  <a:lumMod val="75000"/>
                </a:schemeClr>
              </a:solidFill>
            </a:endParaRPr>
          </a:p>
        </p:txBody>
      </p:sp>
    </p:spTree>
    <p:extLst>
      <p:ext uri="{BB962C8B-B14F-4D97-AF65-F5344CB8AC3E}">
        <p14:creationId xmlns:p14="http://schemas.microsoft.com/office/powerpoint/2010/main" val="1925607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0" name="TextBox 9"/>
          <p:cNvSpPr txBox="1"/>
          <p:nvPr/>
        </p:nvSpPr>
        <p:spPr>
          <a:xfrm>
            <a:off x="446314" y="838200"/>
            <a:ext cx="8305800" cy="762000"/>
          </a:xfrm>
          <a:prstGeom prst="rect">
            <a:avLst/>
          </a:prstGeom>
          <a:noFill/>
        </p:spPr>
        <p:txBody>
          <a:bodyPr wrap="square" rtlCol="0">
            <a:normAutofit fontScale="85000" lnSpcReduction="10000"/>
          </a:bodyPr>
          <a:lstStyle/>
          <a:p>
            <a:pPr algn="ctr"/>
            <a:r>
              <a:rPr lang="en-US" sz="4000" b="1" dirty="0" err="1" smtClean="0">
                <a:solidFill>
                  <a:schemeClr val="accent1">
                    <a:lumMod val="75000"/>
                  </a:schemeClr>
                </a:solidFill>
                <a:latin typeface="+mj-lt"/>
              </a:rPr>
              <a:t>Chiến</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lược</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Phát</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triển</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chương</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trình</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Đào</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tạo</a:t>
            </a:r>
            <a:endParaRPr lang="en-US" sz="4000" b="1" dirty="0">
              <a:solidFill>
                <a:schemeClr val="accent1">
                  <a:lumMod val="75000"/>
                </a:schemeClr>
              </a:solidFill>
              <a:latin typeface="+mj-lt"/>
            </a:endParaRPr>
          </a:p>
        </p:txBody>
      </p:sp>
      <p:sp>
        <p:nvSpPr>
          <p:cNvPr id="6" name="TextBox 13"/>
          <p:cNvSpPr txBox="1">
            <a:spLocks noChangeArrowheads="1"/>
          </p:cNvSpPr>
          <p:nvPr/>
        </p:nvSpPr>
        <p:spPr bwMode="auto">
          <a:xfrm>
            <a:off x="457200" y="1501914"/>
            <a:ext cx="8229600" cy="707886"/>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en-US" altLang="en-US" sz="2000" b="1" dirty="0" err="1" smtClean="0">
                <a:latin typeface="Arial" charset="0"/>
                <a:cs typeface="Arial" charset="0"/>
              </a:rPr>
              <a:t>Nhà</a:t>
            </a:r>
            <a:r>
              <a:rPr lang="en-US" altLang="en-US" sz="2000" b="1" dirty="0" smtClean="0">
                <a:latin typeface="Arial" charset="0"/>
                <a:cs typeface="Arial" charset="0"/>
              </a:rPr>
              <a:t> </a:t>
            </a:r>
            <a:r>
              <a:rPr lang="en-US" altLang="en-US" sz="2000" b="1" dirty="0" err="1" smtClean="0">
                <a:latin typeface="Arial" charset="0"/>
                <a:cs typeface="Arial" charset="0"/>
              </a:rPr>
              <a:t>phát</a:t>
            </a:r>
            <a:r>
              <a:rPr lang="en-US" altLang="en-US" sz="2000" b="1" dirty="0" smtClean="0">
                <a:latin typeface="Arial" charset="0"/>
                <a:cs typeface="Arial" charset="0"/>
              </a:rPr>
              <a:t> </a:t>
            </a:r>
            <a:r>
              <a:rPr lang="en-US" altLang="en-US" sz="2000" b="1" dirty="0" err="1" smtClean="0">
                <a:latin typeface="Arial" charset="0"/>
                <a:cs typeface="Arial" charset="0"/>
              </a:rPr>
              <a:t>triển</a:t>
            </a:r>
            <a:r>
              <a:rPr lang="en-US" altLang="en-US" sz="2000" b="1" dirty="0" smtClean="0">
                <a:latin typeface="Arial" charset="0"/>
                <a:cs typeface="Arial" charset="0"/>
              </a:rPr>
              <a:t> </a:t>
            </a:r>
            <a:r>
              <a:rPr lang="en-US" altLang="en-US" sz="2000" b="1" dirty="0" err="1" smtClean="0">
                <a:latin typeface="Arial" charset="0"/>
                <a:cs typeface="Arial" charset="0"/>
              </a:rPr>
              <a:t>chương</a:t>
            </a:r>
            <a:r>
              <a:rPr lang="en-US" altLang="en-US" sz="2000" b="1" dirty="0" smtClean="0">
                <a:latin typeface="Arial" charset="0"/>
                <a:cs typeface="Arial" charset="0"/>
              </a:rPr>
              <a:t> </a:t>
            </a:r>
            <a:r>
              <a:rPr lang="en-US" altLang="en-US" sz="2000" b="1" dirty="0" err="1" smtClean="0">
                <a:latin typeface="Arial" charset="0"/>
                <a:cs typeface="Arial" charset="0"/>
              </a:rPr>
              <a:t>trình</a:t>
            </a:r>
            <a:r>
              <a:rPr lang="en-US" altLang="en-US" sz="2000" b="1" dirty="0" smtClean="0">
                <a:latin typeface="Arial" charset="0"/>
                <a:cs typeface="Arial" charset="0"/>
              </a:rPr>
              <a:t> </a:t>
            </a:r>
            <a:r>
              <a:rPr lang="en-US" altLang="en-US" sz="2000" b="1" dirty="0" err="1" smtClean="0">
                <a:latin typeface="Arial" charset="0"/>
                <a:cs typeface="Arial" charset="0"/>
              </a:rPr>
              <a:t>đào</a:t>
            </a:r>
            <a:r>
              <a:rPr lang="en-US" altLang="en-US" sz="2000" b="1" dirty="0" smtClean="0">
                <a:latin typeface="Arial" charset="0"/>
                <a:cs typeface="Arial" charset="0"/>
              </a:rPr>
              <a:t> </a:t>
            </a:r>
            <a:r>
              <a:rPr lang="en-US" altLang="en-US" sz="2000" b="1" dirty="0" err="1" smtClean="0">
                <a:latin typeface="Arial" charset="0"/>
                <a:cs typeface="Arial" charset="0"/>
              </a:rPr>
              <a:t>tạo</a:t>
            </a:r>
            <a:endParaRPr lang="en-US" altLang="en-US" sz="2000" b="1" dirty="0">
              <a:latin typeface="Arial" charset="0"/>
              <a:cs typeface="Arial" charset="0"/>
            </a:endParaRPr>
          </a:p>
          <a:p>
            <a:pPr marL="0" indent="0" algn="ctr" eaLnBrk="1" hangingPunct="1">
              <a:spcBef>
                <a:spcPct val="0"/>
              </a:spcBef>
              <a:buClrTx/>
              <a:buNone/>
              <a:defRPr/>
            </a:pPr>
            <a:r>
              <a:rPr lang="en-US" altLang="en-US" sz="2000" dirty="0" err="1" smtClean="0">
                <a:latin typeface="Arial" charset="0"/>
                <a:cs typeface="Arial" charset="0"/>
              </a:rPr>
              <a:t>Tạo</a:t>
            </a:r>
            <a:r>
              <a:rPr lang="en-US" altLang="en-US" sz="2000" dirty="0" smtClean="0">
                <a:latin typeface="Arial" charset="0"/>
                <a:cs typeface="Arial" charset="0"/>
              </a:rPr>
              <a:t> </a:t>
            </a:r>
            <a:r>
              <a:rPr lang="en-US" altLang="en-US" sz="2000" dirty="0" err="1" smtClean="0">
                <a:latin typeface="Arial" charset="0"/>
                <a:cs typeface="Arial" charset="0"/>
              </a:rPr>
              <a:t>ra</a:t>
            </a:r>
            <a:r>
              <a:rPr lang="en-US" altLang="en-US" sz="2000" dirty="0" smtClean="0">
                <a:latin typeface="Arial" charset="0"/>
                <a:cs typeface="Arial" charset="0"/>
              </a:rPr>
              <a:t> </a:t>
            </a:r>
            <a:r>
              <a:rPr lang="en-US" altLang="en-US" sz="2000" dirty="0" err="1" smtClean="0">
                <a:latin typeface="Arial" charset="0"/>
                <a:cs typeface="Arial" charset="0"/>
              </a:rPr>
              <a:t>chương</a:t>
            </a:r>
            <a:r>
              <a:rPr lang="en-US" altLang="en-US" sz="2000" dirty="0" smtClean="0">
                <a:latin typeface="Arial" charset="0"/>
                <a:cs typeface="Arial" charset="0"/>
              </a:rPr>
              <a:t> </a:t>
            </a:r>
            <a:r>
              <a:rPr lang="en-US" altLang="en-US" sz="2000" dirty="0" err="1" smtClean="0">
                <a:latin typeface="Arial" charset="0"/>
                <a:cs typeface="Arial" charset="0"/>
              </a:rPr>
              <a:t>trình</a:t>
            </a:r>
            <a:r>
              <a:rPr lang="en-US" altLang="en-US" sz="2000" dirty="0" smtClean="0">
                <a:latin typeface="Arial" charset="0"/>
                <a:cs typeface="Arial" charset="0"/>
              </a:rPr>
              <a:t> </a:t>
            </a:r>
            <a:r>
              <a:rPr lang="en-US" altLang="en-US" sz="2000" dirty="0" err="1" smtClean="0">
                <a:latin typeface="Arial" charset="0"/>
                <a:cs typeface="Arial" charset="0"/>
              </a:rPr>
              <a:t>đào</a:t>
            </a:r>
            <a:r>
              <a:rPr lang="en-US" altLang="en-US" sz="2000" dirty="0" smtClean="0">
                <a:latin typeface="Arial" charset="0"/>
                <a:cs typeface="Arial" charset="0"/>
              </a:rPr>
              <a:t> </a:t>
            </a:r>
            <a:r>
              <a:rPr lang="en-US" altLang="en-US" sz="2000" dirty="0" err="1" smtClean="0">
                <a:latin typeface="Arial" charset="0"/>
                <a:cs typeface="Arial" charset="0"/>
              </a:rPr>
              <a:t>tạo</a:t>
            </a:r>
            <a:r>
              <a:rPr lang="en-US" altLang="en-US" sz="2000" dirty="0" smtClean="0">
                <a:latin typeface="Arial" charset="0"/>
                <a:cs typeface="Arial" charset="0"/>
              </a:rPr>
              <a:t> </a:t>
            </a:r>
            <a:r>
              <a:rPr lang="en-US" altLang="en-US" sz="2000" dirty="0" err="1" smtClean="0">
                <a:latin typeface="Arial" charset="0"/>
                <a:cs typeface="Arial" charset="0"/>
              </a:rPr>
              <a:t>chuyên</a:t>
            </a:r>
            <a:r>
              <a:rPr lang="en-US" altLang="en-US" sz="2000" dirty="0" smtClean="0">
                <a:latin typeface="Arial" charset="0"/>
                <a:cs typeface="Arial" charset="0"/>
              </a:rPr>
              <a:t> </a:t>
            </a:r>
            <a:r>
              <a:rPr lang="en-US" altLang="en-US" sz="2000" dirty="0" err="1" smtClean="0">
                <a:latin typeface="Arial" charset="0"/>
                <a:cs typeface="Arial" charset="0"/>
              </a:rPr>
              <a:t>biệt</a:t>
            </a:r>
            <a:r>
              <a:rPr lang="en-US" altLang="en-US" sz="2000" dirty="0" smtClean="0">
                <a:latin typeface="Arial" charset="0"/>
                <a:cs typeface="Arial" charset="0"/>
              </a:rPr>
              <a:t> </a:t>
            </a:r>
            <a:endParaRPr lang="en-US" altLang="en-US" sz="2000" dirty="0">
              <a:latin typeface="Arial" charset="0"/>
              <a:cs typeface="Arial" charset="0"/>
            </a:endParaRPr>
          </a:p>
        </p:txBody>
      </p:sp>
      <p:sp>
        <p:nvSpPr>
          <p:cNvPr id="7" name="TextBox 13"/>
          <p:cNvSpPr txBox="1">
            <a:spLocks noChangeArrowheads="1"/>
          </p:cNvSpPr>
          <p:nvPr/>
        </p:nvSpPr>
        <p:spPr bwMode="auto">
          <a:xfrm>
            <a:off x="457200" y="2641937"/>
            <a:ext cx="8229600" cy="1015663"/>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en-US" altLang="en-US" sz="2000" b="1" dirty="0" smtClean="0">
                <a:latin typeface="Arial" charset="0"/>
                <a:cs typeface="Arial" charset="0"/>
              </a:rPr>
              <a:t>Ban </a:t>
            </a:r>
            <a:r>
              <a:rPr lang="en-US" altLang="en-US" sz="2000" b="1" dirty="0" err="1" smtClean="0">
                <a:latin typeface="Arial" charset="0"/>
                <a:cs typeface="Arial" charset="0"/>
              </a:rPr>
              <a:t>kiểm</a:t>
            </a:r>
            <a:r>
              <a:rPr lang="en-US" altLang="en-US" sz="2000" b="1" dirty="0" smtClean="0">
                <a:latin typeface="Arial" charset="0"/>
                <a:cs typeface="Arial" charset="0"/>
              </a:rPr>
              <a:t> </a:t>
            </a:r>
            <a:r>
              <a:rPr lang="en-US" altLang="en-US" sz="2000" b="1" dirty="0" err="1" smtClean="0">
                <a:latin typeface="Arial" charset="0"/>
                <a:cs typeface="Arial" charset="0"/>
              </a:rPr>
              <a:t>tra</a:t>
            </a:r>
            <a:r>
              <a:rPr lang="en-US" altLang="en-US" sz="2000" b="1" dirty="0" smtClean="0">
                <a:latin typeface="Arial" charset="0"/>
                <a:cs typeface="Arial" charset="0"/>
              </a:rPr>
              <a:t> </a:t>
            </a:r>
            <a:r>
              <a:rPr lang="en-US" altLang="en-US" sz="2000" b="1" dirty="0" err="1" smtClean="0">
                <a:latin typeface="Arial" charset="0"/>
                <a:cs typeface="Arial" charset="0"/>
              </a:rPr>
              <a:t>đối</a:t>
            </a:r>
            <a:r>
              <a:rPr lang="en-US" altLang="en-US" sz="2000" b="1" dirty="0" smtClean="0">
                <a:latin typeface="Arial" charset="0"/>
                <a:cs typeface="Arial" charset="0"/>
              </a:rPr>
              <a:t> </a:t>
            </a:r>
            <a:r>
              <a:rPr lang="en-US" altLang="en-US" sz="2000" b="1" dirty="0" err="1" smtClean="0">
                <a:latin typeface="Arial" charset="0"/>
                <a:cs typeface="Arial" charset="0"/>
              </a:rPr>
              <a:t>chứng</a:t>
            </a:r>
            <a:endParaRPr lang="en-US" altLang="en-US" sz="2000" b="1" dirty="0">
              <a:latin typeface="Arial" charset="0"/>
              <a:cs typeface="Arial" charset="0"/>
            </a:endParaRPr>
          </a:p>
          <a:p>
            <a:pPr marL="0" indent="0" algn="ctr" eaLnBrk="1" hangingPunct="1">
              <a:spcBef>
                <a:spcPct val="0"/>
              </a:spcBef>
              <a:buClrTx/>
              <a:buNone/>
              <a:defRPr/>
            </a:pPr>
            <a:r>
              <a:rPr lang="vi-VN" altLang="en-US" sz="2000" dirty="0">
                <a:latin typeface="Arial" charset="0"/>
                <a:cs typeface="Arial" charset="0"/>
              </a:rPr>
              <a:t>Nghiên cứu chi tiết của mỗi chương </a:t>
            </a:r>
            <a:r>
              <a:rPr lang="vi-VN" altLang="en-US" sz="2000" dirty="0" smtClean="0">
                <a:latin typeface="Arial" charset="0"/>
                <a:cs typeface="Arial" charset="0"/>
              </a:rPr>
              <a:t>trình</a:t>
            </a:r>
            <a:r>
              <a:rPr lang="en-US" altLang="en-US" sz="2000" dirty="0">
                <a:latin typeface="Arial" charset="0"/>
                <a:cs typeface="Arial" charset="0"/>
              </a:rPr>
              <a:t> </a:t>
            </a:r>
            <a:r>
              <a:rPr lang="en-US" altLang="en-US" sz="2000" dirty="0" err="1" smtClean="0">
                <a:latin typeface="Arial" charset="0"/>
                <a:cs typeface="Arial" charset="0"/>
              </a:rPr>
              <a:t>đào</a:t>
            </a:r>
            <a:r>
              <a:rPr lang="en-US" altLang="en-US" sz="2000" dirty="0" smtClean="0">
                <a:latin typeface="Arial" charset="0"/>
                <a:cs typeface="Arial" charset="0"/>
              </a:rPr>
              <a:t> </a:t>
            </a:r>
            <a:r>
              <a:rPr lang="en-US" altLang="en-US" sz="2000" dirty="0" err="1" smtClean="0">
                <a:latin typeface="Arial" charset="0"/>
                <a:cs typeface="Arial" charset="0"/>
              </a:rPr>
              <a:t>tạo</a:t>
            </a:r>
            <a:r>
              <a:rPr lang="vi-VN" altLang="en-US" sz="2000" dirty="0" smtClean="0">
                <a:latin typeface="Arial" charset="0"/>
                <a:cs typeface="Arial" charset="0"/>
              </a:rPr>
              <a:t>, </a:t>
            </a:r>
            <a:r>
              <a:rPr lang="vi-VN" altLang="en-US" sz="2000" dirty="0">
                <a:latin typeface="Arial" charset="0"/>
                <a:cs typeface="Arial" charset="0"/>
              </a:rPr>
              <a:t>đưa ra khuyến nghị cho điều phối viên phát triển chương trình giảng dạy</a:t>
            </a:r>
            <a:r>
              <a:rPr lang="en-US" altLang="en-US" sz="2000" dirty="0" smtClean="0">
                <a:latin typeface="Arial" charset="0"/>
                <a:cs typeface="Arial" charset="0"/>
              </a:rPr>
              <a:t>.</a:t>
            </a:r>
            <a:endParaRPr lang="en-US" altLang="en-US" sz="2000" dirty="0">
              <a:latin typeface="Arial" charset="0"/>
              <a:cs typeface="Arial" charset="0"/>
            </a:endParaRPr>
          </a:p>
        </p:txBody>
      </p:sp>
      <p:sp>
        <p:nvSpPr>
          <p:cNvPr id="8" name="TextBox 7"/>
          <p:cNvSpPr txBox="1"/>
          <p:nvPr/>
        </p:nvSpPr>
        <p:spPr>
          <a:xfrm rot="5400000">
            <a:off x="4081418" y="3700418"/>
            <a:ext cx="838200" cy="600164"/>
          </a:xfrm>
          <a:prstGeom prst="rect">
            <a:avLst/>
          </a:prstGeom>
          <a:noFill/>
        </p:spPr>
        <p:txBody>
          <a:bodyPr wrap="square" rtlCol="0">
            <a:spAutoFit/>
          </a:bodyPr>
          <a:lstStyle/>
          <a:p>
            <a:r>
              <a:rPr lang="en-US" sz="3300" dirty="0">
                <a:sym typeface="Wingdings"/>
              </a:rPr>
              <a:t> </a:t>
            </a:r>
            <a:endParaRPr lang="en-US" sz="3300" dirty="0"/>
          </a:p>
        </p:txBody>
      </p:sp>
      <p:sp>
        <p:nvSpPr>
          <p:cNvPr id="9" name="TextBox 13"/>
          <p:cNvSpPr txBox="1">
            <a:spLocks noChangeArrowheads="1"/>
          </p:cNvSpPr>
          <p:nvPr/>
        </p:nvSpPr>
        <p:spPr bwMode="auto">
          <a:xfrm>
            <a:off x="457200" y="4096343"/>
            <a:ext cx="8229600" cy="707886"/>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vi-VN" altLang="en-US" sz="2000" b="1" dirty="0">
                <a:latin typeface="Arial" charset="0"/>
                <a:cs typeface="Arial" charset="0"/>
              </a:rPr>
              <a:t>Điều phối viên Chương trình</a:t>
            </a:r>
          </a:p>
          <a:p>
            <a:pPr marL="0" indent="0" algn="ctr" eaLnBrk="1" hangingPunct="1">
              <a:spcBef>
                <a:spcPct val="0"/>
              </a:spcBef>
              <a:buClrTx/>
              <a:buNone/>
              <a:defRPr/>
            </a:pPr>
            <a:r>
              <a:rPr lang="vi-VN" altLang="en-US" sz="2000" dirty="0">
                <a:latin typeface="Arial" charset="0"/>
                <a:cs typeface="Arial" charset="0"/>
              </a:rPr>
              <a:t>Kết hợp các thay đổi </a:t>
            </a:r>
            <a:r>
              <a:rPr lang="vi-VN" altLang="en-US" sz="2000" dirty="0" err="1">
                <a:latin typeface="Arial" charset="0"/>
                <a:cs typeface="Arial" charset="0"/>
              </a:rPr>
              <a:t>từ</a:t>
            </a:r>
            <a:r>
              <a:rPr lang="vi-VN" altLang="en-US" sz="2000" dirty="0">
                <a:latin typeface="Arial" charset="0"/>
                <a:cs typeface="Arial" charset="0"/>
              </a:rPr>
              <a:t> </a:t>
            </a:r>
            <a:r>
              <a:rPr lang="en-US" altLang="en-US" sz="2000" dirty="0" smtClean="0">
                <a:latin typeface="Arial" charset="0"/>
                <a:cs typeface="Arial" charset="0"/>
              </a:rPr>
              <a:t>ban </a:t>
            </a:r>
            <a:r>
              <a:rPr lang="en-US" altLang="en-US" sz="2000" dirty="0" err="1" smtClean="0">
                <a:latin typeface="Arial" charset="0"/>
                <a:cs typeface="Arial" charset="0"/>
              </a:rPr>
              <a:t>kiểm</a:t>
            </a:r>
            <a:r>
              <a:rPr lang="en-US" altLang="en-US" sz="2000" dirty="0" smtClean="0">
                <a:latin typeface="Arial" charset="0"/>
                <a:cs typeface="Arial" charset="0"/>
              </a:rPr>
              <a:t> </a:t>
            </a:r>
            <a:r>
              <a:rPr lang="en-US" altLang="en-US" sz="2000" dirty="0" err="1" smtClean="0">
                <a:latin typeface="Arial" charset="0"/>
                <a:cs typeface="Arial" charset="0"/>
              </a:rPr>
              <a:t>tra</a:t>
            </a:r>
            <a:r>
              <a:rPr lang="en-US" altLang="en-US" sz="2000" dirty="0" smtClean="0">
                <a:latin typeface="Arial" charset="0"/>
                <a:cs typeface="Arial" charset="0"/>
              </a:rPr>
              <a:t> </a:t>
            </a:r>
            <a:r>
              <a:rPr lang="en-US" altLang="en-US" sz="2000" dirty="0" err="1" smtClean="0">
                <a:latin typeface="Arial" charset="0"/>
                <a:cs typeface="Arial" charset="0"/>
              </a:rPr>
              <a:t>đối</a:t>
            </a:r>
            <a:r>
              <a:rPr lang="en-US" altLang="en-US" sz="2000" dirty="0" smtClean="0">
                <a:latin typeface="Arial" charset="0"/>
                <a:cs typeface="Arial" charset="0"/>
              </a:rPr>
              <a:t> </a:t>
            </a:r>
            <a:r>
              <a:rPr lang="en-US" altLang="en-US" sz="2000" dirty="0" err="1" smtClean="0">
                <a:latin typeface="Arial" charset="0"/>
                <a:cs typeface="Arial" charset="0"/>
              </a:rPr>
              <a:t>chứng</a:t>
            </a:r>
            <a:endParaRPr lang="en-US" altLang="en-US" sz="2000" dirty="0">
              <a:latin typeface="Arial" charset="0"/>
              <a:cs typeface="Arial" charset="0"/>
            </a:endParaRPr>
          </a:p>
        </p:txBody>
      </p:sp>
      <p:sp>
        <p:nvSpPr>
          <p:cNvPr id="11" name="TextBox 10"/>
          <p:cNvSpPr txBox="1"/>
          <p:nvPr/>
        </p:nvSpPr>
        <p:spPr>
          <a:xfrm rot="5400000">
            <a:off x="4071982" y="4843418"/>
            <a:ext cx="838200" cy="600164"/>
          </a:xfrm>
          <a:prstGeom prst="rect">
            <a:avLst/>
          </a:prstGeom>
          <a:noFill/>
        </p:spPr>
        <p:txBody>
          <a:bodyPr wrap="square" rtlCol="0">
            <a:spAutoFit/>
          </a:bodyPr>
          <a:lstStyle/>
          <a:p>
            <a:r>
              <a:rPr lang="en-US" sz="3300" dirty="0">
                <a:sym typeface="Wingdings"/>
              </a:rPr>
              <a:t> </a:t>
            </a:r>
            <a:endParaRPr lang="en-US" sz="3300" dirty="0"/>
          </a:p>
        </p:txBody>
      </p:sp>
      <p:sp>
        <p:nvSpPr>
          <p:cNvPr id="12" name="TextBox 13"/>
          <p:cNvSpPr txBox="1">
            <a:spLocks noChangeArrowheads="1"/>
          </p:cNvSpPr>
          <p:nvPr/>
        </p:nvSpPr>
        <p:spPr bwMode="auto">
          <a:xfrm>
            <a:off x="395514" y="5257800"/>
            <a:ext cx="8458200" cy="1323439"/>
          </a:xfrm>
          <a:prstGeom prst="rect">
            <a:avLst/>
          </a:prstGeom>
          <a:solidFill>
            <a:schemeClr val="accent1">
              <a:lumMod val="20000"/>
              <a:lumOff val="80000"/>
            </a:schemeClr>
          </a:solidFill>
          <a:ln w="25400">
            <a:solidFill>
              <a:srgbClr val="000000"/>
            </a:solidFill>
            <a:miter lim="800000"/>
            <a:headEnd/>
            <a:tailEnd/>
          </a:ln>
          <a:extLst/>
        </p:spPr>
        <p:txBody>
          <a:bodyPr wrap="square">
            <a:spAutoFit/>
          </a:bodyPr>
          <a:lstStyle>
            <a:lvl1pPr marL="285750" indent="-285750"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defRPr>
            </a:lvl9pPr>
          </a:lstStyle>
          <a:p>
            <a:pPr marL="0" indent="0" algn="ctr" eaLnBrk="1" hangingPunct="1">
              <a:spcBef>
                <a:spcPct val="0"/>
              </a:spcBef>
              <a:buClrTx/>
              <a:buNone/>
              <a:defRPr/>
            </a:pPr>
            <a:r>
              <a:rPr lang="vi-VN" altLang="en-US" sz="2000" b="1" dirty="0">
                <a:latin typeface="Arial" charset="0"/>
                <a:cs typeface="Arial" charset="0"/>
              </a:rPr>
              <a:t>Nhóm tư vấn chuyên gia (Steering Group)</a:t>
            </a:r>
          </a:p>
          <a:p>
            <a:pPr marL="0" indent="0" algn="ctr" eaLnBrk="1" hangingPunct="1">
              <a:spcBef>
                <a:spcPct val="0"/>
              </a:spcBef>
              <a:buClrTx/>
              <a:buNone/>
              <a:defRPr/>
            </a:pPr>
            <a:r>
              <a:rPr lang="vi-VN" altLang="en-US" sz="2000" dirty="0">
                <a:latin typeface="Arial" charset="0"/>
                <a:cs typeface="Arial" charset="0"/>
              </a:rPr>
              <a:t>Đánh giá </a:t>
            </a:r>
            <a:r>
              <a:rPr lang="en-US" altLang="en-US" sz="2000" dirty="0" err="1" smtClean="0">
                <a:latin typeface="Arial" charset="0"/>
                <a:cs typeface="Arial" charset="0"/>
              </a:rPr>
              <a:t>các</a:t>
            </a:r>
            <a:r>
              <a:rPr lang="en-US" altLang="en-US" sz="2000" dirty="0" smtClean="0">
                <a:latin typeface="Arial" charset="0"/>
                <a:cs typeface="Arial" charset="0"/>
              </a:rPr>
              <a:t> </a:t>
            </a:r>
            <a:r>
              <a:rPr lang="vi-VN" altLang="en-US" sz="2000" dirty="0" smtClean="0">
                <a:latin typeface="Arial" charset="0"/>
                <a:cs typeface="Arial" charset="0"/>
              </a:rPr>
              <a:t>nhận </a:t>
            </a:r>
            <a:r>
              <a:rPr lang="vi-VN" altLang="en-US" sz="2000" dirty="0">
                <a:latin typeface="Arial" charset="0"/>
                <a:cs typeface="Arial" charset="0"/>
              </a:rPr>
              <a:t>xét và thay đổi của các nhà phát triển chương trình </a:t>
            </a:r>
            <a:r>
              <a:rPr lang="en-US" altLang="en-US" sz="2000" dirty="0" err="1" smtClean="0">
                <a:latin typeface="Arial" charset="0"/>
                <a:cs typeface="Arial" charset="0"/>
              </a:rPr>
              <a:t>đào</a:t>
            </a:r>
            <a:r>
              <a:rPr lang="en-US" altLang="en-US" sz="2000" dirty="0" smtClean="0">
                <a:latin typeface="Arial" charset="0"/>
                <a:cs typeface="Arial" charset="0"/>
              </a:rPr>
              <a:t> </a:t>
            </a:r>
            <a:r>
              <a:rPr lang="en-US" altLang="en-US" sz="2000" dirty="0" err="1" smtClean="0">
                <a:latin typeface="Arial" charset="0"/>
                <a:cs typeface="Arial" charset="0"/>
              </a:rPr>
              <a:t>tạo</a:t>
            </a:r>
            <a:r>
              <a:rPr lang="en-US" altLang="en-US" sz="2000" dirty="0" smtClean="0">
                <a:latin typeface="Arial" charset="0"/>
                <a:cs typeface="Arial" charset="0"/>
              </a:rPr>
              <a:t>. </a:t>
            </a:r>
            <a:r>
              <a:rPr lang="vi-VN" altLang="en-US" sz="2000" dirty="0" smtClean="0">
                <a:latin typeface="Arial" charset="0"/>
                <a:cs typeface="Arial" charset="0"/>
              </a:rPr>
              <a:t>Cung </a:t>
            </a:r>
            <a:r>
              <a:rPr lang="vi-VN" altLang="en-US" sz="2000" dirty="0">
                <a:latin typeface="Arial" charset="0"/>
                <a:cs typeface="Arial" charset="0"/>
              </a:rPr>
              <a:t>cấp sự chứng thực cuối cùng "sẵn sàng để </a:t>
            </a:r>
            <a:r>
              <a:rPr lang="en-US" altLang="en-US" sz="2000" dirty="0" err="1" smtClean="0">
                <a:latin typeface="Arial" charset="0"/>
                <a:cs typeface="Arial" charset="0"/>
              </a:rPr>
              <a:t>tập</a:t>
            </a:r>
            <a:r>
              <a:rPr lang="en-US" altLang="en-US" sz="2000" dirty="0" smtClean="0">
                <a:latin typeface="Arial" charset="0"/>
                <a:cs typeface="Arial" charset="0"/>
              </a:rPr>
              <a:t> </a:t>
            </a:r>
            <a:r>
              <a:rPr lang="en-US" altLang="en-US" sz="2000" dirty="0" err="1" smtClean="0">
                <a:latin typeface="Arial" charset="0"/>
                <a:cs typeface="Arial" charset="0"/>
              </a:rPr>
              <a:t>huấn</a:t>
            </a:r>
            <a:r>
              <a:rPr lang="vi-VN" altLang="en-US" sz="2000" dirty="0" smtClean="0">
                <a:latin typeface="Arial" charset="0"/>
                <a:cs typeface="Arial" charset="0"/>
              </a:rPr>
              <a:t>" </a:t>
            </a:r>
            <a:r>
              <a:rPr lang="vi-VN" altLang="en-US" sz="2000" dirty="0">
                <a:latin typeface="Arial" charset="0"/>
                <a:cs typeface="Arial" charset="0"/>
              </a:rPr>
              <a:t>của chương trình </a:t>
            </a:r>
            <a:r>
              <a:rPr lang="en-US" altLang="en-US" sz="2000" dirty="0" err="1" smtClean="0">
                <a:latin typeface="Arial" charset="0"/>
                <a:cs typeface="Arial" charset="0"/>
              </a:rPr>
              <a:t>đào</a:t>
            </a:r>
            <a:r>
              <a:rPr lang="en-US" altLang="en-US" sz="2000" dirty="0" smtClean="0">
                <a:latin typeface="Arial" charset="0"/>
                <a:cs typeface="Arial" charset="0"/>
              </a:rPr>
              <a:t> </a:t>
            </a:r>
            <a:r>
              <a:rPr lang="en-US" altLang="en-US" sz="2000" dirty="0" err="1" smtClean="0">
                <a:latin typeface="Arial" charset="0"/>
                <a:cs typeface="Arial" charset="0"/>
              </a:rPr>
              <a:t>tạo</a:t>
            </a:r>
            <a:r>
              <a:rPr lang="en-US" altLang="en-US" sz="2000" dirty="0" smtClean="0">
                <a:latin typeface="Arial" charset="0"/>
                <a:cs typeface="Arial" charset="0"/>
              </a:rPr>
              <a:t>. </a:t>
            </a:r>
            <a:r>
              <a:rPr lang="vi-VN" altLang="en-US" sz="2000" dirty="0" smtClean="0">
                <a:latin typeface="Arial" charset="0"/>
                <a:cs typeface="Arial" charset="0"/>
              </a:rPr>
              <a:t>Nhận </a:t>
            </a:r>
            <a:r>
              <a:rPr lang="vi-VN" altLang="en-US" sz="2000" dirty="0">
                <a:latin typeface="Arial" charset="0"/>
                <a:cs typeface="Arial" charset="0"/>
              </a:rPr>
              <a:t>bản thảo cuối cùng của chương trình </a:t>
            </a:r>
            <a:r>
              <a:rPr lang="en-US" altLang="en-US" sz="2000" dirty="0" err="1" smtClean="0">
                <a:latin typeface="Arial" charset="0"/>
                <a:cs typeface="Arial" charset="0"/>
              </a:rPr>
              <a:t>đào</a:t>
            </a:r>
            <a:r>
              <a:rPr lang="en-US" altLang="en-US" sz="2000" dirty="0" smtClean="0">
                <a:latin typeface="Arial" charset="0"/>
                <a:cs typeface="Arial" charset="0"/>
              </a:rPr>
              <a:t> </a:t>
            </a:r>
            <a:r>
              <a:rPr lang="en-US" altLang="en-US" sz="2000" dirty="0" err="1" smtClean="0">
                <a:latin typeface="Arial" charset="0"/>
                <a:cs typeface="Arial" charset="0"/>
              </a:rPr>
              <a:t>tạo</a:t>
            </a:r>
            <a:endParaRPr lang="en-US" altLang="en-US" sz="2000" dirty="0">
              <a:latin typeface="Arial" charset="0"/>
              <a:cs typeface="Arial" charset="0"/>
            </a:endParaRPr>
          </a:p>
        </p:txBody>
      </p:sp>
      <p:sp>
        <p:nvSpPr>
          <p:cNvPr id="14" name="TextBox 13"/>
          <p:cNvSpPr txBox="1"/>
          <p:nvPr/>
        </p:nvSpPr>
        <p:spPr>
          <a:xfrm rot="5400000">
            <a:off x="4071982" y="2252618"/>
            <a:ext cx="838200" cy="600164"/>
          </a:xfrm>
          <a:prstGeom prst="rect">
            <a:avLst/>
          </a:prstGeom>
          <a:noFill/>
        </p:spPr>
        <p:txBody>
          <a:bodyPr wrap="square" rtlCol="0">
            <a:spAutoFit/>
          </a:bodyPr>
          <a:lstStyle/>
          <a:p>
            <a:r>
              <a:rPr lang="en-US" sz="3300" dirty="0">
                <a:sym typeface="Wingdings"/>
              </a:rPr>
              <a:t> </a:t>
            </a:r>
            <a:endParaRPr lang="en-US" sz="3300" dirty="0"/>
          </a:p>
        </p:txBody>
      </p:sp>
    </p:spTree>
    <p:extLst>
      <p:ext uri="{BB962C8B-B14F-4D97-AF65-F5344CB8AC3E}">
        <p14:creationId xmlns:p14="http://schemas.microsoft.com/office/powerpoint/2010/main" val="291786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823686"/>
          </a:xfrm>
        </p:spPr>
        <p:txBody>
          <a:bodyPr>
            <a:normAutofit/>
          </a:bodyPr>
          <a:lstStyle/>
          <a:p>
            <a:pPr algn="ctr"/>
            <a:r>
              <a:rPr lang="en-US" sz="4000" b="1" dirty="0" err="1" smtClean="0">
                <a:solidFill>
                  <a:schemeClr val="accent1">
                    <a:lumMod val="75000"/>
                  </a:schemeClr>
                </a:solidFill>
                <a:latin typeface="Arial" panose="020B0604020202020204" pitchFamily="34" charset="0"/>
                <a:cs typeface="Arial" panose="020B0604020202020204" pitchFamily="34" charset="0"/>
              </a:rPr>
              <a:t>Phương</a:t>
            </a:r>
            <a:r>
              <a:rPr lang="en-US" sz="4000" b="1" dirty="0" smtClean="0">
                <a:solidFill>
                  <a:schemeClr val="accent1">
                    <a:lumMod val="75000"/>
                  </a:schemeClr>
                </a:solidFill>
                <a:latin typeface="Arial" panose="020B0604020202020204" pitchFamily="34" charset="0"/>
                <a:cs typeface="Arial" panose="020B0604020202020204" pitchFamily="34" charset="0"/>
              </a:rPr>
              <a:t> </a:t>
            </a:r>
            <a:r>
              <a:rPr lang="en-US" sz="4000" b="1" dirty="0" err="1" smtClean="0">
                <a:solidFill>
                  <a:schemeClr val="accent1">
                    <a:lumMod val="75000"/>
                  </a:schemeClr>
                </a:solidFill>
                <a:latin typeface="Arial" panose="020B0604020202020204" pitchFamily="34" charset="0"/>
                <a:cs typeface="Arial" panose="020B0604020202020204" pitchFamily="34" charset="0"/>
              </a:rPr>
              <a:t>thức</a:t>
            </a:r>
            <a:r>
              <a:rPr lang="en-US" sz="4000" b="1" dirty="0">
                <a:solidFill>
                  <a:schemeClr val="accent1">
                    <a:lumMod val="75000"/>
                  </a:schemeClr>
                </a:solidFill>
                <a:latin typeface="Arial" panose="020B0604020202020204" pitchFamily="34" charset="0"/>
                <a:cs typeface="Arial" panose="020B0604020202020204" pitchFamily="34" charset="0"/>
              </a:rPr>
              <a:t> </a:t>
            </a:r>
            <a:r>
              <a:rPr lang="en-US" sz="4000" b="1" dirty="0" err="1" smtClean="0">
                <a:solidFill>
                  <a:schemeClr val="accent1">
                    <a:lumMod val="75000"/>
                  </a:schemeClr>
                </a:solidFill>
                <a:latin typeface="Arial" panose="020B0604020202020204" pitchFamily="34" charset="0"/>
                <a:cs typeface="Arial" panose="020B0604020202020204" pitchFamily="34" charset="0"/>
              </a:rPr>
              <a:t>Phổ</a:t>
            </a:r>
            <a:r>
              <a:rPr lang="en-US" sz="4000" b="1" dirty="0" smtClean="0">
                <a:solidFill>
                  <a:schemeClr val="accent1">
                    <a:lumMod val="75000"/>
                  </a:schemeClr>
                </a:solidFill>
                <a:latin typeface="Arial" panose="020B0604020202020204" pitchFamily="34" charset="0"/>
                <a:cs typeface="Arial" panose="020B0604020202020204" pitchFamily="34" charset="0"/>
              </a:rPr>
              <a:t> </a:t>
            </a:r>
            <a:r>
              <a:rPr lang="en-US" sz="4000" b="1" dirty="0" err="1" smtClean="0">
                <a:solidFill>
                  <a:schemeClr val="accent1">
                    <a:lumMod val="75000"/>
                  </a:schemeClr>
                </a:solidFill>
                <a:latin typeface="Arial" panose="020B0604020202020204" pitchFamily="34" charset="0"/>
                <a:cs typeface="Arial" panose="020B0604020202020204" pitchFamily="34" charset="0"/>
              </a:rPr>
              <a:t>biến</a:t>
            </a:r>
            <a:endParaRPr lang="en-US" sz="4000" b="1" dirty="0">
              <a:solidFill>
                <a:schemeClr val="accent1">
                  <a:lumMod val="75000"/>
                </a:schemeClr>
              </a:solidFill>
              <a:latin typeface="Arial" panose="020B0604020202020204" pitchFamily="34" charset="0"/>
              <a:cs typeface="Arial" panose="020B0604020202020204" pitchFamily="34" charset="0"/>
            </a:endParaRPr>
          </a:p>
        </p:txBody>
      </p:sp>
      <p:sp>
        <p:nvSpPr>
          <p:cNvPr id="4" name="TextBox 3"/>
          <p:cNvSpPr txBox="1"/>
          <p:nvPr/>
        </p:nvSpPr>
        <p:spPr>
          <a:xfrm>
            <a:off x="2590800" y="1447800"/>
            <a:ext cx="3810000" cy="553998"/>
          </a:xfrm>
          <a:prstGeom prst="rect">
            <a:avLst/>
          </a:prstGeom>
          <a:solidFill>
            <a:schemeClr val="accent2">
              <a:lumMod val="40000"/>
              <a:lumOff val="60000"/>
            </a:schemeClr>
          </a:solidFill>
        </p:spPr>
        <p:txBody>
          <a:bodyPr wrap="square" rtlCol="0">
            <a:spAutoFit/>
          </a:bodyPr>
          <a:lstStyle/>
          <a:p>
            <a:pPr algn="ctr"/>
            <a:r>
              <a:rPr lang="en-US" sz="3000" b="1" dirty="0" err="1" smtClean="0">
                <a:latin typeface="Arial" panose="020B0604020202020204" pitchFamily="34" charset="0"/>
                <a:cs typeface="Arial" panose="020B0604020202020204" pitchFamily="34" charset="0"/>
              </a:rPr>
              <a:t>Giảng</a:t>
            </a:r>
            <a:r>
              <a:rPr lang="en-US" sz="3000" b="1" dirty="0" smtClean="0">
                <a:latin typeface="Arial" panose="020B0604020202020204" pitchFamily="34" charset="0"/>
                <a:cs typeface="Arial" panose="020B0604020202020204" pitchFamily="34" charset="0"/>
              </a:rPr>
              <a:t> </a:t>
            </a:r>
            <a:r>
              <a:rPr lang="en-US" sz="3000" b="1" dirty="0" err="1" smtClean="0">
                <a:latin typeface="Arial" panose="020B0604020202020204" pitchFamily="34" charset="0"/>
                <a:cs typeface="Arial" panose="020B0604020202020204" pitchFamily="34" charset="0"/>
              </a:rPr>
              <a:t>viên</a:t>
            </a:r>
            <a:r>
              <a:rPr lang="en-US" sz="3000" b="1" dirty="0" smtClean="0">
                <a:latin typeface="Arial" panose="020B0604020202020204" pitchFamily="34" charset="0"/>
                <a:cs typeface="Arial" panose="020B0604020202020204" pitchFamily="34" charset="0"/>
              </a:rPr>
              <a:t> </a:t>
            </a:r>
            <a:r>
              <a:rPr lang="en-US" sz="3000" b="1" dirty="0" err="1" smtClean="0">
                <a:latin typeface="Arial" panose="020B0604020202020204" pitchFamily="34" charset="0"/>
                <a:cs typeface="Arial" panose="020B0604020202020204" pitchFamily="34" charset="0"/>
              </a:rPr>
              <a:t>toàn</a:t>
            </a:r>
            <a:r>
              <a:rPr lang="en-US" sz="3000" b="1" dirty="0" smtClean="0">
                <a:latin typeface="Arial" panose="020B0604020202020204" pitchFamily="34" charset="0"/>
                <a:cs typeface="Arial" panose="020B0604020202020204" pitchFamily="34" charset="0"/>
              </a:rPr>
              <a:t> </a:t>
            </a:r>
            <a:r>
              <a:rPr lang="en-US" sz="3000" b="1" dirty="0" err="1" smtClean="0">
                <a:latin typeface="Arial" panose="020B0604020202020204" pitchFamily="34" charset="0"/>
                <a:cs typeface="Arial" panose="020B0604020202020204" pitchFamily="34" charset="0"/>
              </a:rPr>
              <a:t>cầu</a:t>
            </a:r>
            <a:endParaRPr lang="en-US" sz="3000" b="1" dirty="0">
              <a:latin typeface="Arial" panose="020B0604020202020204" pitchFamily="34" charset="0"/>
              <a:cs typeface="Arial" panose="020B0604020202020204" pitchFamily="34" charset="0"/>
            </a:endParaRPr>
          </a:p>
        </p:txBody>
      </p:sp>
      <p:sp>
        <p:nvSpPr>
          <p:cNvPr id="5" name="TextBox 4"/>
          <p:cNvSpPr txBox="1"/>
          <p:nvPr/>
        </p:nvSpPr>
        <p:spPr>
          <a:xfrm>
            <a:off x="987934" y="2792105"/>
            <a:ext cx="1983866" cy="1246495"/>
          </a:xfrm>
          <a:prstGeom prst="rect">
            <a:avLst/>
          </a:prstGeom>
          <a:solidFill>
            <a:schemeClr val="accent5">
              <a:lumMod val="40000"/>
              <a:lumOff val="60000"/>
            </a:schemeClr>
          </a:solidFill>
        </p:spPr>
        <p:txBody>
          <a:bodyPr wrap="square" rtlCol="0">
            <a:spAutoFit/>
          </a:bodyPr>
          <a:lstStyle/>
          <a:p>
            <a:pPr algn="ctr"/>
            <a:r>
              <a:rPr lang="en-US" sz="2500" b="1" dirty="0" err="1" smtClean="0">
                <a:latin typeface="Arial" panose="020B0604020202020204" pitchFamily="34" charset="0"/>
                <a:cs typeface="Arial" panose="020B0604020202020204" pitchFamily="34" charset="0"/>
              </a:rPr>
              <a:t>Các</a:t>
            </a:r>
            <a:r>
              <a:rPr lang="en-US" sz="2500" b="1" dirty="0" smtClean="0">
                <a:latin typeface="Arial" panose="020B0604020202020204" pitchFamily="34" charset="0"/>
                <a:cs typeface="Arial" panose="020B0604020202020204" pitchFamily="34" charset="0"/>
              </a:rPr>
              <a:t> </a:t>
            </a:r>
            <a:r>
              <a:rPr lang="en-US" sz="2500" b="1" dirty="0" err="1" smtClean="0">
                <a:latin typeface="Arial" panose="020B0604020202020204" pitchFamily="34" charset="0"/>
                <a:cs typeface="Arial" panose="020B0604020202020204" pitchFamily="34" charset="0"/>
              </a:rPr>
              <a:t>nhóm</a:t>
            </a:r>
            <a:r>
              <a:rPr lang="en-US" sz="2500" b="1" dirty="0" smtClean="0">
                <a:latin typeface="Arial" panose="020B0604020202020204" pitchFamily="34" charset="0"/>
                <a:cs typeface="Arial" panose="020B0604020202020204" pitchFamily="34" charset="0"/>
              </a:rPr>
              <a:t> </a:t>
            </a:r>
            <a:r>
              <a:rPr lang="en-US" sz="2500" b="1" dirty="0" err="1" smtClean="0">
                <a:latin typeface="Arial" panose="020B0604020202020204" pitchFamily="34" charset="0"/>
                <a:cs typeface="Arial" panose="020B0604020202020204" pitchFamily="34" charset="0"/>
              </a:rPr>
              <a:t>đào</a:t>
            </a:r>
            <a:r>
              <a:rPr lang="en-US" sz="2500" b="1" dirty="0" smtClean="0">
                <a:latin typeface="Arial" panose="020B0604020202020204" pitchFamily="34" charset="0"/>
                <a:cs typeface="Arial" panose="020B0604020202020204" pitchFamily="34" charset="0"/>
              </a:rPr>
              <a:t> </a:t>
            </a:r>
            <a:r>
              <a:rPr lang="en-US" sz="2500" b="1" dirty="0" err="1" smtClean="0">
                <a:latin typeface="Arial" panose="020B0604020202020204" pitchFamily="34" charset="0"/>
                <a:cs typeface="Arial" panose="020B0604020202020204" pitchFamily="34" charset="0"/>
              </a:rPr>
              <a:t>tạo</a:t>
            </a:r>
            <a:r>
              <a:rPr lang="en-US" sz="2500" b="1" dirty="0" smtClean="0">
                <a:latin typeface="Arial" panose="020B0604020202020204" pitchFamily="34" charset="0"/>
                <a:cs typeface="Arial" panose="020B0604020202020204" pitchFamily="34" charset="0"/>
              </a:rPr>
              <a:t> </a:t>
            </a:r>
            <a:r>
              <a:rPr lang="en-US" sz="2500" b="1" dirty="0" err="1" smtClean="0">
                <a:latin typeface="Arial" panose="020B0604020202020204" pitchFamily="34" charset="0"/>
                <a:cs typeface="Arial" panose="020B0604020202020204" pitchFamily="34" charset="0"/>
              </a:rPr>
              <a:t>quốc</a:t>
            </a:r>
            <a:r>
              <a:rPr lang="en-US" sz="2500" b="1" dirty="0" smtClean="0">
                <a:latin typeface="Arial" panose="020B0604020202020204" pitchFamily="34" charset="0"/>
                <a:cs typeface="Arial" panose="020B0604020202020204" pitchFamily="34" charset="0"/>
              </a:rPr>
              <a:t> </a:t>
            </a:r>
            <a:r>
              <a:rPr lang="en-US" sz="2500" b="1" dirty="0" err="1" smtClean="0">
                <a:latin typeface="Arial" panose="020B0604020202020204" pitchFamily="34" charset="0"/>
                <a:cs typeface="Arial" panose="020B0604020202020204" pitchFamily="34" charset="0"/>
              </a:rPr>
              <a:t>gia</a:t>
            </a:r>
            <a:endParaRPr lang="en-US" sz="2500" b="1" dirty="0">
              <a:latin typeface="Arial" panose="020B0604020202020204" pitchFamily="34" charset="0"/>
              <a:cs typeface="Arial" panose="020B0604020202020204" pitchFamily="34" charset="0"/>
            </a:endParaRPr>
          </a:p>
        </p:txBody>
      </p:sp>
      <p:cxnSp>
        <p:nvCxnSpPr>
          <p:cNvPr id="7" name="Straight Arrow Connector 6"/>
          <p:cNvCxnSpPr/>
          <p:nvPr/>
        </p:nvCxnSpPr>
        <p:spPr>
          <a:xfrm flipH="1">
            <a:off x="3061774" y="2209800"/>
            <a:ext cx="443426" cy="1012779"/>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sp>
        <p:nvSpPr>
          <p:cNvPr id="6" name="TextBox 5"/>
          <p:cNvSpPr txBox="1"/>
          <p:nvPr/>
        </p:nvSpPr>
        <p:spPr>
          <a:xfrm>
            <a:off x="1935418" y="4648200"/>
            <a:ext cx="5303582" cy="861774"/>
          </a:xfrm>
          <a:prstGeom prst="rect">
            <a:avLst/>
          </a:prstGeom>
          <a:solidFill>
            <a:schemeClr val="bg2">
              <a:lumMod val="75000"/>
            </a:schemeClr>
          </a:solidFill>
        </p:spPr>
        <p:txBody>
          <a:bodyPr wrap="square" rtlCol="0">
            <a:spAutoFit/>
          </a:bodyPr>
          <a:lstStyle/>
          <a:p>
            <a:pPr algn="ctr"/>
            <a:r>
              <a:rPr lang="en-US" sz="2500" b="1" dirty="0" err="1" smtClean="0">
                <a:latin typeface="+mj-lt"/>
              </a:rPr>
              <a:t>Các</a:t>
            </a:r>
            <a:r>
              <a:rPr lang="en-US" sz="2500" b="1" dirty="0" smtClean="0">
                <a:latin typeface="+mj-lt"/>
              </a:rPr>
              <a:t> </a:t>
            </a:r>
            <a:r>
              <a:rPr lang="en-US" sz="2500" b="1" dirty="0" err="1" smtClean="0">
                <a:latin typeface="+mj-lt"/>
              </a:rPr>
              <a:t>nhân</a:t>
            </a:r>
            <a:r>
              <a:rPr lang="en-US" sz="2500" b="1" dirty="0" smtClean="0">
                <a:latin typeface="+mj-lt"/>
              </a:rPr>
              <a:t> </a:t>
            </a:r>
            <a:r>
              <a:rPr lang="en-US" sz="2500" b="1" dirty="0" err="1" smtClean="0">
                <a:latin typeface="+mj-lt"/>
              </a:rPr>
              <a:t>viên</a:t>
            </a:r>
            <a:r>
              <a:rPr lang="en-US" sz="2500" b="1" dirty="0" smtClean="0">
                <a:latin typeface="+mj-lt"/>
              </a:rPr>
              <a:t> </a:t>
            </a:r>
            <a:r>
              <a:rPr lang="en-US" sz="2500" b="1" dirty="0" err="1" smtClean="0">
                <a:latin typeface="+mj-lt"/>
              </a:rPr>
              <a:t>Điều</a:t>
            </a:r>
            <a:r>
              <a:rPr lang="en-US" sz="2500" b="1" dirty="0" smtClean="0">
                <a:latin typeface="+mj-lt"/>
              </a:rPr>
              <a:t> </a:t>
            </a:r>
            <a:r>
              <a:rPr lang="en-US" sz="2500" b="1" dirty="0" err="1" smtClean="0">
                <a:latin typeface="+mj-lt"/>
              </a:rPr>
              <a:t>trị</a:t>
            </a:r>
            <a:r>
              <a:rPr lang="en-US" sz="2500" b="1" dirty="0" smtClean="0">
                <a:latin typeface="+mj-lt"/>
              </a:rPr>
              <a:t> </a:t>
            </a:r>
            <a:r>
              <a:rPr lang="en-US" sz="2500" b="1" dirty="0" err="1" smtClean="0">
                <a:latin typeface="+mj-lt"/>
              </a:rPr>
              <a:t>và</a:t>
            </a:r>
            <a:r>
              <a:rPr lang="en-US" sz="2500" b="1" dirty="0" smtClean="0">
                <a:latin typeface="+mj-lt"/>
              </a:rPr>
              <a:t> </a:t>
            </a:r>
            <a:r>
              <a:rPr lang="en-US" sz="2500" b="1" dirty="0" err="1" smtClean="0">
                <a:latin typeface="+mj-lt"/>
              </a:rPr>
              <a:t>Dự</a:t>
            </a:r>
            <a:r>
              <a:rPr lang="en-US" sz="2500" b="1" dirty="0" smtClean="0">
                <a:latin typeface="+mj-lt"/>
              </a:rPr>
              <a:t> </a:t>
            </a:r>
            <a:r>
              <a:rPr lang="en-US" sz="2500" b="1" dirty="0" err="1" smtClean="0">
                <a:latin typeface="+mj-lt"/>
              </a:rPr>
              <a:t>phòng</a:t>
            </a:r>
            <a:r>
              <a:rPr lang="en-US" sz="2500" b="1" dirty="0" smtClean="0">
                <a:latin typeface="+mj-lt"/>
              </a:rPr>
              <a:t> </a:t>
            </a:r>
            <a:r>
              <a:rPr lang="en-US" sz="2500" b="1" dirty="0" err="1" smtClean="0">
                <a:latin typeface="+mj-lt"/>
              </a:rPr>
              <a:t>Quốc</a:t>
            </a:r>
            <a:r>
              <a:rPr lang="en-US" sz="2500" b="1" dirty="0" smtClean="0">
                <a:latin typeface="+mj-lt"/>
              </a:rPr>
              <a:t> </a:t>
            </a:r>
            <a:r>
              <a:rPr lang="en-US" sz="2500" b="1" dirty="0" err="1" smtClean="0">
                <a:latin typeface="+mj-lt"/>
              </a:rPr>
              <a:t>gia</a:t>
            </a:r>
            <a:endParaRPr lang="en-US" sz="2500" b="1" dirty="0">
              <a:latin typeface="+mj-lt"/>
            </a:endParaRPr>
          </a:p>
        </p:txBody>
      </p:sp>
      <p:cxnSp>
        <p:nvCxnSpPr>
          <p:cNvPr id="9" name="Straight Arrow Connector 8"/>
          <p:cNvCxnSpPr/>
          <p:nvPr/>
        </p:nvCxnSpPr>
        <p:spPr>
          <a:xfrm>
            <a:off x="1943898" y="4114800"/>
            <a:ext cx="418302" cy="505424"/>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6002550" y="2592050"/>
            <a:ext cx="2531850" cy="1631216"/>
          </a:xfrm>
          <a:prstGeom prst="rect">
            <a:avLst/>
          </a:prstGeom>
          <a:solidFill>
            <a:schemeClr val="accent5">
              <a:lumMod val="40000"/>
              <a:lumOff val="60000"/>
            </a:schemeClr>
          </a:solidFill>
        </p:spPr>
        <p:txBody>
          <a:bodyPr wrap="square" rtlCol="0">
            <a:spAutoFit/>
          </a:bodyPr>
          <a:lstStyle/>
          <a:p>
            <a:pPr algn="ctr"/>
            <a:r>
              <a:rPr lang="vi-VN" sz="2500" b="1" dirty="0">
                <a:latin typeface="Arial" panose="020B0604020202020204" pitchFamily="34" charset="0"/>
                <a:cs typeface="Arial" panose="020B0604020202020204" pitchFamily="34" charset="0"/>
              </a:rPr>
              <a:t>Cán bộ các cơ sở đào tạo</a:t>
            </a:r>
          </a:p>
          <a:p>
            <a:pPr algn="ctr"/>
            <a:r>
              <a:rPr lang="vi-VN" sz="2500" b="1" dirty="0">
                <a:latin typeface="Arial" panose="020B0604020202020204" pitchFamily="34" charset="0"/>
                <a:cs typeface="Arial" panose="020B0604020202020204" pitchFamily="34" charset="0"/>
              </a:rPr>
              <a:t>(Ví dụ: giáo sư đại học)</a:t>
            </a:r>
            <a:endParaRPr lang="en-US" sz="2500" b="1" dirty="0">
              <a:latin typeface="Arial" panose="020B0604020202020204" pitchFamily="34" charset="0"/>
              <a:cs typeface="Arial" panose="020B0604020202020204" pitchFamily="34" charset="0"/>
            </a:endParaRPr>
          </a:p>
        </p:txBody>
      </p:sp>
      <p:cxnSp>
        <p:nvCxnSpPr>
          <p:cNvPr id="11" name="Straight Arrow Connector 10"/>
          <p:cNvCxnSpPr/>
          <p:nvPr/>
        </p:nvCxnSpPr>
        <p:spPr>
          <a:xfrm>
            <a:off x="5475537" y="2172325"/>
            <a:ext cx="391863" cy="1028075"/>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4495800" y="2133600"/>
            <a:ext cx="0" cy="2362200"/>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p:nvPr/>
        </p:nvCxnSpPr>
        <p:spPr>
          <a:xfrm flipH="1">
            <a:off x="6705600" y="4114800"/>
            <a:ext cx="382162" cy="505424"/>
          </a:xfrm>
          <a:prstGeom prst="straightConnector1">
            <a:avLst/>
          </a:prstGeom>
          <a:ln w="57150">
            <a:solidFill>
              <a:schemeClr val="accent1">
                <a:lumMod val="75000"/>
              </a:schemeClr>
            </a:solidFill>
            <a:tailEnd type="arrow"/>
          </a:ln>
        </p:spPr>
        <p:style>
          <a:lnRef idx="1">
            <a:schemeClr val="dk1"/>
          </a:lnRef>
          <a:fillRef idx="0">
            <a:schemeClr val="dk1"/>
          </a:fillRef>
          <a:effectRef idx="0">
            <a:schemeClr val="dk1"/>
          </a:effectRef>
          <a:fontRef idx="minor">
            <a:schemeClr val="tx1"/>
          </a:fontRef>
        </p:style>
      </p:cxnSp>
      <p:pic>
        <p:nvPicPr>
          <p:cNvPr id="2052" name="Picture 4" descr="http://www.c4lpt.co.uk/blog/wp-content/uploads/2012/07/community-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5628" y="5509974"/>
            <a:ext cx="1945840" cy="1353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461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914400"/>
          </a:xfrm>
        </p:spPr>
        <p:txBody>
          <a:bodyPr anchor="ctr">
            <a:normAutofit fontScale="90000"/>
          </a:bodyPr>
          <a:lstStyle/>
          <a:p>
            <a:pPr algn="ctr"/>
            <a:r>
              <a:rPr lang="en-US" sz="4000" b="1" dirty="0" err="1" smtClean="0">
                <a:solidFill>
                  <a:schemeClr val="accent1">
                    <a:lumMod val="75000"/>
                  </a:schemeClr>
                </a:solidFill>
              </a:rPr>
              <a:t>Chương</a:t>
            </a:r>
            <a:r>
              <a:rPr lang="en-US" sz="4000" b="1" dirty="0" smtClean="0">
                <a:solidFill>
                  <a:schemeClr val="accent1">
                    <a:lumMod val="75000"/>
                  </a:schemeClr>
                </a:solidFill>
              </a:rPr>
              <a:t> </a:t>
            </a:r>
            <a:r>
              <a:rPr lang="en-US" sz="4000" b="1" dirty="0" err="1" smtClean="0">
                <a:solidFill>
                  <a:schemeClr val="accent1">
                    <a:lumMod val="75000"/>
                  </a:schemeClr>
                </a:solidFill>
              </a:rPr>
              <a:t>trình</a:t>
            </a:r>
            <a:r>
              <a:rPr lang="en-US" sz="4000" b="1" dirty="0" smtClean="0">
                <a:solidFill>
                  <a:schemeClr val="accent1">
                    <a:lumMod val="75000"/>
                  </a:schemeClr>
                </a:solidFill>
              </a:rPr>
              <a:t> </a:t>
            </a:r>
            <a:r>
              <a:rPr lang="en-US" sz="4000" b="1" dirty="0" err="1" smtClean="0">
                <a:solidFill>
                  <a:schemeClr val="accent1">
                    <a:lumMod val="75000"/>
                  </a:schemeClr>
                </a:solidFill>
              </a:rPr>
              <a:t>đào</a:t>
            </a:r>
            <a:r>
              <a:rPr lang="en-US" sz="4000" b="1" dirty="0" smtClean="0">
                <a:solidFill>
                  <a:schemeClr val="accent1">
                    <a:lumMod val="75000"/>
                  </a:schemeClr>
                </a:solidFill>
              </a:rPr>
              <a:t> </a:t>
            </a:r>
            <a:r>
              <a:rPr lang="en-US" sz="4000" b="1" dirty="0" err="1" smtClean="0">
                <a:solidFill>
                  <a:schemeClr val="accent1">
                    <a:lumMod val="75000"/>
                  </a:schemeClr>
                </a:solidFill>
              </a:rPr>
              <a:t>tạo</a:t>
            </a:r>
            <a:r>
              <a:rPr lang="en-US" sz="4000" b="1" dirty="0" smtClean="0">
                <a:solidFill>
                  <a:schemeClr val="accent1">
                    <a:lumMod val="75000"/>
                  </a:schemeClr>
                </a:solidFill>
              </a:rPr>
              <a:t> </a:t>
            </a:r>
            <a:r>
              <a:rPr lang="en-US" sz="4000" b="1" dirty="0" err="1" smtClean="0">
                <a:solidFill>
                  <a:schemeClr val="accent1">
                    <a:lumMod val="75000"/>
                  </a:schemeClr>
                </a:solidFill>
              </a:rPr>
              <a:t>Phòng</a:t>
            </a:r>
            <a:r>
              <a:rPr lang="en-US" sz="4000" b="1" dirty="0" smtClean="0">
                <a:solidFill>
                  <a:schemeClr val="accent1">
                    <a:lumMod val="75000"/>
                  </a:schemeClr>
                </a:solidFill>
              </a:rPr>
              <a:t> </a:t>
            </a:r>
            <a:r>
              <a:rPr lang="en-US" sz="4000" b="1" dirty="0" err="1" smtClean="0">
                <a:solidFill>
                  <a:schemeClr val="accent1">
                    <a:lumMod val="75000"/>
                  </a:schemeClr>
                </a:solidFill>
              </a:rPr>
              <a:t>ngừa</a:t>
            </a:r>
            <a:r>
              <a:rPr lang="en-US" sz="4000" b="1" dirty="0" smtClean="0">
                <a:solidFill>
                  <a:schemeClr val="accent1">
                    <a:lumMod val="75000"/>
                  </a:schemeClr>
                </a:solidFill>
              </a:rPr>
              <a:t> </a:t>
            </a:r>
            <a:r>
              <a:rPr lang="en-US" sz="4000" b="1" dirty="0" err="1" smtClean="0">
                <a:solidFill>
                  <a:schemeClr val="accent1">
                    <a:lumMod val="75000"/>
                  </a:schemeClr>
                </a:solidFill>
              </a:rPr>
              <a:t>tổng</a:t>
            </a:r>
            <a:r>
              <a:rPr lang="en-US" sz="4000" b="1" dirty="0" smtClean="0">
                <a:solidFill>
                  <a:schemeClr val="accent1">
                    <a:lumMod val="75000"/>
                  </a:schemeClr>
                </a:solidFill>
              </a:rPr>
              <a:t> </a:t>
            </a:r>
            <a:r>
              <a:rPr lang="en-US" sz="4000" b="1" dirty="0" err="1" smtClean="0">
                <a:solidFill>
                  <a:schemeClr val="accent1">
                    <a:lumMod val="75000"/>
                  </a:schemeClr>
                </a:solidFill>
              </a:rPr>
              <a:t>quát</a:t>
            </a:r>
            <a:endParaRPr lang="en-US" sz="4000" dirty="0">
              <a:solidFill>
                <a:schemeClr val="accent1">
                  <a:lumMod val="75000"/>
                </a:schemeClr>
              </a:solidFill>
            </a:endParaRPr>
          </a:p>
        </p:txBody>
      </p:sp>
      <p:sp>
        <p:nvSpPr>
          <p:cNvPr id="4" name="TextBox 8"/>
          <p:cNvSpPr txBox="1">
            <a:spLocks noChangeArrowheads="1"/>
          </p:cNvSpPr>
          <p:nvPr/>
        </p:nvSpPr>
        <p:spPr bwMode="auto">
          <a:xfrm>
            <a:off x="200789" y="1307067"/>
            <a:ext cx="370580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eaLnBrk="1" hangingPunct="1">
              <a:spcBef>
                <a:spcPct val="0"/>
              </a:spcBef>
              <a:buClrTx/>
              <a:buSzTx/>
              <a:buNone/>
            </a:pPr>
            <a:r>
              <a:rPr lang="en-US" altLang="en-US" sz="1800" b="1" u="sng" dirty="0" err="1" smtClean="0">
                <a:latin typeface="+mj-lt"/>
              </a:rPr>
              <a:t>Nội</a:t>
            </a:r>
            <a:r>
              <a:rPr lang="en-US" altLang="en-US" sz="1800" b="1" u="sng" dirty="0" smtClean="0">
                <a:latin typeface="+mj-lt"/>
              </a:rPr>
              <a:t> dung </a:t>
            </a:r>
            <a:r>
              <a:rPr lang="en-US" altLang="en-US" sz="1800" b="1" u="sng" dirty="0" err="1" smtClean="0">
                <a:latin typeface="+mj-lt"/>
              </a:rPr>
              <a:t>dành</a:t>
            </a:r>
            <a:r>
              <a:rPr lang="en-US" altLang="en-US" sz="1800" b="1" u="sng" dirty="0" smtClean="0">
                <a:latin typeface="+mj-lt"/>
              </a:rPr>
              <a:t> </a:t>
            </a:r>
            <a:r>
              <a:rPr lang="en-US" altLang="en-US" sz="1800" b="1" u="sng" dirty="0" err="1" smtClean="0">
                <a:latin typeface="+mj-lt"/>
              </a:rPr>
              <a:t>cho</a:t>
            </a:r>
            <a:r>
              <a:rPr lang="en-US" altLang="en-US" sz="1800" b="1" u="sng" dirty="0" smtClean="0">
                <a:latin typeface="+mj-lt"/>
              </a:rPr>
              <a:t> </a:t>
            </a:r>
            <a:r>
              <a:rPr lang="en-US" altLang="en-US" sz="1800" b="1" u="sng" dirty="0" err="1" smtClean="0">
                <a:latin typeface="+mj-lt"/>
              </a:rPr>
              <a:t>điều</a:t>
            </a:r>
            <a:r>
              <a:rPr lang="en-US" altLang="en-US" sz="1800" b="1" u="sng" dirty="0" smtClean="0">
                <a:latin typeface="+mj-lt"/>
              </a:rPr>
              <a:t> </a:t>
            </a:r>
            <a:r>
              <a:rPr lang="en-US" altLang="en-US" sz="1800" b="1" u="sng" dirty="0" err="1" smtClean="0">
                <a:latin typeface="+mj-lt"/>
              </a:rPr>
              <a:t>phối</a:t>
            </a:r>
            <a:r>
              <a:rPr lang="en-US" altLang="en-US" sz="1800" b="1" u="sng" dirty="0" smtClean="0">
                <a:latin typeface="+mj-lt"/>
              </a:rPr>
              <a:t> </a:t>
            </a:r>
            <a:r>
              <a:rPr lang="en-US" altLang="en-US" sz="1800" b="1" u="sng" dirty="0" err="1" smtClean="0">
                <a:latin typeface="+mj-lt"/>
              </a:rPr>
              <a:t>viên</a:t>
            </a:r>
            <a:endParaRPr lang="en-US" altLang="en-US" sz="1800" b="1" u="sng" dirty="0">
              <a:latin typeface="+mj-lt"/>
            </a:endParaRPr>
          </a:p>
        </p:txBody>
      </p:sp>
      <p:sp>
        <p:nvSpPr>
          <p:cNvPr id="5" name="TextBox 4"/>
          <p:cNvSpPr txBox="1"/>
          <p:nvPr/>
        </p:nvSpPr>
        <p:spPr>
          <a:xfrm>
            <a:off x="162859" y="1853982"/>
            <a:ext cx="1209261" cy="692497"/>
          </a:xfrm>
          <a:prstGeom prst="rect">
            <a:avLst/>
          </a:prstGeom>
          <a:solidFill>
            <a:srgbClr val="CCFFFF"/>
          </a:solidFill>
          <a:ln>
            <a:solidFill>
              <a:schemeClr val="tx1"/>
            </a:solidFill>
          </a:ln>
        </p:spPr>
        <p:txBody>
          <a:bodyPr wrap="square" rtlCol="0">
            <a:spAutoFit/>
          </a:bodyPr>
          <a:lstStyle/>
          <a:p>
            <a:pPr algn="ctr"/>
            <a:r>
              <a:rPr lang="en-US" sz="1300" b="1" dirty="0" err="1" smtClean="0">
                <a:latin typeface="+mj-lt"/>
              </a:rPr>
              <a:t>Giới</a:t>
            </a:r>
            <a:r>
              <a:rPr lang="en-US" sz="1300" b="1" dirty="0" smtClean="0">
                <a:latin typeface="+mj-lt"/>
              </a:rPr>
              <a:t> </a:t>
            </a:r>
            <a:r>
              <a:rPr lang="en-US" sz="1300" b="1" dirty="0" err="1" smtClean="0">
                <a:latin typeface="+mj-lt"/>
              </a:rPr>
              <a:t>thiệu</a:t>
            </a:r>
            <a:endParaRPr lang="en-US" sz="1300" b="1" dirty="0" smtClean="0">
              <a:latin typeface="+mj-lt"/>
            </a:endParaRPr>
          </a:p>
          <a:p>
            <a:pPr algn="ctr"/>
            <a:r>
              <a:rPr lang="en-US" sz="1300" b="1" dirty="0" smtClean="0">
                <a:latin typeface="+mj-lt"/>
              </a:rPr>
              <a:t> </a:t>
            </a:r>
            <a:r>
              <a:rPr lang="en-US" sz="1300" b="1" dirty="0" err="1" smtClean="0">
                <a:latin typeface="+mj-lt"/>
              </a:rPr>
              <a:t>về</a:t>
            </a:r>
            <a:r>
              <a:rPr lang="en-US" sz="1300" b="1" dirty="0" smtClean="0">
                <a:latin typeface="+mj-lt"/>
              </a:rPr>
              <a:t> </a:t>
            </a:r>
            <a:r>
              <a:rPr lang="en-US" sz="1300" b="1" dirty="0" err="1" smtClean="0">
                <a:latin typeface="+mj-lt"/>
              </a:rPr>
              <a:t>Khoa</a:t>
            </a:r>
            <a:r>
              <a:rPr lang="en-US" sz="1300" b="1" dirty="0" smtClean="0">
                <a:latin typeface="+mj-lt"/>
              </a:rPr>
              <a:t> </a:t>
            </a:r>
            <a:r>
              <a:rPr lang="en-US" sz="1300" b="1" dirty="0" err="1" smtClean="0">
                <a:latin typeface="+mj-lt"/>
              </a:rPr>
              <a:t>học</a:t>
            </a:r>
            <a:r>
              <a:rPr lang="en-US" sz="1300" b="1" dirty="0" smtClean="0">
                <a:latin typeface="+mj-lt"/>
              </a:rPr>
              <a:t> </a:t>
            </a:r>
            <a:r>
              <a:rPr lang="en-US" sz="1300" b="1" dirty="0" err="1" smtClean="0">
                <a:latin typeface="+mj-lt"/>
              </a:rPr>
              <a:t>Dự</a:t>
            </a:r>
            <a:r>
              <a:rPr lang="en-US" sz="1300" b="1" dirty="0" smtClean="0">
                <a:latin typeface="+mj-lt"/>
              </a:rPr>
              <a:t> </a:t>
            </a:r>
            <a:r>
              <a:rPr lang="en-US" sz="1300" b="1" dirty="0" err="1" smtClean="0">
                <a:latin typeface="+mj-lt"/>
              </a:rPr>
              <a:t>Phòng</a:t>
            </a:r>
            <a:endParaRPr lang="en-US" sz="1300" b="1" dirty="0">
              <a:latin typeface="+mj-lt"/>
            </a:endParaRPr>
          </a:p>
        </p:txBody>
      </p:sp>
      <p:sp>
        <p:nvSpPr>
          <p:cNvPr id="6" name="TextBox 5"/>
          <p:cNvSpPr txBox="1"/>
          <p:nvPr/>
        </p:nvSpPr>
        <p:spPr>
          <a:xfrm>
            <a:off x="1431754" y="1853981"/>
            <a:ext cx="1209261" cy="692497"/>
          </a:xfrm>
          <a:prstGeom prst="rect">
            <a:avLst/>
          </a:prstGeom>
          <a:solidFill>
            <a:srgbClr val="CCFFCC"/>
          </a:solidFill>
          <a:ln>
            <a:solidFill>
              <a:schemeClr val="tx1"/>
            </a:solidFill>
          </a:ln>
        </p:spPr>
        <p:txBody>
          <a:bodyPr wrap="square" rtlCol="0">
            <a:spAutoFit/>
          </a:bodyPr>
          <a:lstStyle/>
          <a:p>
            <a:pPr algn="ctr"/>
            <a:r>
              <a:rPr lang="en-US" sz="1300" b="1" dirty="0" err="1" smtClean="0">
                <a:latin typeface="+mj-lt"/>
              </a:rPr>
              <a:t>Sinh</a:t>
            </a:r>
            <a:r>
              <a:rPr lang="en-US" sz="1300" b="1" dirty="0" smtClean="0">
                <a:latin typeface="+mj-lt"/>
              </a:rPr>
              <a:t> </a:t>
            </a:r>
            <a:r>
              <a:rPr lang="en-US" sz="1300" b="1" dirty="0" err="1" smtClean="0">
                <a:latin typeface="+mj-lt"/>
              </a:rPr>
              <a:t>lý</a:t>
            </a:r>
            <a:r>
              <a:rPr lang="en-US" sz="1300" b="1" dirty="0" smtClean="0">
                <a:latin typeface="+mj-lt"/>
              </a:rPr>
              <a:t> </a:t>
            </a:r>
            <a:r>
              <a:rPr lang="en-US" sz="1300" b="1" dirty="0" err="1" smtClean="0">
                <a:latin typeface="+mj-lt"/>
              </a:rPr>
              <a:t>học</a:t>
            </a:r>
            <a:r>
              <a:rPr lang="en-US" sz="1300" b="1" dirty="0" smtClean="0">
                <a:latin typeface="+mj-lt"/>
              </a:rPr>
              <a:t> &amp; </a:t>
            </a:r>
            <a:r>
              <a:rPr lang="en-US" sz="1300" b="1" dirty="0" err="1" smtClean="0">
                <a:latin typeface="+mj-lt"/>
              </a:rPr>
              <a:t>Dược</a:t>
            </a:r>
            <a:r>
              <a:rPr lang="en-US" sz="1300" b="1" dirty="0" smtClean="0">
                <a:latin typeface="+mj-lt"/>
              </a:rPr>
              <a:t> </a:t>
            </a:r>
            <a:r>
              <a:rPr lang="en-US" sz="1300" b="1" dirty="0" err="1" smtClean="0">
                <a:latin typeface="+mj-lt"/>
              </a:rPr>
              <a:t>học</a:t>
            </a:r>
            <a:r>
              <a:rPr lang="en-US" sz="1300" b="1" dirty="0" smtClean="0">
                <a:latin typeface="+mj-lt"/>
              </a:rPr>
              <a:t> </a:t>
            </a:r>
          </a:p>
          <a:p>
            <a:pPr algn="ctr"/>
            <a:endParaRPr lang="en-US" sz="1300" b="1" dirty="0">
              <a:latin typeface="+mj-lt"/>
            </a:endParaRPr>
          </a:p>
        </p:txBody>
      </p:sp>
      <p:sp>
        <p:nvSpPr>
          <p:cNvPr id="7" name="TextBox 6"/>
          <p:cNvSpPr txBox="1"/>
          <p:nvPr/>
        </p:nvSpPr>
        <p:spPr>
          <a:xfrm>
            <a:off x="2697337" y="1853982"/>
            <a:ext cx="1209261" cy="692497"/>
          </a:xfrm>
          <a:prstGeom prst="rect">
            <a:avLst/>
          </a:prstGeom>
          <a:solidFill>
            <a:srgbClr val="FFFFCC"/>
          </a:solidFill>
          <a:ln>
            <a:solidFill>
              <a:schemeClr val="tx1"/>
            </a:solidFill>
          </a:ln>
        </p:spPr>
        <p:txBody>
          <a:bodyPr wrap="square" rtlCol="0">
            <a:spAutoFit/>
          </a:bodyPr>
          <a:lstStyle/>
          <a:p>
            <a:pPr algn="ctr"/>
            <a:r>
              <a:rPr lang="en-US" sz="1300" b="1" dirty="0" err="1" smtClean="0">
                <a:latin typeface="+mj-lt"/>
              </a:rPr>
              <a:t>Giám</a:t>
            </a:r>
            <a:r>
              <a:rPr lang="en-US" sz="1300" b="1" dirty="0" smtClean="0">
                <a:latin typeface="+mj-lt"/>
              </a:rPr>
              <a:t> </a:t>
            </a:r>
            <a:r>
              <a:rPr lang="en-US" sz="1300" b="1" dirty="0" err="1" smtClean="0">
                <a:latin typeface="+mj-lt"/>
              </a:rPr>
              <a:t>sát</a:t>
            </a:r>
            <a:r>
              <a:rPr lang="en-US" sz="1300" b="1" dirty="0" smtClean="0">
                <a:latin typeface="+mj-lt"/>
              </a:rPr>
              <a:t> </a:t>
            </a:r>
            <a:r>
              <a:rPr lang="en-US" sz="1300" b="1" dirty="0" err="1" smtClean="0">
                <a:latin typeface="+mj-lt"/>
              </a:rPr>
              <a:t>và</a:t>
            </a:r>
            <a:r>
              <a:rPr lang="en-US" sz="1300" b="1" dirty="0" smtClean="0">
                <a:latin typeface="+mj-lt"/>
              </a:rPr>
              <a:t> </a:t>
            </a:r>
            <a:r>
              <a:rPr lang="en-US" sz="1300" b="1" dirty="0" err="1" smtClean="0">
                <a:latin typeface="+mj-lt"/>
              </a:rPr>
              <a:t>Đánh</a:t>
            </a:r>
            <a:r>
              <a:rPr lang="en-US" sz="1300" b="1" dirty="0" smtClean="0">
                <a:latin typeface="+mj-lt"/>
              </a:rPr>
              <a:t> </a:t>
            </a:r>
            <a:r>
              <a:rPr lang="en-US" sz="1300" b="1" dirty="0" err="1" smtClean="0">
                <a:latin typeface="+mj-lt"/>
              </a:rPr>
              <a:t>giá</a:t>
            </a:r>
            <a:endParaRPr lang="en-US" sz="1300" b="1" dirty="0">
              <a:latin typeface="+mj-lt"/>
            </a:endParaRPr>
          </a:p>
          <a:p>
            <a:pPr algn="ctr"/>
            <a:endParaRPr lang="en-US" sz="1300" b="1" dirty="0">
              <a:latin typeface="+mj-lt"/>
            </a:endParaRPr>
          </a:p>
        </p:txBody>
      </p:sp>
      <p:sp>
        <p:nvSpPr>
          <p:cNvPr id="8" name="TextBox 7"/>
          <p:cNvSpPr txBox="1"/>
          <p:nvPr/>
        </p:nvSpPr>
        <p:spPr>
          <a:xfrm>
            <a:off x="162339" y="2590800"/>
            <a:ext cx="1209261" cy="892552"/>
          </a:xfrm>
          <a:prstGeom prst="rect">
            <a:avLst/>
          </a:prstGeom>
          <a:solidFill>
            <a:srgbClr val="FFCCCC"/>
          </a:solidFill>
          <a:ln>
            <a:solidFill>
              <a:schemeClr val="tx1"/>
            </a:solidFill>
          </a:ln>
        </p:spPr>
        <p:txBody>
          <a:bodyPr wrap="square" rtlCol="0">
            <a:spAutoFit/>
          </a:bodyPr>
          <a:lstStyle/>
          <a:p>
            <a:pPr algn="ctr"/>
            <a:r>
              <a:rPr lang="en-US" sz="1300" b="1" dirty="0" err="1" smtClean="0">
                <a:latin typeface="+mj-lt"/>
              </a:rPr>
              <a:t>Phòng</a:t>
            </a:r>
            <a:r>
              <a:rPr lang="en-US" sz="1300" b="1" dirty="0" smtClean="0">
                <a:latin typeface="+mj-lt"/>
              </a:rPr>
              <a:t> </a:t>
            </a:r>
            <a:r>
              <a:rPr lang="en-US" sz="1300" b="1" dirty="0" err="1" smtClean="0">
                <a:latin typeface="+mj-lt"/>
              </a:rPr>
              <a:t>ngừa</a:t>
            </a:r>
            <a:r>
              <a:rPr lang="en-US" sz="1300" b="1" dirty="0" smtClean="0">
                <a:latin typeface="+mj-lt"/>
              </a:rPr>
              <a:t> </a:t>
            </a:r>
            <a:r>
              <a:rPr lang="en-US" sz="1300" b="1" dirty="0" err="1" smtClean="0">
                <a:latin typeface="+mj-lt"/>
              </a:rPr>
              <a:t>dựa</a:t>
            </a:r>
            <a:r>
              <a:rPr lang="en-US" sz="1300" b="1" dirty="0" smtClean="0">
                <a:latin typeface="+mj-lt"/>
              </a:rPr>
              <a:t> </a:t>
            </a:r>
            <a:r>
              <a:rPr lang="en-US" sz="1300" b="1" dirty="0" err="1" smtClean="0">
                <a:latin typeface="+mj-lt"/>
              </a:rPr>
              <a:t>vào</a:t>
            </a:r>
            <a:r>
              <a:rPr lang="en-US" sz="1300" b="1" dirty="0" smtClean="0">
                <a:latin typeface="+mj-lt"/>
              </a:rPr>
              <a:t> </a:t>
            </a:r>
          </a:p>
          <a:p>
            <a:pPr algn="ctr"/>
            <a:r>
              <a:rPr lang="en-US" sz="1300" b="1" dirty="0" smtClean="0">
                <a:latin typeface="+mj-lt"/>
              </a:rPr>
              <a:t>Gia </a:t>
            </a:r>
            <a:r>
              <a:rPr lang="en-US" sz="1300" b="1" dirty="0" err="1" smtClean="0">
                <a:latin typeface="+mj-lt"/>
              </a:rPr>
              <a:t>đình</a:t>
            </a:r>
            <a:endParaRPr lang="en-US" sz="1300" b="1" dirty="0" smtClean="0">
              <a:latin typeface="+mj-lt"/>
            </a:endParaRPr>
          </a:p>
          <a:p>
            <a:pPr algn="ctr"/>
            <a:endParaRPr lang="en-US" sz="1300" b="1" dirty="0">
              <a:latin typeface="+mj-lt"/>
            </a:endParaRPr>
          </a:p>
        </p:txBody>
      </p:sp>
      <p:sp>
        <p:nvSpPr>
          <p:cNvPr id="9" name="TextBox 8"/>
          <p:cNvSpPr txBox="1"/>
          <p:nvPr/>
        </p:nvSpPr>
        <p:spPr>
          <a:xfrm>
            <a:off x="1421815" y="2590800"/>
            <a:ext cx="1209261" cy="892552"/>
          </a:xfrm>
          <a:prstGeom prst="rect">
            <a:avLst/>
          </a:prstGeom>
          <a:solidFill>
            <a:srgbClr val="FFCCFF"/>
          </a:solidFill>
          <a:ln>
            <a:solidFill>
              <a:schemeClr val="tx1"/>
            </a:solidFill>
          </a:ln>
        </p:spPr>
        <p:txBody>
          <a:bodyPr wrap="square" rtlCol="0">
            <a:spAutoFit/>
          </a:bodyPr>
          <a:lstStyle/>
          <a:p>
            <a:pPr algn="ctr"/>
            <a:r>
              <a:rPr lang="en-US" sz="1300" b="1" dirty="0" err="1" smtClean="0">
                <a:latin typeface="+mj-lt"/>
              </a:rPr>
              <a:t>Phòng</a:t>
            </a:r>
            <a:r>
              <a:rPr lang="en-US" sz="1300" b="1" dirty="0" smtClean="0">
                <a:latin typeface="+mj-lt"/>
              </a:rPr>
              <a:t> </a:t>
            </a:r>
            <a:r>
              <a:rPr lang="en-US" sz="1300" b="1" dirty="0" err="1" smtClean="0">
                <a:latin typeface="+mj-lt"/>
              </a:rPr>
              <a:t>ngừa</a:t>
            </a:r>
            <a:r>
              <a:rPr lang="en-US" sz="1300" b="1" dirty="0" smtClean="0">
                <a:latin typeface="+mj-lt"/>
              </a:rPr>
              <a:t> </a:t>
            </a:r>
            <a:r>
              <a:rPr lang="en-US" sz="1300" b="1" dirty="0" err="1" smtClean="0">
                <a:latin typeface="+mj-lt"/>
              </a:rPr>
              <a:t>dựa</a:t>
            </a:r>
            <a:r>
              <a:rPr lang="en-US" sz="1300" b="1" dirty="0" smtClean="0">
                <a:latin typeface="+mj-lt"/>
              </a:rPr>
              <a:t> </a:t>
            </a:r>
            <a:r>
              <a:rPr lang="en-US" sz="1300" b="1" dirty="0" err="1" smtClean="0">
                <a:latin typeface="+mj-lt"/>
              </a:rPr>
              <a:t>vào</a:t>
            </a:r>
            <a:r>
              <a:rPr lang="en-US" sz="1300" b="1" dirty="0" smtClean="0">
                <a:latin typeface="+mj-lt"/>
              </a:rPr>
              <a:t> </a:t>
            </a:r>
            <a:r>
              <a:rPr lang="en-US" sz="1300" b="1" dirty="0" err="1" smtClean="0">
                <a:latin typeface="+mj-lt"/>
              </a:rPr>
              <a:t>trường</a:t>
            </a:r>
            <a:r>
              <a:rPr lang="en-US" sz="1300" b="1" dirty="0" smtClean="0">
                <a:latin typeface="+mj-lt"/>
              </a:rPr>
              <a:t> </a:t>
            </a:r>
            <a:r>
              <a:rPr lang="en-US" sz="1300" b="1" dirty="0" err="1" smtClean="0">
                <a:latin typeface="+mj-lt"/>
              </a:rPr>
              <a:t>học</a:t>
            </a:r>
            <a:endParaRPr lang="en-US" sz="1300" b="1" dirty="0" smtClean="0">
              <a:latin typeface="+mj-lt"/>
            </a:endParaRPr>
          </a:p>
          <a:p>
            <a:pPr algn="ctr"/>
            <a:endParaRPr lang="en-US" sz="1300" b="1" dirty="0">
              <a:latin typeface="+mj-lt"/>
            </a:endParaRPr>
          </a:p>
        </p:txBody>
      </p:sp>
      <p:sp>
        <p:nvSpPr>
          <p:cNvPr id="10" name="TextBox 9"/>
          <p:cNvSpPr txBox="1"/>
          <p:nvPr/>
        </p:nvSpPr>
        <p:spPr>
          <a:xfrm>
            <a:off x="2697337" y="2590800"/>
            <a:ext cx="1209261" cy="692497"/>
          </a:xfrm>
          <a:prstGeom prst="rect">
            <a:avLst/>
          </a:prstGeom>
          <a:solidFill>
            <a:srgbClr val="CCECFF"/>
          </a:solidFill>
          <a:ln>
            <a:solidFill>
              <a:schemeClr val="tx1"/>
            </a:solidFill>
          </a:ln>
        </p:spPr>
        <p:txBody>
          <a:bodyPr wrap="square" rtlCol="0">
            <a:spAutoFit/>
          </a:bodyPr>
          <a:lstStyle/>
          <a:p>
            <a:pPr algn="ctr"/>
            <a:r>
              <a:rPr lang="en-US" sz="1300" b="1" dirty="0" err="1" smtClean="0">
                <a:latin typeface="+mj-lt"/>
              </a:rPr>
              <a:t>Phòng</a:t>
            </a:r>
            <a:r>
              <a:rPr lang="en-US" sz="1300" b="1" dirty="0" smtClean="0">
                <a:latin typeface="+mj-lt"/>
              </a:rPr>
              <a:t> </a:t>
            </a:r>
            <a:r>
              <a:rPr lang="en-US" sz="1300" b="1" dirty="0" err="1" smtClean="0">
                <a:latin typeface="+mj-lt"/>
              </a:rPr>
              <a:t>ngừa</a:t>
            </a:r>
            <a:r>
              <a:rPr lang="en-US" sz="1300" b="1" dirty="0" smtClean="0">
                <a:latin typeface="+mj-lt"/>
              </a:rPr>
              <a:t> </a:t>
            </a:r>
            <a:r>
              <a:rPr lang="en-US" sz="1300" b="1" dirty="0" err="1" smtClean="0">
                <a:latin typeface="+mj-lt"/>
              </a:rPr>
              <a:t>dựa</a:t>
            </a:r>
            <a:r>
              <a:rPr lang="en-US" sz="1300" b="1" dirty="0" smtClean="0">
                <a:latin typeface="+mj-lt"/>
              </a:rPr>
              <a:t> </a:t>
            </a:r>
            <a:r>
              <a:rPr lang="en-US" sz="1300" b="1" dirty="0" err="1" smtClean="0">
                <a:latin typeface="+mj-lt"/>
              </a:rPr>
              <a:t>vào</a:t>
            </a:r>
            <a:r>
              <a:rPr lang="en-US" sz="1300" b="1" dirty="0" smtClean="0">
                <a:latin typeface="+mj-lt"/>
              </a:rPr>
              <a:t> </a:t>
            </a:r>
            <a:r>
              <a:rPr lang="en-US" sz="1300" b="1" dirty="0" err="1" smtClean="0">
                <a:latin typeface="+mj-lt"/>
              </a:rPr>
              <a:t>nơi</a:t>
            </a:r>
            <a:r>
              <a:rPr lang="en-US" sz="1300" b="1" dirty="0" smtClean="0">
                <a:latin typeface="+mj-lt"/>
              </a:rPr>
              <a:t> </a:t>
            </a:r>
            <a:r>
              <a:rPr lang="en-US" sz="1300" b="1" dirty="0" err="1" smtClean="0">
                <a:latin typeface="+mj-lt"/>
              </a:rPr>
              <a:t>làm</a:t>
            </a:r>
            <a:r>
              <a:rPr lang="en-US" sz="1300" b="1" dirty="0" smtClean="0">
                <a:latin typeface="+mj-lt"/>
              </a:rPr>
              <a:t> </a:t>
            </a:r>
            <a:r>
              <a:rPr lang="en-US" sz="1300" b="1" dirty="0" err="1" smtClean="0">
                <a:latin typeface="+mj-lt"/>
              </a:rPr>
              <a:t>việc</a:t>
            </a:r>
            <a:endParaRPr lang="en-US" sz="1300" b="1" dirty="0">
              <a:latin typeface="+mj-lt"/>
            </a:endParaRPr>
          </a:p>
        </p:txBody>
      </p:sp>
      <p:sp>
        <p:nvSpPr>
          <p:cNvPr id="11" name="TextBox 10"/>
          <p:cNvSpPr txBox="1"/>
          <p:nvPr/>
        </p:nvSpPr>
        <p:spPr>
          <a:xfrm>
            <a:off x="2697335" y="3347947"/>
            <a:ext cx="1209261" cy="692497"/>
          </a:xfrm>
          <a:prstGeom prst="rect">
            <a:avLst/>
          </a:prstGeom>
          <a:solidFill>
            <a:schemeClr val="bg2">
              <a:lumMod val="90000"/>
            </a:schemeClr>
          </a:solidFill>
          <a:ln>
            <a:solidFill>
              <a:schemeClr val="tx1"/>
            </a:solidFill>
          </a:ln>
        </p:spPr>
        <p:txBody>
          <a:bodyPr wrap="square" rtlCol="0">
            <a:spAutoFit/>
          </a:bodyPr>
          <a:lstStyle/>
          <a:p>
            <a:pPr algn="ctr"/>
            <a:r>
              <a:rPr lang="en-US" sz="1300" b="1" dirty="0" err="1" smtClean="0">
                <a:latin typeface="+mj-lt"/>
              </a:rPr>
              <a:t>Phòng</a:t>
            </a:r>
            <a:r>
              <a:rPr lang="en-US" sz="1300" b="1" dirty="0" smtClean="0">
                <a:latin typeface="+mj-lt"/>
              </a:rPr>
              <a:t> </a:t>
            </a:r>
            <a:r>
              <a:rPr lang="en-US" sz="1300" b="1" dirty="0" err="1" smtClean="0">
                <a:latin typeface="+mj-lt"/>
              </a:rPr>
              <a:t>ngừa</a:t>
            </a:r>
            <a:r>
              <a:rPr lang="en-US" sz="1300" b="1" dirty="0" smtClean="0">
                <a:latin typeface="+mj-lt"/>
              </a:rPr>
              <a:t> </a:t>
            </a:r>
            <a:r>
              <a:rPr lang="en-US" sz="1300" b="1" dirty="0" err="1" smtClean="0">
                <a:latin typeface="+mj-lt"/>
              </a:rPr>
              <a:t>môi</a:t>
            </a:r>
            <a:r>
              <a:rPr lang="en-US" sz="1300" b="1" dirty="0" smtClean="0">
                <a:latin typeface="+mj-lt"/>
              </a:rPr>
              <a:t> </a:t>
            </a:r>
            <a:r>
              <a:rPr lang="en-US" sz="1300" b="1" dirty="0" err="1" smtClean="0">
                <a:latin typeface="+mj-lt"/>
              </a:rPr>
              <a:t>trường</a:t>
            </a:r>
            <a:endParaRPr lang="en-US" sz="1300" b="1" dirty="0">
              <a:latin typeface="+mj-lt"/>
            </a:endParaRPr>
          </a:p>
          <a:p>
            <a:pPr algn="ctr"/>
            <a:endParaRPr lang="en-US" sz="1300" b="1" dirty="0">
              <a:latin typeface="+mj-lt"/>
            </a:endParaRPr>
          </a:p>
        </p:txBody>
      </p:sp>
      <p:sp>
        <p:nvSpPr>
          <p:cNvPr id="12" name="TextBox 11"/>
          <p:cNvSpPr txBox="1"/>
          <p:nvPr/>
        </p:nvSpPr>
        <p:spPr>
          <a:xfrm>
            <a:off x="1431754" y="3346103"/>
            <a:ext cx="1199322" cy="692497"/>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sz="1300" b="1" dirty="0" err="1" smtClean="0">
                <a:latin typeface="+mj-lt"/>
              </a:rPr>
              <a:t>Phòng</a:t>
            </a:r>
            <a:r>
              <a:rPr lang="en-US" sz="1300" b="1" dirty="0" smtClean="0">
                <a:latin typeface="+mj-lt"/>
              </a:rPr>
              <a:t> </a:t>
            </a:r>
            <a:r>
              <a:rPr lang="en-US" sz="1300" b="1" dirty="0" err="1" smtClean="0">
                <a:latin typeface="+mj-lt"/>
              </a:rPr>
              <a:t>ngừa</a:t>
            </a:r>
            <a:r>
              <a:rPr lang="en-US" sz="1300" b="1" dirty="0" smtClean="0">
                <a:latin typeface="+mj-lt"/>
              </a:rPr>
              <a:t> </a:t>
            </a:r>
            <a:r>
              <a:rPr lang="en-US" sz="1300" b="1" dirty="0" err="1" smtClean="0">
                <a:latin typeface="+mj-lt"/>
              </a:rPr>
              <a:t>dựa</a:t>
            </a:r>
            <a:r>
              <a:rPr lang="en-US" sz="1300" b="1" dirty="0" smtClean="0">
                <a:latin typeface="+mj-lt"/>
              </a:rPr>
              <a:t> </a:t>
            </a:r>
            <a:r>
              <a:rPr lang="en-US" sz="1300" b="1" dirty="0" err="1" smtClean="0">
                <a:latin typeface="+mj-lt"/>
              </a:rPr>
              <a:t>vào</a:t>
            </a:r>
            <a:r>
              <a:rPr lang="en-US" sz="1300" b="1" dirty="0" smtClean="0">
                <a:latin typeface="+mj-lt"/>
              </a:rPr>
              <a:t> </a:t>
            </a:r>
            <a:r>
              <a:rPr lang="en-US" sz="1300" b="1" dirty="0" err="1" smtClean="0">
                <a:latin typeface="+mj-lt"/>
              </a:rPr>
              <a:t>Truyền</a:t>
            </a:r>
            <a:r>
              <a:rPr lang="en-US" sz="1300" b="1" dirty="0" smtClean="0">
                <a:latin typeface="+mj-lt"/>
              </a:rPr>
              <a:t> </a:t>
            </a:r>
            <a:r>
              <a:rPr lang="en-US" sz="1300" b="1" dirty="0" err="1" smtClean="0">
                <a:latin typeface="+mj-lt"/>
              </a:rPr>
              <a:t>thông</a:t>
            </a:r>
            <a:endParaRPr lang="en-US" sz="1300" b="1" dirty="0">
              <a:latin typeface="+mj-lt"/>
            </a:endParaRPr>
          </a:p>
        </p:txBody>
      </p:sp>
      <p:sp>
        <p:nvSpPr>
          <p:cNvPr id="13" name="TextBox 12"/>
          <p:cNvSpPr txBox="1"/>
          <p:nvPr/>
        </p:nvSpPr>
        <p:spPr>
          <a:xfrm>
            <a:off x="162339" y="3347948"/>
            <a:ext cx="1209261" cy="692497"/>
          </a:xfrm>
          <a:prstGeom prst="rect">
            <a:avLst/>
          </a:prstGeom>
          <a:solidFill>
            <a:srgbClr val="CCCCFF"/>
          </a:solidFill>
          <a:ln>
            <a:solidFill>
              <a:schemeClr val="tx1"/>
            </a:solidFill>
          </a:ln>
        </p:spPr>
        <p:txBody>
          <a:bodyPr wrap="square" rtlCol="0">
            <a:spAutoFit/>
          </a:bodyPr>
          <a:lstStyle/>
          <a:p>
            <a:pPr algn="ctr"/>
            <a:r>
              <a:rPr lang="en-US" sz="1300" b="1" dirty="0" err="1" smtClean="0">
                <a:latin typeface="+mj-lt"/>
              </a:rPr>
              <a:t>Phòng</a:t>
            </a:r>
            <a:r>
              <a:rPr lang="en-US" sz="1300" b="1" dirty="0" smtClean="0">
                <a:latin typeface="+mj-lt"/>
              </a:rPr>
              <a:t> </a:t>
            </a:r>
            <a:r>
              <a:rPr lang="en-US" sz="1300" b="1" dirty="0" err="1" smtClean="0">
                <a:latin typeface="+mj-lt"/>
              </a:rPr>
              <a:t>ngừa</a:t>
            </a:r>
            <a:r>
              <a:rPr lang="en-US" sz="1300" b="1" dirty="0" smtClean="0">
                <a:latin typeface="+mj-lt"/>
              </a:rPr>
              <a:t> </a:t>
            </a:r>
            <a:r>
              <a:rPr lang="en-US" sz="1300" b="1" dirty="0" err="1" smtClean="0">
                <a:latin typeface="+mj-lt"/>
              </a:rPr>
              <a:t>dựa</a:t>
            </a:r>
            <a:r>
              <a:rPr lang="en-US" sz="1300" b="1" dirty="0" smtClean="0">
                <a:latin typeface="+mj-lt"/>
              </a:rPr>
              <a:t> </a:t>
            </a:r>
            <a:r>
              <a:rPr lang="en-US" sz="1300" b="1" dirty="0" err="1" smtClean="0">
                <a:latin typeface="+mj-lt"/>
              </a:rPr>
              <a:t>vào</a:t>
            </a:r>
            <a:r>
              <a:rPr lang="en-US" sz="1300" b="1" dirty="0" smtClean="0">
                <a:latin typeface="+mj-lt"/>
              </a:rPr>
              <a:t> </a:t>
            </a:r>
            <a:r>
              <a:rPr lang="en-US" sz="1300" b="1" dirty="0" err="1" smtClean="0">
                <a:latin typeface="+mj-lt"/>
              </a:rPr>
              <a:t>Cộng</a:t>
            </a:r>
            <a:r>
              <a:rPr lang="en-US" sz="1300" b="1" dirty="0" smtClean="0">
                <a:latin typeface="+mj-lt"/>
              </a:rPr>
              <a:t> </a:t>
            </a:r>
            <a:r>
              <a:rPr lang="en-US" sz="1300" b="1" dirty="0" err="1" smtClean="0">
                <a:latin typeface="+mj-lt"/>
              </a:rPr>
              <a:t>đồng</a:t>
            </a:r>
            <a:endParaRPr lang="en-US" sz="1300" b="1" dirty="0">
              <a:latin typeface="+mj-lt"/>
            </a:endParaRPr>
          </a:p>
        </p:txBody>
      </p:sp>
      <p:sp>
        <p:nvSpPr>
          <p:cNvPr id="14" name="TextBox 8"/>
          <p:cNvSpPr txBox="1">
            <a:spLocks noChangeArrowheads="1"/>
          </p:cNvSpPr>
          <p:nvPr/>
        </p:nvSpPr>
        <p:spPr bwMode="auto">
          <a:xfrm>
            <a:off x="4796842" y="1307065"/>
            <a:ext cx="354778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eaLnBrk="1" hangingPunct="1">
              <a:spcBef>
                <a:spcPct val="0"/>
              </a:spcBef>
              <a:buClrTx/>
              <a:buSzTx/>
              <a:buNone/>
            </a:pPr>
            <a:r>
              <a:rPr lang="en-US" altLang="en-US" sz="1600" b="1" u="sng" dirty="0" err="1" smtClean="0">
                <a:latin typeface="+mj-lt"/>
              </a:rPr>
              <a:t>Nội</a:t>
            </a:r>
            <a:r>
              <a:rPr lang="en-US" altLang="en-US" sz="1600" b="1" u="sng" dirty="0" smtClean="0">
                <a:latin typeface="+mj-lt"/>
              </a:rPr>
              <a:t> dung </a:t>
            </a:r>
            <a:r>
              <a:rPr lang="en-US" altLang="en-US" sz="1600" b="1" u="sng" dirty="0" err="1" smtClean="0">
                <a:latin typeface="+mj-lt"/>
              </a:rPr>
              <a:t>dành</a:t>
            </a:r>
            <a:r>
              <a:rPr lang="en-US" altLang="en-US" sz="1600" b="1" u="sng" dirty="0" smtClean="0">
                <a:latin typeface="+mj-lt"/>
              </a:rPr>
              <a:t> </a:t>
            </a:r>
            <a:r>
              <a:rPr lang="en-US" altLang="en-US" sz="1600" b="1" u="sng" dirty="0" err="1" smtClean="0">
                <a:latin typeface="+mj-lt"/>
              </a:rPr>
              <a:t>cho</a:t>
            </a:r>
            <a:r>
              <a:rPr lang="en-US" altLang="en-US" sz="1600" b="1" u="sng" dirty="0" smtClean="0">
                <a:latin typeface="+mj-lt"/>
              </a:rPr>
              <a:t> </a:t>
            </a:r>
            <a:r>
              <a:rPr lang="en-US" altLang="en-US" sz="1600" b="1" u="sng" dirty="0" err="1" smtClean="0">
                <a:latin typeface="+mj-lt"/>
              </a:rPr>
              <a:t>người</a:t>
            </a:r>
            <a:r>
              <a:rPr lang="en-US" altLang="en-US" sz="1600" b="1" u="sng" dirty="0" smtClean="0">
                <a:latin typeface="+mj-lt"/>
              </a:rPr>
              <a:t> </a:t>
            </a:r>
            <a:r>
              <a:rPr lang="en-US" altLang="en-US" sz="1600" b="1" u="sng" dirty="0" err="1" smtClean="0">
                <a:latin typeface="+mj-lt"/>
              </a:rPr>
              <a:t>thực</a:t>
            </a:r>
            <a:r>
              <a:rPr lang="en-US" altLang="en-US" sz="1600" b="1" u="sng" dirty="0" smtClean="0">
                <a:latin typeface="+mj-lt"/>
              </a:rPr>
              <a:t> </a:t>
            </a:r>
            <a:r>
              <a:rPr lang="en-US" altLang="en-US" sz="1600" b="1" u="sng" dirty="0" err="1" smtClean="0">
                <a:latin typeface="+mj-lt"/>
              </a:rPr>
              <a:t>hiện</a:t>
            </a:r>
            <a:endParaRPr lang="en-US" altLang="en-US" sz="1600" b="1" u="sng" dirty="0">
              <a:latin typeface="+mj-lt"/>
            </a:endParaRPr>
          </a:p>
        </p:txBody>
      </p:sp>
      <p:sp>
        <p:nvSpPr>
          <p:cNvPr id="15" name="TextBox 14"/>
          <p:cNvSpPr txBox="1"/>
          <p:nvPr/>
        </p:nvSpPr>
        <p:spPr>
          <a:xfrm>
            <a:off x="4668055" y="1837979"/>
            <a:ext cx="1199322" cy="692497"/>
          </a:xfrm>
          <a:prstGeom prst="rect">
            <a:avLst/>
          </a:prstGeom>
          <a:solidFill>
            <a:srgbClr val="CCFFFF"/>
          </a:solidFill>
          <a:ln>
            <a:solidFill>
              <a:schemeClr val="tx1"/>
            </a:solidFill>
          </a:ln>
        </p:spPr>
        <p:txBody>
          <a:bodyPr wrap="square" rtlCol="0">
            <a:spAutoFit/>
          </a:bodyPr>
          <a:lstStyle/>
          <a:p>
            <a:pPr algn="ctr"/>
            <a:r>
              <a:rPr lang="en-US" sz="1300" b="1" dirty="0" err="1">
                <a:latin typeface="+mj-lt"/>
                <a:cs typeface="Arial" panose="020B0604020202020204" pitchFamily="34" charset="0"/>
              </a:rPr>
              <a:t>Giới</a:t>
            </a:r>
            <a:r>
              <a:rPr lang="en-US" sz="1300" b="1" dirty="0">
                <a:latin typeface="+mj-lt"/>
                <a:cs typeface="Arial" panose="020B0604020202020204" pitchFamily="34" charset="0"/>
              </a:rPr>
              <a:t> </a:t>
            </a:r>
            <a:r>
              <a:rPr lang="en-US" sz="1300" b="1" dirty="0" err="1">
                <a:latin typeface="+mj-lt"/>
                <a:cs typeface="Arial" panose="020B0604020202020204" pitchFamily="34" charset="0"/>
              </a:rPr>
              <a:t>thiệu</a:t>
            </a:r>
            <a:endParaRPr lang="en-US" sz="1300" b="1" dirty="0">
              <a:latin typeface="+mj-lt"/>
              <a:cs typeface="Arial" panose="020B0604020202020204" pitchFamily="34" charset="0"/>
            </a:endParaRPr>
          </a:p>
          <a:p>
            <a:pPr algn="ctr"/>
            <a:r>
              <a:rPr lang="en-US" sz="1300" b="1" dirty="0">
                <a:latin typeface="+mj-lt"/>
                <a:cs typeface="Arial" panose="020B0604020202020204" pitchFamily="34" charset="0"/>
              </a:rPr>
              <a:t> </a:t>
            </a:r>
            <a:r>
              <a:rPr lang="en-US" sz="1300" b="1" dirty="0" err="1">
                <a:latin typeface="+mj-lt"/>
                <a:cs typeface="Arial" panose="020B0604020202020204" pitchFamily="34" charset="0"/>
              </a:rPr>
              <a:t>về</a:t>
            </a:r>
            <a:r>
              <a:rPr lang="en-US" sz="1300" b="1" dirty="0">
                <a:latin typeface="+mj-lt"/>
                <a:cs typeface="Arial" panose="020B0604020202020204" pitchFamily="34" charset="0"/>
              </a:rPr>
              <a:t> </a:t>
            </a:r>
            <a:r>
              <a:rPr lang="en-US" sz="1300" b="1" dirty="0" err="1">
                <a:latin typeface="+mj-lt"/>
                <a:cs typeface="Arial" panose="020B0604020202020204" pitchFamily="34" charset="0"/>
              </a:rPr>
              <a:t>Khoa</a:t>
            </a:r>
            <a:r>
              <a:rPr lang="en-US" sz="1300" b="1" dirty="0">
                <a:latin typeface="+mj-lt"/>
                <a:cs typeface="Arial" panose="020B0604020202020204" pitchFamily="34" charset="0"/>
              </a:rPr>
              <a:t> </a:t>
            </a:r>
            <a:r>
              <a:rPr lang="en-US" sz="1300" b="1" dirty="0" err="1">
                <a:latin typeface="+mj-lt"/>
                <a:cs typeface="Arial" panose="020B0604020202020204" pitchFamily="34" charset="0"/>
              </a:rPr>
              <a:t>học</a:t>
            </a:r>
            <a:r>
              <a:rPr lang="en-US" sz="1300" b="1" dirty="0">
                <a:latin typeface="+mj-lt"/>
                <a:cs typeface="Arial" panose="020B0604020202020204" pitchFamily="34" charset="0"/>
              </a:rPr>
              <a:t> </a:t>
            </a:r>
            <a:r>
              <a:rPr lang="en-US" sz="1300" b="1" dirty="0" err="1">
                <a:latin typeface="+mj-lt"/>
                <a:cs typeface="Arial" panose="020B0604020202020204" pitchFamily="34" charset="0"/>
              </a:rPr>
              <a:t>Dự</a:t>
            </a:r>
            <a:r>
              <a:rPr lang="en-US" sz="1300" b="1" dirty="0">
                <a:latin typeface="+mj-lt"/>
                <a:cs typeface="Arial" panose="020B0604020202020204" pitchFamily="34" charset="0"/>
              </a:rPr>
              <a:t> </a:t>
            </a:r>
            <a:r>
              <a:rPr lang="en-US" sz="1300" b="1" dirty="0" err="1">
                <a:latin typeface="+mj-lt"/>
                <a:cs typeface="Arial" panose="020B0604020202020204" pitchFamily="34" charset="0"/>
              </a:rPr>
              <a:t>Phòng</a:t>
            </a:r>
            <a:endParaRPr lang="en-US" sz="1300" b="1" dirty="0">
              <a:latin typeface="+mj-lt"/>
              <a:cs typeface="Arial" panose="020B0604020202020204" pitchFamily="34" charset="0"/>
            </a:endParaRPr>
          </a:p>
        </p:txBody>
      </p:sp>
      <p:sp>
        <p:nvSpPr>
          <p:cNvPr id="16" name="TextBox 15"/>
          <p:cNvSpPr txBox="1"/>
          <p:nvPr/>
        </p:nvSpPr>
        <p:spPr>
          <a:xfrm>
            <a:off x="5936950" y="1837978"/>
            <a:ext cx="1199322" cy="692497"/>
          </a:xfrm>
          <a:prstGeom prst="rect">
            <a:avLst/>
          </a:prstGeom>
          <a:solidFill>
            <a:srgbClr val="CCFFCC"/>
          </a:solidFill>
          <a:ln>
            <a:solidFill>
              <a:schemeClr val="tx1"/>
            </a:solidFill>
          </a:ln>
        </p:spPr>
        <p:txBody>
          <a:bodyPr wrap="square" rtlCol="0">
            <a:spAutoFit/>
          </a:bodyPr>
          <a:lstStyle/>
          <a:p>
            <a:pPr algn="ctr"/>
            <a:r>
              <a:rPr lang="en-US" sz="1300" b="1" dirty="0" err="1">
                <a:latin typeface="+mj-lt"/>
              </a:rPr>
              <a:t>Sinh</a:t>
            </a:r>
            <a:r>
              <a:rPr lang="en-US" sz="1300" b="1" dirty="0">
                <a:latin typeface="+mj-lt"/>
              </a:rPr>
              <a:t> </a:t>
            </a:r>
            <a:r>
              <a:rPr lang="en-US" sz="1300" b="1" dirty="0" err="1">
                <a:latin typeface="+mj-lt"/>
              </a:rPr>
              <a:t>lý</a:t>
            </a:r>
            <a:r>
              <a:rPr lang="en-US" sz="1300" b="1" dirty="0">
                <a:latin typeface="+mj-lt"/>
              </a:rPr>
              <a:t> </a:t>
            </a:r>
            <a:r>
              <a:rPr lang="en-US" sz="1300" b="1" dirty="0" err="1">
                <a:latin typeface="+mj-lt"/>
              </a:rPr>
              <a:t>học</a:t>
            </a:r>
            <a:r>
              <a:rPr lang="en-US" sz="1300" b="1" dirty="0">
                <a:latin typeface="+mj-lt"/>
              </a:rPr>
              <a:t> &amp; </a:t>
            </a:r>
            <a:r>
              <a:rPr lang="en-US" sz="1300" b="1" dirty="0" err="1">
                <a:latin typeface="+mj-lt"/>
              </a:rPr>
              <a:t>Dược</a:t>
            </a:r>
            <a:r>
              <a:rPr lang="en-US" sz="1300" b="1" dirty="0">
                <a:latin typeface="+mj-lt"/>
              </a:rPr>
              <a:t> </a:t>
            </a:r>
            <a:r>
              <a:rPr lang="en-US" sz="1300" b="1" dirty="0" err="1">
                <a:latin typeface="+mj-lt"/>
              </a:rPr>
              <a:t>học</a:t>
            </a:r>
            <a:r>
              <a:rPr lang="en-US" sz="1300" b="1" dirty="0">
                <a:latin typeface="+mj-lt"/>
              </a:rPr>
              <a:t> </a:t>
            </a:r>
          </a:p>
          <a:p>
            <a:pPr algn="ctr"/>
            <a:endParaRPr lang="en-US" sz="1300" b="1" dirty="0">
              <a:latin typeface="+mj-lt"/>
            </a:endParaRPr>
          </a:p>
        </p:txBody>
      </p:sp>
      <p:sp>
        <p:nvSpPr>
          <p:cNvPr id="17" name="TextBox 16"/>
          <p:cNvSpPr txBox="1"/>
          <p:nvPr/>
        </p:nvSpPr>
        <p:spPr>
          <a:xfrm>
            <a:off x="7202533" y="1837979"/>
            <a:ext cx="1199322" cy="492443"/>
          </a:xfrm>
          <a:prstGeom prst="rect">
            <a:avLst/>
          </a:prstGeom>
          <a:solidFill>
            <a:srgbClr val="FFFFCC"/>
          </a:solidFill>
          <a:ln>
            <a:solidFill>
              <a:schemeClr val="tx1"/>
            </a:solidFill>
          </a:ln>
        </p:spPr>
        <p:txBody>
          <a:bodyPr wrap="square" rtlCol="0">
            <a:spAutoFit/>
          </a:bodyPr>
          <a:lstStyle/>
          <a:p>
            <a:pPr algn="ctr"/>
            <a:r>
              <a:rPr lang="en-US" sz="1300" b="1" dirty="0" err="1" smtClean="0">
                <a:latin typeface="+mj-lt"/>
              </a:rPr>
              <a:t>Giám</a:t>
            </a:r>
            <a:r>
              <a:rPr lang="en-US" sz="1300" b="1" dirty="0" smtClean="0">
                <a:latin typeface="+mj-lt"/>
              </a:rPr>
              <a:t> </a:t>
            </a:r>
            <a:r>
              <a:rPr lang="en-US" sz="1300" b="1" dirty="0" err="1" smtClean="0">
                <a:latin typeface="+mj-lt"/>
              </a:rPr>
              <a:t>sát</a:t>
            </a:r>
            <a:r>
              <a:rPr lang="en-US" sz="1300" b="1" dirty="0" smtClean="0">
                <a:latin typeface="+mj-lt"/>
              </a:rPr>
              <a:t> </a:t>
            </a:r>
            <a:r>
              <a:rPr lang="en-US" sz="1300" b="1" dirty="0" err="1" smtClean="0">
                <a:latin typeface="+mj-lt"/>
              </a:rPr>
              <a:t>và</a:t>
            </a:r>
            <a:r>
              <a:rPr lang="en-US" sz="1300" b="1" dirty="0" smtClean="0">
                <a:latin typeface="+mj-lt"/>
              </a:rPr>
              <a:t> </a:t>
            </a:r>
            <a:r>
              <a:rPr lang="en-US" sz="1300" b="1" dirty="0" err="1" smtClean="0">
                <a:latin typeface="+mj-lt"/>
              </a:rPr>
              <a:t>Đánh</a:t>
            </a:r>
            <a:r>
              <a:rPr lang="en-US" sz="1300" b="1" dirty="0" smtClean="0">
                <a:latin typeface="+mj-lt"/>
              </a:rPr>
              <a:t> </a:t>
            </a:r>
            <a:r>
              <a:rPr lang="en-US" sz="1300" b="1" dirty="0" err="1" smtClean="0">
                <a:latin typeface="+mj-lt"/>
              </a:rPr>
              <a:t>giá</a:t>
            </a:r>
            <a:endParaRPr lang="en-US" sz="1300" b="1" dirty="0">
              <a:latin typeface="+mj-lt"/>
            </a:endParaRPr>
          </a:p>
        </p:txBody>
      </p:sp>
      <p:pic>
        <p:nvPicPr>
          <p:cNvPr id="18" name="Picture 17"/>
          <p:cNvPicPr>
            <a:picLocks noChangeAspect="1"/>
          </p:cNvPicPr>
          <p:nvPr/>
        </p:nvPicPr>
        <p:blipFill rotWithShape="1">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a:stretch/>
        </p:blipFill>
        <p:spPr bwMode="auto">
          <a:xfrm>
            <a:off x="420483" y="4423061"/>
            <a:ext cx="7720180" cy="235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own Arrow 18"/>
          <p:cNvSpPr/>
          <p:nvPr/>
        </p:nvSpPr>
        <p:spPr>
          <a:xfrm rot="2536691">
            <a:off x="5362097" y="2838180"/>
            <a:ext cx="483893" cy="1620021"/>
          </a:xfrm>
          <a:prstGeom prst="downArrow">
            <a:avLst/>
          </a:prstGeom>
          <a:solidFill>
            <a:srgbClr val="474B78">
              <a:lumMod val="75000"/>
            </a:srgbClr>
          </a:solidFill>
          <a:ln w="55000" cap="flat" cmpd="thickThin" algn="ctr">
            <a:solidFill>
              <a:srgbClr val="2DA2BF">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00" b="1" i="0" u="none" strike="noStrike" kern="0" cap="none" spc="0" normalizeH="0" baseline="0" noProof="0">
              <a:ln>
                <a:noFill/>
              </a:ln>
              <a:solidFill>
                <a:prstClr val="white"/>
              </a:solidFill>
              <a:effectLst/>
              <a:uLnTx/>
              <a:uFillTx/>
              <a:latin typeface="+mj-lt"/>
              <a:ea typeface="+mn-ea"/>
              <a:cs typeface="+mn-cs"/>
            </a:endParaRPr>
          </a:p>
        </p:txBody>
      </p:sp>
      <p:sp>
        <p:nvSpPr>
          <p:cNvPr id="20" name="TextBox 19"/>
          <p:cNvSpPr txBox="1"/>
          <p:nvPr/>
        </p:nvSpPr>
        <p:spPr>
          <a:xfrm>
            <a:off x="6054609" y="3648191"/>
            <a:ext cx="2290021" cy="292388"/>
          </a:xfrm>
          <a:prstGeom prst="rect">
            <a:avLst/>
          </a:prstGeom>
          <a:noFill/>
        </p:spPr>
        <p:txBody>
          <a:bodyPr wrap="square" rtlCol="0">
            <a:spAutoFit/>
          </a:bodyPr>
          <a:lstStyle/>
          <a:p>
            <a:r>
              <a:rPr lang="en-US" sz="1300" b="1" dirty="0" err="1" smtClean="0">
                <a:solidFill>
                  <a:prstClr val="black"/>
                </a:solidFill>
                <a:latin typeface="+mj-lt"/>
              </a:rPr>
              <a:t>Chuyên</a:t>
            </a:r>
            <a:r>
              <a:rPr lang="en-US" sz="1300" b="1" dirty="0" smtClean="0">
                <a:solidFill>
                  <a:prstClr val="black"/>
                </a:solidFill>
                <a:latin typeface="+mj-lt"/>
              </a:rPr>
              <a:t> </a:t>
            </a:r>
            <a:r>
              <a:rPr lang="en-US" sz="1300" b="1" dirty="0" err="1" smtClean="0">
                <a:solidFill>
                  <a:prstClr val="black"/>
                </a:solidFill>
                <a:latin typeface="+mj-lt"/>
              </a:rPr>
              <a:t>nghiệp</a:t>
            </a:r>
            <a:r>
              <a:rPr lang="en-US" sz="1300" b="1" dirty="0" smtClean="0">
                <a:solidFill>
                  <a:prstClr val="black"/>
                </a:solidFill>
                <a:latin typeface="+mj-lt"/>
              </a:rPr>
              <a:t> </a:t>
            </a:r>
            <a:r>
              <a:rPr lang="en-US" sz="1300" b="1" dirty="0" err="1" smtClean="0">
                <a:solidFill>
                  <a:prstClr val="black"/>
                </a:solidFill>
                <a:latin typeface="+mj-lt"/>
              </a:rPr>
              <a:t>hóa</a:t>
            </a:r>
            <a:endParaRPr lang="en-US" sz="1300" b="1" dirty="0">
              <a:solidFill>
                <a:prstClr val="black"/>
              </a:solidFill>
              <a:latin typeface="+mj-lt"/>
            </a:endParaRPr>
          </a:p>
        </p:txBody>
      </p:sp>
      <p:sp>
        <p:nvSpPr>
          <p:cNvPr id="21" name="TextBox 8"/>
          <p:cNvSpPr txBox="1">
            <a:spLocks noChangeArrowheads="1"/>
          </p:cNvSpPr>
          <p:nvPr/>
        </p:nvSpPr>
        <p:spPr bwMode="auto">
          <a:xfrm>
            <a:off x="574117" y="6422033"/>
            <a:ext cx="7543800"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eaLnBrk="1" hangingPunct="1">
              <a:spcBef>
                <a:spcPct val="0"/>
              </a:spcBef>
              <a:buClrTx/>
              <a:buSzTx/>
              <a:buNone/>
            </a:pPr>
            <a:r>
              <a:rPr lang="en-US" altLang="en-US" sz="1300" b="1" dirty="0">
                <a:latin typeface="+mj-lt"/>
              </a:rPr>
              <a:t>Number of curricula per specialization</a:t>
            </a:r>
          </a:p>
        </p:txBody>
      </p:sp>
      <p:sp>
        <p:nvSpPr>
          <p:cNvPr id="22" name="TextBox 8"/>
          <p:cNvSpPr txBox="1">
            <a:spLocks noChangeArrowheads="1"/>
          </p:cNvSpPr>
          <p:nvPr/>
        </p:nvSpPr>
        <p:spPr bwMode="auto">
          <a:xfrm>
            <a:off x="5731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3" name="TextBox 8"/>
          <p:cNvSpPr txBox="1">
            <a:spLocks noChangeArrowheads="1"/>
          </p:cNvSpPr>
          <p:nvPr/>
        </p:nvSpPr>
        <p:spPr bwMode="auto">
          <a:xfrm>
            <a:off x="16399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4" name="TextBox 8"/>
          <p:cNvSpPr txBox="1">
            <a:spLocks noChangeArrowheads="1"/>
          </p:cNvSpPr>
          <p:nvPr/>
        </p:nvSpPr>
        <p:spPr bwMode="auto">
          <a:xfrm>
            <a:off x="2743200"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6 curricula</a:t>
            </a:r>
          </a:p>
        </p:txBody>
      </p:sp>
      <p:sp>
        <p:nvSpPr>
          <p:cNvPr id="25" name="TextBox 8"/>
          <p:cNvSpPr txBox="1">
            <a:spLocks noChangeArrowheads="1"/>
          </p:cNvSpPr>
          <p:nvPr/>
        </p:nvSpPr>
        <p:spPr bwMode="auto">
          <a:xfrm>
            <a:off x="3810000"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6 curricula</a:t>
            </a:r>
          </a:p>
        </p:txBody>
      </p:sp>
      <p:sp>
        <p:nvSpPr>
          <p:cNvPr id="26" name="TextBox 8"/>
          <p:cNvSpPr txBox="1">
            <a:spLocks noChangeArrowheads="1"/>
          </p:cNvSpPr>
          <p:nvPr/>
        </p:nvSpPr>
        <p:spPr bwMode="auto">
          <a:xfrm>
            <a:off x="4880112"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7" name="TextBox 8"/>
          <p:cNvSpPr txBox="1">
            <a:spLocks noChangeArrowheads="1"/>
          </p:cNvSpPr>
          <p:nvPr/>
        </p:nvSpPr>
        <p:spPr bwMode="auto">
          <a:xfrm>
            <a:off x="59833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5 curricula</a:t>
            </a:r>
          </a:p>
        </p:txBody>
      </p:sp>
      <p:sp>
        <p:nvSpPr>
          <p:cNvPr id="28" name="TextBox 8"/>
          <p:cNvSpPr txBox="1">
            <a:spLocks noChangeArrowheads="1"/>
          </p:cNvSpPr>
          <p:nvPr/>
        </p:nvSpPr>
        <p:spPr bwMode="auto">
          <a:xfrm>
            <a:off x="7050156" y="6019800"/>
            <a:ext cx="1027044" cy="246221"/>
          </a:xfrm>
          <a:prstGeom prst="rect">
            <a:avLst/>
          </a:prstGeom>
          <a:solidFill>
            <a:schemeClr val="accent1">
              <a:lumMod val="40000"/>
              <a:lumOff val="60000"/>
            </a:schemeClr>
          </a:solidFill>
          <a:ln>
            <a:noFill/>
          </a:ln>
          <a:extLst/>
        </p:spPr>
        <p:txBody>
          <a:bodyPr wrap="square" tIns="0">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None/>
            </a:pPr>
            <a:r>
              <a:rPr lang="en-US" altLang="en-US" sz="1300" b="1" dirty="0">
                <a:latin typeface="+mj-lt"/>
              </a:rPr>
              <a:t>7 curricula</a:t>
            </a:r>
          </a:p>
        </p:txBody>
      </p:sp>
    </p:spTree>
    <p:extLst>
      <p:ext uri="{BB962C8B-B14F-4D97-AF65-F5344CB8AC3E}">
        <p14:creationId xmlns:p14="http://schemas.microsoft.com/office/powerpoint/2010/main" val="82252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par>
                                <p:cTn id="49" presetID="10"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animBg="1"/>
      <p:bldP spid="16" grpId="0" animBg="1"/>
      <p:bldP spid="17" grpId="0" animBg="1"/>
      <p:bldP spid="19" grpId="0" animBg="1"/>
      <p:bldP spid="20" grpId="0"/>
      <p:bldP spid="21" grpId="0" animBg="1"/>
      <p:bldP spid="22" grpId="0" animBg="1"/>
      <p:bldP spid="23" grpId="0" animBg="1"/>
      <p:bldP spid="24" grpId="0" animBg="1"/>
      <p:bldP spid="25" grpId="0" animBg="1"/>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0" y="202442"/>
            <a:ext cx="7620000" cy="1600200"/>
          </a:xfrm>
          <a:prstGeom prst="rect">
            <a:avLst/>
          </a:prstGeom>
          <a:noFill/>
        </p:spPr>
        <p:txBody>
          <a:bodyPr wrap="square" rtlCol="0">
            <a:normAutofit/>
          </a:bodyPr>
          <a:lstStyle/>
          <a:p>
            <a:pPr algn="ctr"/>
            <a:r>
              <a:rPr lang="en-US" sz="3600" b="1" dirty="0" smtClean="0">
                <a:solidFill>
                  <a:schemeClr val="accent1">
                    <a:lumMod val="75000"/>
                  </a:schemeClr>
                </a:solidFill>
                <a:latin typeface="+mj-lt"/>
              </a:rPr>
              <a:t>CHƯƠNG TRÌNH ĐẠO TẠO UTC VÀ UPC</a:t>
            </a:r>
            <a:endParaRPr lang="en-US" sz="3600" b="1" dirty="0">
              <a:solidFill>
                <a:schemeClr val="accent1">
                  <a:lumMod val="75000"/>
                </a:schemeClr>
              </a:solidFill>
              <a:latin typeface="+mj-lt"/>
            </a:endParaRPr>
          </a:p>
        </p:txBody>
      </p:sp>
      <p:pic>
        <p:nvPicPr>
          <p:cNvPr id="20" name="Picture 19"/>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2400" y="725129"/>
            <a:ext cx="8638659" cy="580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5432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ctrTitle"/>
          </p:nvPr>
        </p:nvSpPr>
        <p:spPr bwMode="auto">
          <a:xfrm>
            <a:off x="-19050" y="838200"/>
            <a:ext cx="9144000" cy="76517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algn="ctr"/>
            <a:r>
              <a:rPr lang="en-US" altLang="en-US" sz="4000" dirty="0" smtClean="0">
                <a:solidFill>
                  <a:schemeClr val="accent1">
                    <a:lumMod val="75000"/>
                  </a:schemeClr>
                </a:solidFill>
              </a:rPr>
              <a:t>CÁC CHƯƠNG TRÌNH TẬP HUẤN TOÀN CẦU</a:t>
            </a:r>
            <a:endParaRPr lang="ar-IQ" altLang="en-US" sz="4000" dirty="0">
              <a:solidFill>
                <a:schemeClr val="accent1">
                  <a:lumMod val="75000"/>
                </a:schemeClr>
              </a:solidFill>
            </a:endParaRPr>
          </a:p>
        </p:txBody>
      </p:sp>
      <p:pic>
        <p:nvPicPr>
          <p:cNvPr id="1026" name="Picture 2" descr="C:\Users\sissonca\AppData\Local\Microsoft\Windows\Temporary Internet Files\Content.Outlook\X7BTAQ9B\DAP Map_June 201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0" y="1524000"/>
            <a:ext cx="9144000" cy="5165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1027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0" descr="2786738_300.jpg"/>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477000" y="4267200"/>
            <a:ext cx="1066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0" y="304800"/>
            <a:ext cx="9166225" cy="1143000"/>
          </a:xfrm>
        </p:spPr>
        <p:txBody>
          <a:bodyPr vert="horz" wrap="square" lIns="91440" tIns="45720" rIns="91440" bIns="45720" numCol="1" anchorCtr="0" compatLnSpc="1">
            <a:prstTxWarp prst="textNoShape">
              <a:avLst/>
            </a:prstTxWarp>
            <a:noAutofit/>
          </a:bodyPr>
          <a:lstStyle/>
          <a:p>
            <a:pPr algn="ctr" eaLnBrk="1" hangingPunct="1">
              <a:defRPr/>
            </a:pPr>
            <a:r>
              <a:rPr lang="en-US" altLang="en-US" sz="4000" b="1" dirty="0" smtClean="0">
                <a:solidFill>
                  <a:schemeClr val="accent1">
                    <a:lumMod val="75000"/>
                  </a:schemeClr>
                </a:solidFill>
                <a:ea typeface="ＭＳ Ｐゴシック" pitchFamily="34" charset="-128"/>
              </a:rPr>
              <a:t>CÁC TỔ CHỨC QUỐC TẾ THÀNH VIÊN</a:t>
            </a:r>
            <a:endParaRPr lang="en-US" altLang="en-US" sz="4000" b="1" dirty="0">
              <a:solidFill>
                <a:schemeClr val="accent1">
                  <a:lumMod val="75000"/>
                </a:schemeClr>
              </a:solidFill>
              <a:ea typeface="ＭＳ Ｐゴシック" pitchFamily="34" charset="-128"/>
            </a:endParaRPr>
          </a:p>
        </p:txBody>
      </p:sp>
      <p:pic>
        <p:nvPicPr>
          <p:cNvPr id="15364" name="Picture 5" descr="cc318a4e75e6069efba729361713bb4f.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05075" y="1905000"/>
            <a:ext cx="1304925" cy="111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7" descr="who2.jp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981700" y="1782763"/>
            <a:ext cx="1485900" cy="126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8" descr="41802_106299698631_7592818_n.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670050" y="4267200"/>
            <a:ext cx="11493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9" descr="49169African-Union.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992563" y="4064790"/>
            <a:ext cx="1417637" cy="140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TextBox 13"/>
          <p:cNvSpPr txBox="1">
            <a:spLocks noChangeArrowheads="1"/>
          </p:cNvSpPr>
          <p:nvPr/>
        </p:nvSpPr>
        <p:spPr bwMode="auto">
          <a:xfrm>
            <a:off x="6169024" y="5486400"/>
            <a:ext cx="17938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err="1" smtClean="0">
                <a:latin typeface="Arial" pitchFamily="34" charset="0"/>
              </a:rPr>
              <a:t>Tổ</a:t>
            </a:r>
            <a:r>
              <a:rPr lang="en-US" altLang="en-US" sz="1400" dirty="0" smtClean="0">
                <a:latin typeface="Arial" pitchFamily="34" charset="0"/>
              </a:rPr>
              <a:t> </a:t>
            </a:r>
            <a:r>
              <a:rPr lang="en-US" altLang="en-US" sz="1400" dirty="0" err="1" smtClean="0">
                <a:latin typeface="Arial" pitchFamily="34" charset="0"/>
              </a:rPr>
              <a:t>chức</a:t>
            </a:r>
            <a:r>
              <a:rPr lang="en-US" altLang="en-US" sz="1400" dirty="0" smtClean="0">
                <a:latin typeface="Arial" pitchFamily="34" charset="0"/>
              </a:rPr>
              <a:t> </a:t>
            </a:r>
            <a:r>
              <a:rPr lang="en-US" altLang="en-US" sz="1400" dirty="0" err="1" smtClean="0">
                <a:latin typeface="Arial" pitchFamily="34" charset="0"/>
              </a:rPr>
              <a:t>của</a:t>
            </a:r>
            <a:r>
              <a:rPr lang="en-US" altLang="en-US" sz="1400" dirty="0" smtClean="0">
                <a:latin typeface="Arial" pitchFamily="34" charset="0"/>
              </a:rPr>
              <a:t> </a:t>
            </a:r>
            <a:r>
              <a:rPr lang="en-US" altLang="en-US" sz="1400" dirty="0" err="1" smtClean="0">
                <a:latin typeface="Arial" pitchFamily="34" charset="0"/>
              </a:rPr>
              <a:t>các</a:t>
            </a:r>
            <a:r>
              <a:rPr lang="en-US" altLang="en-US" sz="1400" dirty="0" smtClean="0">
                <a:latin typeface="Arial" pitchFamily="34" charset="0"/>
              </a:rPr>
              <a:t> </a:t>
            </a:r>
            <a:r>
              <a:rPr lang="en-US" altLang="en-US" sz="1400" dirty="0" err="1" smtClean="0">
                <a:latin typeface="Arial" pitchFamily="34" charset="0"/>
              </a:rPr>
              <a:t>tiểu</a:t>
            </a:r>
            <a:r>
              <a:rPr lang="en-US" altLang="en-US" sz="1400" dirty="0" smtClean="0">
                <a:latin typeface="Arial" pitchFamily="34" charset="0"/>
              </a:rPr>
              <a:t> bang </a:t>
            </a:r>
            <a:r>
              <a:rPr lang="en-US" altLang="en-US" sz="1400" dirty="0" err="1" smtClean="0">
                <a:latin typeface="Arial" pitchFamily="34" charset="0"/>
              </a:rPr>
              <a:t>Hoa</a:t>
            </a:r>
            <a:r>
              <a:rPr lang="en-US" altLang="en-US" sz="1400" dirty="0" smtClean="0">
                <a:latin typeface="Arial" pitchFamily="34" charset="0"/>
              </a:rPr>
              <a:t> </a:t>
            </a:r>
            <a:r>
              <a:rPr lang="en-US" altLang="en-US" sz="1400" dirty="0" err="1" smtClean="0">
                <a:latin typeface="Arial" pitchFamily="34" charset="0"/>
              </a:rPr>
              <a:t>Kỳ</a:t>
            </a:r>
            <a:r>
              <a:rPr lang="en-US" altLang="en-US" sz="1400" dirty="0" smtClean="0">
                <a:latin typeface="Arial" pitchFamily="34" charset="0"/>
              </a:rPr>
              <a:t> (Washington</a:t>
            </a:r>
            <a:r>
              <a:rPr lang="en-US" altLang="en-US" sz="1400" dirty="0">
                <a:latin typeface="Arial" pitchFamily="34" charset="0"/>
              </a:rPr>
              <a:t>, DC)</a:t>
            </a:r>
          </a:p>
        </p:txBody>
      </p:sp>
      <p:sp>
        <p:nvSpPr>
          <p:cNvPr id="15370" name="TextBox 14"/>
          <p:cNvSpPr txBox="1">
            <a:spLocks noChangeArrowheads="1"/>
          </p:cNvSpPr>
          <p:nvPr/>
        </p:nvSpPr>
        <p:spPr bwMode="auto">
          <a:xfrm>
            <a:off x="1447800" y="5445905"/>
            <a:ext cx="1600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a:latin typeface="Arial" pitchFamily="34" charset="0"/>
              </a:rPr>
              <a:t>Colombo Plan</a:t>
            </a:r>
          </a:p>
          <a:p>
            <a:pPr algn="ctr" eaLnBrk="1" hangingPunct="1">
              <a:spcBef>
                <a:spcPct val="0"/>
              </a:spcBef>
              <a:buClrTx/>
              <a:buSzTx/>
              <a:buFontTx/>
              <a:buNone/>
            </a:pPr>
            <a:r>
              <a:rPr lang="en-US" altLang="en-US" sz="1400" dirty="0">
                <a:latin typeface="Arial" pitchFamily="34" charset="0"/>
              </a:rPr>
              <a:t>(Sri Lanka)</a:t>
            </a:r>
          </a:p>
        </p:txBody>
      </p:sp>
      <p:sp>
        <p:nvSpPr>
          <p:cNvPr id="15371" name="TextBox 15"/>
          <p:cNvSpPr txBox="1">
            <a:spLocks noChangeArrowheads="1"/>
          </p:cNvSpPr>
          <p:nvPr/>
        </p:nvSpPr>
        <p:spPr bwMode="auto">
          <a:xfrm>
            <a:off x="1447800" y="3049695"/>
            <a:ext cx="3581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vi-VN" altLang="en-US" sz="1400" dirty="0">
                <a:latin typeface="Arial" pitchFamily="34" charset="0"/>
              </a:rPr>
              <a:t>Văn phòng </a:t>
            </a:r>
            <a:r>
              <a:rPr lang="en-US" altLang="en-US" sz="1400" dirty="0" smtClean="0">
                <a:latin typeface="Arial" pitchFamily="34" charset="0"/>
              </a:rPr>
              <a:t> </a:t>
            </a:r>
            <a:r>
              <a:rPr lang="vi-VN" altLang="en-US" sz="1400" dirty="0" smtClean="0">
                <a:latin typeface="Arial" pitchFamily="34" charset="0"/>
              </a:rPr>
              <a:t>về</a:t>
            </a:r>
            <a:r>
              <a:rPr lang="en-US" altLang="en-US" sz="1400" dirty="0" smtClean="0">
                <a:latin typeface="Arial" pitchFamily="34" charset="0"/>
              </a:rPr>
              <a:t> </a:t>
            </a:r>
            <a:r>
              <a:rPr lang="vi-VN" altLang="en-US" sz="1400" dirty="0" smtClean="0">
                <a:latin typeface="Arial" pitchFamily="34" charset="0"/>
              </a:rPr>
              <a:t>Ma </a:t>
            </a:r>
            <a:r>
              <a:rPr lang="vi-VN" altLang="en-US" sz="1400" dirty="0">
                <a:latin typeface="Arial" pitchFamily="34" charset="0"/>
              </a:rPr>
              <a:t>túy và Tội phạm của Liên hợp quốc</a:t>
            </a:r>
          </a:p>
          <a:p>
            <a:pPr algn="ctr" eaLnBrk="1" hangingPunct="1">
              <a:spcBef>
                <a:spcPct val="0"/>
              </a:spcBef>
              <a:buClrTx/>
              <a:buSzTx/>
              <a:buFontTx/>
              <a:buNone/>
            </a:pPr>
            <a:r>
              <a:rPr lang="vi-VN" altLang="en-US" sz="1400" dirty="0">
                <a:latin typeface="Arial" pitchFamily="34" charset="0"/>
              </a:rPr>
              <a:t>Chi cục Y tế và Phòng chống Ma túy</a:t>
            </a:r>
          </a:p>
          <a:p>
            <a:pPr algn="ctr" eaLnBrk="1" hangingPunct="1">
              <a:spcBef>
                <a:spcPct val="0"/>
              </a:spcBef>
              <a:buClrTx/>
              <a:buSzTx/>
              <a:buFontTx/>
              <a:buNone/>
            </a:pPr>
            <a:r>
              <a:rPr lang="vi-VN" altLang="en-US" sz="1400" dirty="0">
                <a:latin typeface="Arial" pitchFamily="34" charset="0"/>
              </a:rPr>
              <a:t>(Thủ đô </a:t>
            </a:r>
            <a:r>
              <a:rPr lang="vi-VN" altLang="en-US" sz="1400" dirty="0" smtClean="0">
                <a:latin typeface="Arial" pitchFamily="34" charset="0"/>
              </a:rPr>
              <a:t>Vi</a:t>
            </a:r>
            <a:r>
              <a:rPr lang="en-US" altLang="en-US" sz="1400" dirty="0" err="1" smtClean="0">
                <a:latin typeface="Arial" pitchFamily="34" charset="0"/>
              </a:rPr>
              <a:t>enna</a:t>
            </a:r>
            <a:r>
              <a:rPr lang="vi-VN" altLang="en-US" sz="1400" dirty="0" smtClean="0">
                <a:latin typeface="Arial" pitchFamily="34" charset="0"/>
              </a:rPr>
              <a:t>, </a:t>
            </a:r>
            <a:r>
              <a:rPr lang="vi-VN" altLang="en-US" sz="1400" dirty="0">
                <a:latin typeface="Arial" pitchFamily="34" charset="0"/>
              </a:rPr>
              <a:t>nước Áo)</a:t>
            </a:r>
            <a:endParaRPr lang="en-US" altLang="en-US" sz="1400" dirty="0">
              <a:latin typeface="Arial" pitchFamily="34" charset="0"/>
            </a:endParaRPr>
          </a:p>
        </p:txBody>
      </p:sp>
      <p:sp>
        <p:nvSpPr>
          <p:cNvPr id="15372" name="TextBox 17"/>
          <p:cNvSpPr txBox="1">
            <a:spLocks noChangeArrowheads="1"/>
          </p:cNvSpPr>
          <p:nvPr/>
        </p:nvSpPr>
        <p:spPr bwMode="auto">
          <a:xfrm>
            <a:off x="3657600" y="5469727"/>
            <a:ext cx="2057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err="1" smtClean="0">
                <a:latin typeface="Arial" pitchFamily="34" charset="0"/>
              </a:rPr>
              <a:t>Liên</a:t>
            </a:r>
            <a:r>
              <a:rPr lang="en-US" altLang="en-US" sz="1400" dirty="0" smtClean="0">
                <a:latin typeface="Arial" pitchFamily="34" charset="0"/>
              </a:rPr>
              <a:t> </a:t>
            </a:r>
            <a:r>
              <a:rPr lang="en-US" altLang="en-US" sz="1400" dirty="0">
                <a:latin typeface="Arial" pitchFamily="34" charset="0"/>
              </a:rPr>
              <a:t>minh </a:t>
            </a:r>
            <a:r>
              <a:rPr lang="en-US" altLang="en-US" sz="1400" dirty="0" err="1">
                <a:latin typeface="Arial" pitchFamily="34" charset="0"/>
              </a:rPr>
              <a:t>châu</a:t>
            </a:r>
            <a:r>
              <a:rPr lang="en-US" altLang="en-US" sz="1400" dirty="0">
                <a:latin typeface="Arial" pitchFamily="34" charset="0"/>
              </a:rPr>
              <a:t> Phi</a:t>
            </a:r>
          </a:p>
          <a:p>
            <a:pPr algn="ctr" eaLnBrk="1" hangingPunct="1">
              <a:spcBef>
                <a:spcPct val="0"/>
              </a:spcBef>
              <a:buClrTx/>
              <a:buSzTx/>
              <a:buFontTx/>
              <a:buNone/>
            </a:pPr>
            <a:r>
              <a:rPr lang="en-US" altLang="en-US" sz="1400" dirty="0">
                <a:latin typeface="Arial" pitchFamily="34" charset="0"/>
              </a:rPr>
              <a:t>(Addis Ababa, Ethiopia)</a:t>
            </a:r>
          </a:p>
        </p:txBody>
      </p:sp>
      <p:sp>
        <p:nvSpPr>
          <p:cNvPr id="15373" name="TextBox 18"/>
          <p:cNvSpPr txBox="1">
            <a:spLocks noChangeArrowheads="1"/>
          </p:cNvSpPr>
          <p:nvPr/>
        </p:nvSpPr>
        <p:spPr bwMode="auto">
          <a:xfrm>
            <a:off x="5448300" y="3048000"/>
            <a:ext cx="2514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600"/>
              </a:spcBef>
              <a:buClr>
                <a:schemeClr val="accent1"/>
              </a:buClr>
              <a:buSzPct val="80000"/>
              <a:buFont typeface="Wingdings 2" pitchFamily="18" charset="2"/>
              <a:buChar char=""/>
              <a:defRPr sz="3200">
                <a:solidFill>
                  <a:schemeClr val="tx1"/>
                </a:solidFill>
                <a:latin typeface="Gill Sans MT" pitchFamily="34" charset="0"/>
                <a:ea typeface="ＭＳ Ｐゴシック" pitchFamily="34" charset="-128"/>
              </a:defRPr>
            </a:lvl1pPr>
            <a:lvl2pPr marL="742950" indent="-285750" eaLnBrk="0" hangingPunct="0">
              <a:spcBef>
                <a:spcPts val="550"/>
              </a:spcBef>
              <a:buClr>
                <a:schemeClr val="accent1"/>
              </a:buClr>
              <a:buFont typeface="Verdana" pitchFamily="34" charset="0"/>
              <a:buChar char="◦"/>
              <a:defRPr sz="2800">
                <a:solidFill>
                  <a:schemeClr val="tx1"/>
                </a:solidFill>
                <a:latin typeface="Gill Sans MT" pitchFamily="34" charset="0"/>
                <a:ea typeface="ＭＳ Ｐゴシック" pitchFamily="34" charset="-128"/>
              </a:defRPr>
            </a:lvl2pPr>
            <a:lvl3pPr marL="1143000" indent="-228600" eaLnBrk="0" hangingPunct="0">
              <a:spcBef>
                <a:spcPct val="20000"/>
              </a:spcBef>
              <a:buClr>
                <a:schemeClr val="accent2"/>
              </a:buClr>
              <a:buFont typeface="Wingdings 2" pitchFamily="18" charset="2"/>
              <a:buChar char=""/>
              <a:defRPr sz="2400">
                <a:solidFill>
                  <a:schemeClr val="tx1"/>
                </a:solidFill>
                <a:latin typeface="Gill Sans MT" pitchFamily="34" charset="0"/>
                <a:ea typeface="ＭＳ Ｐゴシック" pitchFamily="34" charset="-128"/>
              </a:defRPr>
            </a:lvl3pPr>
            <a:lvl4pPr marL="1600200" indent="-228600" eaLnBrk="0" hangingPunct="0">
              <a:spcBef>
                <a:spcPct val="20000"/>
              </a:spcBef>
              <a:buClr>
                <a:srgbClr val="C32D2E"/>
              </a:buClr>
              <a:buFont typeface="Wingdings 2" pitchFamily="18" charset="2"/>
              <a:buChar char=""/>
              <a:defRPr sz="2000">
                <a:solidFill>
                  <a:schemeClr val="tx1"/>
                </a:solidFill>
                <a:latin typeface="Gill Sans MT" pitchFamily="34" charset="0"/>
                <a:ea typeface="ＭＳ Ｐゴシック" pitchFamily="34" charset="-128"/>
              </a:defRPr>
            </a:lvl4pPr>
            <a:lvl5pPr marL="2057400" indent="-228600" eaLnBrk="0" hangingPunct="0">
              <a:spcBef>
                <a:spcPct val="20000"/>
              </a:spcBef>
              <a:buClr>
                <a:srgbClr val="84AA33"/>
              </a:buClr>
              <a:buFont typeface="Wingdings 2" pitchFamily="18" charset="2"/>
              <a:buChar char=""/>
              <a:defRPr sz="2000">
                <a:solidFill>
                  <a:schemeClr val="tx1"/>
                </a:solidFill>
                <a:latin typeface="Gill Sans MT" pitchFamily="34" charset="0"/>
                <a:ea typeface="ＭＳ Ｐゴシック" pitchFamily="34" charset="-128"/>
              </a:defRPr>
            </a:lvl5pPr>
            <a:lvl6pPr marL="25146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6pPr>
            <a:lvl7pPr marL="29718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7pPr>
            <a:lvl8pPr marL="34290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8pPr>
            <a:lvl9pPr marL="3886200" indent="-228600" eaLnBrk="0" fontAlgn="base" hangingPunct="0">
              <a:spcBef>
                <a:spcPct val="20000"/>
              </a:spcBef>
              <a:spcAft>
                <a:spcPct val="0"/>
              </a:spcAft>
              <a:buClr>
                <a:srgbClr val="84AA33"/>
              </a:buClr>
              <a:buFont typeface="Wingdings 2" pitchFamily="18" charset="2"/>
              <a:buChar char=""/>
              <a:defRPr sz="2000">
                <a:solidFill>
                  <a:schemeClr val="tx1"/>
                </a:solidFill>
                <a:latin typeface="Gill Sans MT" pitchFamily="34" charset="0"/>
                <a:ea typeface="ＭＳ Ｐゴシック" pitchFamily="34" charset="-128"/>
              </a:defRPr>
            </a:lvl9pPr>
          </a:lstStyle>
          <a:p>
            <a:pPr algn="ctr" eaLnBrk="1" hangingPunct="1">
              <a:spcBef>
                <a:spcPct val="0"/>
              </a:spcBef>
              <a:buClrTx/>
              <a:buSzTx/>
              <a:buFontTx/>
              <a:buNone/>
            </a:pPr>
            <a:r>
              <a:rPr lang="en-US" altLang="en-US" sz="1400" dirty="0" err="1">
                <a:latin typeface="Arial" pitchFamily="34" charset="0"/>
              </a:rPr>
              <a:t>Tổ</a:t>
            </a:r>
            <a:r>
              <a:rPr lang="en-US" altLang="en-US" sz="1400" dirty="0">
                <a:latin typeface="Arial" pitchFamily="34" charset="0"/>
              </a:rPr>
              <a:t> </a:t>
            </a:r>
            <a:r>
              <a:rPr lang="en-US" altLang="en-US" sz="1400" dirty="0" err="1">
                <a:latin typeface="Arial" pitchFamily="34" charset="0"/>
              </a:rPr>
              <a:t>chức</a:t>
            </a:r>
            <a:r>
              <a:rPr lang="en-US" altLang="en-US" sz="1400" dirty="0">
                <a:latin typeface="Arial" pitchFamily="34" charset="0"/>
              </a:rPr>
              <a:t> Y </a:t>
            </a:r>
            <a:r>
              <a:rPr lang="en-US" altLang="en-US" sz="1400" dirty="0" err="1">
                <a:latin typeface="Arial" pitchFamily="34" charset="0"/>
              </a:rPr>
              <a:t>tế</a:t>
            </a:r>
            <a:r>
              <a:rPr lang="en-US" altLang="en-US" sz="1400" dirty="0">
                <a:latin typeface="Arial" pitchFamily="34" charset="0"/>
              </a:rPr>
              <a:t> </a:t>
            </a:r>
            <a:r>
              <a:rPr lang="en-US" altLang="en-US" sz="1400" dirty="0" err="1">
                <a:latin typeface="Arial" pitchFamily="34" charset="0"/>
              </a:rPr>
              <a:t>Thế</a:t>
            </a:r>
            <a:r>
              <a:rPr lang="en-US" altLang="en-US" sz="1400" dirty="0">
                <a:latin typeface="Arial" pitchFamily="34" charset="0"/>
              </a:rPr>
              <a:t> </a:t>
            </a:r>
            <a:r>
              <a:rPr lang="en-US" altLang="en-US" sz="1400" dirty="0" err="1">
                <a:latin typeface="Arial" pitchFamily="34" charset="0"/>
              </a:rPr>
              <a:t>giới</a:t>
            </a:r>
            <a:endParaRPr lang="en-US" altLang="en-US" sz="1400" dirty="0">
              <a:latin typeface="Arial" pitchFamily="34" charset="0"/>
            </a:endParaRPr>
          </a:p>
          <a:p>
            <a:pPr algn="ctr" eaLnBrk="1" hangingPunct="1">
              <a:spcBef>
                <a:spcPct val="0"/>
              </a:spcBef>
              <a:buClrTx/>
              <a:buSzTx/>
              <a:buFontTx/>
              <a:buNone/>
            </a:pPr>
            <a:r>
              <a:rPr lang="en-US" altLang="en-US" sz="1400" dirty="0">
                <a:latin typeface="Arial" pitchFamily="34" charset="0"/>
              </a:rPr>
              <a:t>(Geneva, </a:t>
            </a:r>
            <a:r>
              <a:rPr lang="en-US" altLang="en-US" sz="1400" dirty="0" err="1">
                <a:latin typeface="Arial" pitchFamily="34" charset="0"/>
              </a:rPr>
              <a:t>Thụy</a:t>
            </a:r>
            <a:r>
              <a:rPr lang="en-US" altLang="en-US" sz="1400" dirty="0">
                <a:latin typeface="Arial" pitchFamily="34" charset="0"/>
              </a:rPr>
              <a:t> </a:t>
            </a:r>
            <a:r>
              <a:rPr lang="en-US" altLang="en-US" sz="1400" dirty="0" err="1">
                <a:latin typeface="Arial" pitchFamily="34" charset="0"/>
              </a:rPr>
              <a:t>Sĩ</a:t>
            </a:r>
            <a:r>
              <a:rPr lang="en-US" altLang="en-US" sz="1400" dirty="0">
                <a:latin typeface="Arial" pitchFamily="34" charset="0"/>
              </a:rPr>
              <a:t>)</a:t>
            </a:r>
          </a:p>
        </p:txBody>
      </p:sp>
    </p:spTree>
    <p:extLst>
      <p:ext uri="{BB962C8B-B14F-4D97-AF65-F5344CB8AC3E}">
        <p14:creationId xmlns:p14="http://schemas.microsoft.com/office/powerpoint/2010/main" val="37950346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639762"/>
          </a:xfrm>
        </p:spPr>
        <p:txBody>
          <a:bodyPr>
            <a:normAutofit fontScale="90000"/>
          </a:bodyPr>
          <a:lstStyle/>
          <a:p>
            <a:pPr algn="ctr"/>
            <a:r>
              <a:rPr lang="en-US" dirty="0" smtClean="0"/>
              <a:t/>
            </a:r>
            <a:br>
              <a:rPr lang="en-US" dirty="0" smtClean="0"/>
            </a:br>
            <a:r>
              <a:rPr lang="en-US" sz="4400" b="1" dirty="0" err="1">
                <a:solidFill>
                  <a:schemeClr val="accent1">
                    <a:lumMod val="75000"/>
                  </a:schemeClr>
                </a:solidFill>
              </a:rPr>
              <a:t>C</a:t>
            </a:r>
            <a:r>
              <a:rPr lang="en-US" sz="4400" b="1" dirty="0" err="1" smtClean="0">
                <a:solidFill>
                  <a:schemeClr val="accent1">
                    <a:lumMod val="75000"/>
                  </a:schemeClr>
                </a:solidFill>
              </a:rPr>
              <a:t>huyên</a:t>
            </a:r>
            <a:r>
              <a:rPr lang="en-US" sz="4400" b="1" dirty="0" smtClean="0">
                <a:solidFill>
                  <a:schemeClr val="accent1">
                    <a:lumMod val="75000"/>
                  </a:schemeClr>
                </a:solidFill>
              </a:rPr>
              <a:t> </a:t>
            </a:r>
            <a:r>
              <a:rPr lang="en-US" sz="4400" b="1" dirty="0" err="1" smtClean="0">
                <a:solidFill>
                  <a:schemeClr val="accent1">
                    <a:lumMod val="75000"/>
                  </a:schemeClr>
                </a:solidFill>
              </a:rPr>
              <a:t>nghiệp</a:t>
            </a:r>
            <a:r>
              <a:rPr lang="en-US" sz="4400" b="1" dirty="0" smtClean="0">
                <a:solidFill>
                  <a:schemeClr val="accent1">
                    <a:lumMod val="75000"/>
                  </a:schemeClr>
                </a:solidFill>
              </a:rPr>
              <a:t> </a:t>
            </a:r>
            <a:r>
              <a:rPr lang="en-US" sz="4400" b="1" dirty="0" err="1" smtClean="0">
                <a:solidFill>
                  <a:schemeClr val="accent1">
                    <a:lumMod val="75000"/>
                  </a:schemeClr>
                </a:solidFill>
              </a:rPr>
              <a:t>hóa</a:t>
            </a:r>
            <a:r>
              <a:rPr lang="en-US" sz="4400" b="1" dirty="0" smtClean="0">
                <a:solidFill>
                  <a:schemeClr val="accent1">
                    <a:lumMod val="75000"/>
                  </a:schemeClr>
                </a:solidFill>
              </a:rPr>
              <a:t> </a:t>
            </a:r>
            <a:r>
              <a:rPr lang="en-US" sz="4400" b="1" dirty="0" err="1" smtClean="0">
                <a:solidFill>
                  <a:schemeClr val="accent1">
                    <a:lumMod val="75000"/>
                  </a:schemeClr>
                </a:solidFill>
              </a:rPr>
              <a:t>thông</a:t>
            </a:r>
            <a:r>
              <a:rPr lang="en-US" sz="4400" b="1" dirty="0" smtClean="0">
                <a:solidFill>
                  <a:schemeClr val="accent1">
                    <a:lumMod val="75000"/>
                  </a:schemeClr>
                </a:solidFill>
              </a:rPr>
              <a:t> qua </a:t>
            </a:r>
            <a:r>
              <a:rPr lang="en-US" sz="4400" b="1" dirty="0" err="1" smtClean="0">
                <a:solidFill>
                  <a:schemeClr val="accent1">
                    <a:lumMod val="75000"/>
                  </a:schemeClr>
                </a:solidFill>
              </a:rPr>
              <a:t>Chứng</a:t>
            </a:r>
            <a:r>
              <a:rPr lang="en-US" sz="4400" b="1" dirty="0" smtClean="0">
                <a:solidFill>
                  <a:schemeClr val="accent1">
                    <a:lumMod val="75000"/>
                  </a:schemeClr>
                </a:solidFill>
              </a:rPr>
              <a:t> </a:t>
            </a:r>
            <a:r>
              <a:rPr lang="en-US" sz="4400" b="1" dirty="0" err="1" smtClean="0">
                <a:solidFill>
                  <a:schemeClr val="accent1">
                    <a:lumMod val="75000"/>
                  </a:schemeClr>
                </a:solidFill>
              </a:rPr>
              <a:t>chỉ</a:t>
            </a:r>
            <a:endParaRPr lang="en-US" sz="4400" dirty="0">
              <a:solidFill>
                <a:schemeClr val="accent1">
                  <a:lumMod val="75000"/>
                </a:schemeClr>
              </a:solidFill>
            </a:endParaRPr>
          </a:p>
        </p:txBody>
      </p:sp>
      <p:sp>
        <p:nvSpPr>
          <p:cNvPr id="3" name="Content Placeholder 2"/>
          <p:cNvSpPr>
            <a:spLocks noGrp="1"/>
          </p:cNvSpPr>
          <p:nvPr>
            <p:ph idx="1"/>
          </p:nvPr>
        </p:nvSpPr>
        <p:spPr>
          <a:xfrm>
            <a:off x="381000" y="1676400"/>
            <a:ext cx="7620000" cy="2514600"/>
          </a:xfrm>
        </p:spPr>
        <p:txBody>
          <a:bodyPr>
            <a:normAutofit/>
          </a:bodyPr>
          <a:lstStyle/>
          <a:p>
            <a:pPr marL="114300" indent="0">
              <a:buNone/>
            </a:pPr>
            <a:r>
              <a:rPr lang="en-US" b="1" dirty="0" err="1" smtClean="0">
                <a:latin typeface="Arial" panose="020B0604020202020204" pitchFamily="34" charset="0"/>
                <a:cs typeface="Arial" panose="020B0604020202020204" pitchFamily="34" charset="0"/>
              </a:rPr>
              <a:t>Thông</a:t>
            </a:r>
            <a:r>
              <a:rPr lang="en-US" b="1" dirty="0" smtClean="0">
                <a:latin typeface="Arial" panose="020B0604020202020204" pitchFamily="34" charset="0"/>
                <a:cs typeface="Arial" panose="020B0604020202020204" pitchFamily="34" charset="0"/>
              </a:rPr>
              <a:t> qua </a:t>
            </a:r>
            <a:r>
              <a:rPr lang="en-US" b="1" dirty="0" err="1" smtClean="0">
                <a:latin typeface="Arial" panose="020B0604020202020204" pitchFamily="34" charset="0"/>
                <a:cs typeface="Arial" panose="020B0604020202020204" pitchFamily="34" charset="0"/>
              </a:rPr>
              <a:t>hệ</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thống</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chứng</a:t>
            </a:r>
            <a:r>
              <a:rPr lang="en-US" b="1" dirty="0" smtClean="0">
                <a:latin typeface="Arial" panose="020B0604020202020204" pitchFamily="34" charset="0"/>
                <a:cs typeface="Arial" panose="020B0604020202020204" pitchFamily="34" charset="0"/>
              </a:rPr>
              <a:t> </a:t>
            </a:r>
            <a:r>
              <a:rPr lang="en-US" b="1" dirty="0" err="1" smtClean="0">
                <a:latin typeface="Arial" panose="020B0604020202020204" pitchFamily="34" charset="0"/>
                <a:cs typeface="Arial" panose="020B0604020202020204" pitchFamily="34" charset="0"/>
              </a:rPr>
              <a:t>chỉ</a:t>
            </a:r>
            <a:r>
              <a:rPr lang="en-US" b="1" dirty="0" smtClean="0">
                <a:latin typeface="Arial" panose="020B0604020202020204" pitchFamily="34" charset="0"/>
                <a:cs typeface="Arial" panose="020B0604020202020204" pitchFamily="34" charset="0"/>
              </a:rPr>
              <a:t> ICCE</a:t>
            </a:r>
            <a:endParaRPr lang="en-US" b="1" dirty="0">
              <a:latin typeface="Arial" panose="020B0604020202020204" pitchFamily="34" charset="0"/>
              <a:cs typeface="Arial" panose="020B0604020202020204" pitchFamily="34" charset="0"/>
            </a:endParaRPr>
          </a:p>
          <a:p>
            <a:r>
              <a:rPr lang="vi-VN" dirty="0" smtClean="0">
                <a:latin typeface="Arial" panose="020B0604020202020204" pitchFamily="34" charset="0"/>
                <a:cs typeface="Arial" panose="020B0604020202020204" pitchFamily="34" charset="0"/>
              </a:rPr>
              <a:t>Chuyên </a:t>
            </a:r>
            <a:r>
              <a:rPr lang="vi-VN" dirty="0">
                <a:latin typeface="Arial" panose="020B0604020202020204" pitchFamily="34" charset="0"/>
                <a:cs typeface="Arial" panose="020B0604020202020204" pitchFamily="34" charset="0"/>
              </a:rPr>
              <a:t>gia </a:t>
            </a:r>
            <a:r>
              <a:rPr lang="en-US" dirty="0" err="1" smtClean="0">
                <a:latin typeface="Arial" panose="020B0604020202020204" pitchFamily="34" charset="0"/>
                <a:cs typeface="Arial" panose="020B0604020202020204" pitchFamily="34" charset="0"/>
              </a:rPr>
              <a:t>quốc</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tế</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về</a:t>
            </a:r>
            <a:r>
              <a:rPr lang="en-US" dirty="0" smtClean="0">
                <a:latin typeface="Arial" panose="020B0604020202020204" pitchFamily="34" charset="0"/>
                <a:cs typeface="Arial" panose="020B0604020202020204" pitchFamily="34" charset="0"/>
              </a:rPr>
              <a:t> </a:t>
            </a:r>
            <a:r>
              <a:rPr lang="vi-VN" dirty="0" smtClean="0">
                <a:latin typeface="Arial" panose="020B0604020202020204" pitchFamily="34" charset="0"/>
                <a:cs typeface="Arial" panose="020B0604020202020204" pitchFamily="34" charset="0"/>
              </a:rPr>
              <a:t>Nghiện </a:t>
            </a:r>
            <a:r>
              <a:rPr lang="vi-VN" dirty="0">
                <a:latin typeface="Arial" panose="020B0604020202020204" pitchFamily="34" charset="0"/>
                <a:cs typeface="Arial" panose="020B0604020202020204" pitchFamily="34" charset="0"/>
              </a:rPr>
              <a:t>- Trình độ I, II, III</a:t>
            </a:r>
          </a:p>
          <a:p>
            <a:r>
              <a:rPr lang="vi-VN" dirty="0">
                <a:latin typeface="Arial" panose="020B0604020202020204" pitchFamily="34" charset="0"/>
                <a:cs typeface="Arial" panose="020B0604020202020204" pitchFamily="34" charset="0"/>
              </a:rPr>
              <a:t>Chuyên gia </a:t>
            </a:r>
            <a:r>
              <a:rPr lang="en-US" dirty="0" err="1" smtClean="0">
                <a:latin typeface="Arial" panose="020B0604020202020204" pitchFamily="34" charset="0"/>
                <a:cs typeface="Arial" panose="020B0604020202020204" pitchFamily="34" charset="0"/>
              </a:rPr>
              <a:t>quốc</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tế</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về</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Dự</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phòng</a:t>
            </a:r>
            <a:r>
              <a:rPr lang="en-US" dirty="0" smtClean="0">
                <a:latin typeface="Arial" panose="020B0604020202020204" pitchFamily="34" charset="0"/>
                <a:cs typeface="Arial" panose="020B0604020202020204" pitchFamily="34" charset="0"/>
              </a:rPr>
              <a:t> </a:t>
            </a:r>
            <a:r>
              <a:rPr lang="vi-VN" dirty="0" smtClean="0">
                <a:latin typeface="Arial" panose="020B0604020202020204" pitchFamily="34" charset="0"/>
                <a:cs typeface="Arial" panose="020B0604020202020204" pitchFamily="34" charset="0"/>
              </a:rPr>
              <a:t>- </a:t>
            </a:r>
            <a:r>
              <a:rPr lang="vi-VN" dirty="0">
                <a:latin typeface="Arial" panose="020B0604020202020204" pitchFamily="34" charset="0"/>
                <a:cs typeface="Arial" panose="020B0604020202020204" pitchFamily="34" charset="0"/>
              </a:rPr>
              <a:t>Các trình độ I, II</a:t>
            </a:r>
          </a:p>
          <a:p>
            <a:r>
              <a:rPr lang="vi-VN" dirty="0" err="1" smtClean="0">
                <a:latin typeface="Arial" panose="020B0604020202020204" pitchFamily="34" charset="0"/>
                <a:cs typeface="Arial" panose="020B0604020202020204" pitchFamily="34" charset="0"/>
              </a:rPr>
              <a:t>Huấn</a:t>
            </a:r>
            <a:r>
              <a:rPr lang="en-US" dirty="0" smtClean="0">
                <a:latin typeface="Arial" panose="020B0604020202020204" pitchFamily="34" charset="0"/>
                <a:cs typeface="Arial" panose="020B0604020202020204" pitchFamily="34" charset="0"/>
              </a:rPr>
              <a:t> </a:t>
            </a:r>
            <a:r>
              <a:rPr lang="vi-VN" dirty="0" err="1" smtClean="0">
                <a:latin typeface="Arial" panose="020B0604020202020204" pitchFamily="34" charset="0"/>
                <a:cs typeface="Arial" panose="020B0604020202020204" pitchFamily="34" charset="0"/>
              </a:rPr>
              <a:t>luyện</a:t>
            </a:r>
            <a:r>
              <a:rPr lang="vi-VN" dirty="0" smtClean="0">
                <a:latin typeface="Arial" panose="020B0604020202020204" pitchFamily="34" charset="0"/>
                <a:cs typeface="Arial" panose="020B0604020202020204" pitchFamily="34" charset="0"/>
              </a:rPr>
              <a:t> </a:t>
            </a:r>
            <a:r>
              <a:rPr lang="vi-VN" dirty="0">
                <a:latin typeface="Arial" panose="020B0604020202020204" pitchFamily="34" charset="0"/>
                <a:cs typeface="Arial" panose="020B0604020202020204" pitchFamily="34" charset="0"/>
              </a:rPr>
              <a:t>phục hồi</a:t>
            </a:r>
            <a:endParaRPr lang="en-US" dirty="0">
              <a:latin typeface="Arial" panose="020B0604020202020204" pitchFamily="34" charset="0"/>
              <a:cs typeface="Arial" panose="020B0604020202020204" pitchFamily="34" charset="0"/>
            </a:endParaRPr>
          </a:p>
          <a:p>
            <a:endParaRPr lang="en-US" dirty="0"/>
          </a:p>
        </p:txBody>
      </p:sp>
      <p:pic>
        <p:nvPicPr>
          <p:cNvPr id="4" name="image13.png" descr="Certificates.png"/>
          <p:cNvPicPr/>
          <p:nvPr/>
        </p:nvPicPr>
        <p:blipFill>
          <a:blip r:embed="rId3">
            <a:extLst/>
          </a:blip>
          <a:stretch>
            <a:fillRect/>
          </a:stretch>
        </p:blipFill>
        <p:spPr>
          <a:xfrm>
            <a:off x="381000" y="4191000"/>
            <a:ext cx="7696200" cy="2413406"/>
          </a:xfrm>
          <a:prstGeom prst="rect">
            <a:avLst/>
          </a:prstGeom>
          <a:ln w="12700">
            <a:miter lim="400000"/>
          </a:ln>
        </p:spPr>
      </p:pic>
    </p:spTree>
    <p:extLst>
      <p:ext uri="{BB962C8B-B14F-4D97-AF65-F5344CB8AC3E}">
        <p14:creationId xmlns:p14="http://schemas.microsoft.com/office/powerpoint/2010/main" val="3975047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447800"/>
            <a:ext cx="9144000" cy="2514600"/>
          </a:xfrm>
        </p:spPr>
        <p:txBody>
          <a:bodyPr>
            <a:normAutofit/>
          </a:bodyPr>
          <a:lstStyle/>
          <a:p>
            <a:pPr marL="0" indent="0" algn="ctr"/>
            <a:r>
              <a:rPr lang="en-US" sz="4000" b="1" dirty="0">
                <a:solidFill>
                  <a:schemeClr val="accent1">
                    <a:lumMod val="75000"/>
                  </a:schemeClr>
                </a:solidFill>
              </a:rPr>
              <a:t>II. </a:t>
            </a:r>
            <a:r>
              <a:rPr lang="en-US" sz="4000" b="1" dirty="0" err="1"/>
              <a:t>Chuyên</a:t>
            </a:r>
            <a:r>
              <a:rPr lang="en-US" sz="4000" b="1" dirty="0"/>
              <a:t> </a:t>
            </a:r>
            <a:r>
              <a:rPr lang="en-US" sz="4000" b="1" dirty="0" err="1"/>
              <a:t>nghiệp</a:t>
            </a:r>
            <a:r>
              <a:rPr lang="en-US" sz="4000" b="1" dirty="0"/>
              <a:t> </a:t>
            </a:r>
            <a:r>
              <a:rPr lang="en-US" sz="4000" b="1" dirty="0" err="1"/>
              <a:t>hóa</a:t>
            </a:r>
            <a:r>
              <a:rPr lang="en-US" sz="4000" b="1" dirty="0"/>
              <a:t> </a:t>
            </a:r>
            <a:r>
              <a:rPr lang="en-US" sz="4000" b="1" dirty="0" err="1"/>
              <a:t>Dịch</a:t>
            </a:r>
            <a:r>
              <a:rPr lang="en-US" sz="4000" b="1" dirty="0"/>
              <a:t> </a:t>
            </a:r>
            <a:r>
              <a:rPr lang="en-US" sz="4000" b="1" dirty="0" err="1"/>
              <a:t>vụ</a:t>
            </a:r>
            <a:r>
              <a:rPr lang="en-US" sz="4000" b="1" dirty="0"/>
              <a:t> </a:t>
            </a:r>
            <a:r>
              <a:rPr lang="en-US" sz="4000" b="1" dirty="0" err="1"/>
              <a:t>Điều</a:t>
            </a:r>
            <a:r>
              <a:rPr lang="en-US" sz="4000" b="1" dirty="0"/>
              <a:t> </a:t>
            </a:r>
            <a:r>
              <a:rPr lang="en-US" sz="4000" b="1" dirty="0" err="1"/>
              <a:t>trị</a:t>
            </a:r>
            <a:r>
              <a:rPr lang="en-US" sz="4000" b="1" dirty="0"/>
              <a:t> </a:t>
            </a:r>
            <a:r>
              <a:rPr lang="en-US" sz="4000" b="1" dirty="0" smtClean="0"/>
              <a:t/>
            </a:r>
            <a:br>
              <a:rPr lang="en-US" sz="4000" b="1" dirty="0" smtClean="0"/>
            </a:br>
            <a:r>
              <a:rPr lang="en-US" sz="4000" b="1" dirty="0" err="1" smtClean="0"/>
              <a:t>và</a:t>
            </a:r>
            <a:r>
              <a:rPr lang="en-US" sz="4000" b="1" dirty="0" smtClean="0"/>
              <a:t> </a:t>
            </a:r>
            <a:r>
              <a:rPr lang="en-US" sz="4000" b="1" dirty="0" err="1"/>
              <a:t>Dự</a:t>
            </a:r>
            <a:r>
              <a:rPr lang="en-US" sz="4000" b="1" dirty="0"/>
              <a:t> </a:t>
            </a:r>
            <a:r>
              <a:rPr lang="en-US" sz="4000" b="1" dirty="0" err="1"/>
              <a:t>Phòng</a:t>
            </a:r>
            <a:r>
              <a:rPr lang="en-US" sz="4000" b="1" dirty="0"/>
              <a:t> </a:t>
            </a:r>
            <a:r>
              <a:rPr lang="en-US" sz="4000" b="1" dirty="0" err="1" smtClean="0"/>
              <a:t>Nghiện</a:t>
            </a:r>
            <a:r>
              <a:rPr lang="en-US" sz="4000" b="1" dirty="0" smtClean="0"/>
              <a:t> </a:t>
            </a:r>
            <a:r>
              <a:rPr lang="en-US" sz="4000" b="1" dirty="0" err="1"/>
              <a:t>chất</a:t>
            </a:r>
            <a:endParaRPr lang="en-US" sz="4000" b="1" dirty="0"/>
          </a:p>
        </p:txBody>
      </p:sp>
    </p:spTree>
    <p:extLst>
      <p:ext uri="{BB962C8B-B14F-4D97-AF65-F5344CB8AC3E}">
        <p14:creationId xmlns:p14="http://schemas.microsoft.com/office/powerpoint/2010/main" val="3546050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71800" y="228600"/>
            <a:ext cx="6477000" cy="1600200"/>
          </a:xfrm>
          <a:prstGeom prst="rect">
            <a:avLst/>
          </a:prstGeom>
          <a:noFill/>
        </p:spPr>
        <p:txBody>
          <a:bodyPr wrap="square" rtlCol="0">
            <a:normAutofit/>
          </a:bodyPr>
          <a:lstStyle/>
          <a:p>
            <a:r>
              <a:rPr lang="en-US" sz="4000" b="1" dirty="0" err="1" smtClean="0">
                <a:solidFill>
                  <a:schemeClr val="accent1">
                    <a:lumMod val="75000"/>
                  </a:schemeClr>
                </a:solidFill>
                <a:latin typeface="+mj-lt"/>
              </a:rPr>
              <a:t>Chuyên</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nghiệp</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hóa</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các</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hệ</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thống</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điều</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trị</a:t>
            </a:r>
            <a:endParaRPr lang="en-US" sz="4000" b="1" dirty="0">
              <a:solidFill>
                <a:schemeClr val="accent1">
                  <a:lumMod val="75000"/>
                </a:schemeClr>
              </a:solidFill>
              <a:latin typeface="+mj-lt"/>
            </a:endParaRPr>
          </a:p>
        </p:txBody>
      </p:sp>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20753331" flipH="1">
            <a:off x="108261" y="-3142205"/>
            <a:ext cx="2895600" cy="6861081"/>
          </a:xfrm>
          <a:prstGeom prst="rect">
            <a:avLst/>
          </a:prstGeom>
        </p:spPr>
      </p:pic>
      <p:sp>
        <p:nvSpPr>
          <p:cNvPr id="6" name="TextBox 5"/>
          <p:cNvSpPr txBox="1"/>
          <p:nvPr/>
        </p:nvSpPr>
        <p:spPr>
          <a:xfrm>
            <a:off x="3664311" y="1720839"/>
            <a:ext cx="5327289" cy="1708160"/>
          </a:xfrm>
          <a:prstGeom prst="rect">
            <a:avLst/>
          </a:prstGeom>
          <a:gradFill>
            <a:gsLst>
              <a:gs pos="0">
                <a:schemeClr val="accent1">
                  <a:lumMod val="60000"/>
                  <a:lumOff val="40000"/>
                </a:schemeClr>
              </a:gs>
              <a:gs pos="100000">
                <a:schemeClr val="accent4">
                  <a:tint val="86000"/>
                  <a:satMod val="115000"/>
                </a:schemeClr>
              </a:gs>
              <a:gs pos="100000">
                <a:schemeClr val="accent4">
                  <a:tint val="50000"/>
                  <a:satMod val="150000"/>
                </a:schemeClr>
              </a:gs>
            </a:gsLst>
          </a:gradFill>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US" sz="3500" b="1" dirty="0" err="1" smtClean="0">
                <a:solidFill>
                  <a:schemeClr val="bg1"/>
                </a:solidFill>
              </a:rPr>
              <a:t>Chuyên</a:t>
            </a:r>
            <a:r>
              <a:rPr lang="en-US" sz="3500" b="1" dirty="0" smtClean="0">
                <a:solidFill>
                  <a:schemeClr val="bg1"/>
                </a:solidFill>
              </a:rPr>
              <a:t> </a:t>
            </a:r>
            <a:r>
              <a:rPr lang="en-US" sz="3500" b="1" dirty="0" err="1" smtClean="0">
                <a:solidFill>
                  <a:schemeClr val="bg1"/>
                </a:solidFill>
              </a:rPr>
              <a:t>nghiệp</a:t>
            </a:r>
            <a:r>
              <a:rPr lang="en-US" sz="3500" b="1" dirty="0" smtClean="0">
                <a:solidFill>
                  <a:schemeClr val="bg1"/>
                </a:solidFill>
              </a:rPr>
              <a:t> </a:t>
            </a:r>
            <a:r>
              <a:rPr lang="en-US" sz="3500" b="1" dirty="0" err="1" smtClean="0">
                <a:solidFill>
                  <a:schemeClr val="bg1"/>
                </a:solidFill>
              </a:rPr>
              <a:t>hóa</a:t>
            </a:r>
            <a:r>
              <a:rPr lang="en-US" sz="3500" b="1" dirty="0" smtClean="0">
                <a:solidFill>
                  <a:schemeClr val="bg1"/>
                </a:solidFill>
              </a:rPr>
              <a:t> </a:t>
            </a:r>
            <a:r>
              <a:rPr lang="en-US" sz="3500" b="1" dirty="0" err="1" smtClean="0">
                <a:solidFill>
                  <a:schemeClr val="bg1"/>
                </a:solidFill>
              </a:rPr>
              <a:t>các</a:t>
            </a:r>
            <a:r>
              <a:rPr lang="en-US" sz="3500" b="1" dirty="0" smtClean="0">
                <a:solidFill>
                  <a:schemeClr val="bg1"/>
                </a:solidFill>
              </a:rPr>
              <a:t> </a:t>
            </a:r>
            <a:r>
              <a:rPr lang="en-US" sz="3500" b="1" dirty="0" err="1" smtClean="0">
                <a:solidFill>
                  <a:schemeClr val="bg1"/>
                </a:solidFill>
              </a:rPr>
              <a:t>Chương</a:t>
            </a:r>
            <a:r>
              <a:rPr lang="en-US" sz="3500" b="1" dirty="0" smtClean="0">
                <a:solidFill>
                  <a:schemeClr val="bg1"/>
                </a:solidFill>
              </a:rPr>
              <a:t> </a:t>
            </a:r>
            <a:r>
              <a:rPr lang="en-US" sz="3500" b="1" dirty="0" err="1" smtClean="0">
                <a:solidFill>
                  <a:schemeClr val="bg1"/>
                </a:solidFill>
              </a:rPr>
              <a:t>trình</a:t>
            </a:r>
            <a:r>
              <a:rPr lang="en-US" sz="3500" b="1" dirty="0" smtClean="0">
                <a:solidFill>
                  <a:schemeClr val="bg1"/>
                </a:solidFill>
              </a:rPr>
              <a:t> </a:t>
            </a:r>
            <a:r>
              <a:rPr lang="en-US" sz="3500" b="1" dirty="0" err="1" smtClean="0">
                <a:solidFill>
                  <a:schemeClr val="bg1"/>
                </a:solidFill>
              </a:rPr>
              <a:t>điều</a:t>
            </a:r>
            <a:r>
              <a:rPr lang="en-US" sz="3500" b="1" dirty="0" smtClean="0">
                <a:solidFill>
                  <a:schemeClr val="bg1"/>
                </a:solidFill>
              </a:rPr>
              <a:t> </a:t>
            </a:r>
            <a:r>
              <a:rPr lang="en-US" sz="3500" b="1" dirty="0" err="1" smtClean="0">
                <a:solidFill>
                  <a:schemeClr val="bg1"/>
                </a:solidFill>
              </a:rPr>
              <a:t>trị</a:t>
            </a:r>
            <a:r>
              <a:rPr lang="en-US" sz="3500" b="1" dirty="0" smtClean="0">
                <a:solidFill>
                  <a:schemeClr val="bg1"/>
                </a:solidFill>
              </a:rPr>
              <a:t> &amp; </a:t>
            </a:r>
            <a:r>
              <a:rPr lang="en-US" sz="3500" b="1" dirty="0" err="1" smtClean="0">
                <a:solidFill>
                  <a:schemeClr val="bg1"/>
                </a:solidFill>
              </a:rPr>
              <a:t>Phương</a:t>
            </a:r>
            <a:r>
              <a:rPr lang="en-US" sz="3500" b="1" dirty="0" smtClean="0">
                <a:solidFill>
                  <a:schemeClr val="bg1"/>
                </a:solidFill>
              </a:rPr>
              <a:t> </a:t>
            </a:r>
            <a:r>
              <a:rPr lang="en-US" sz="3500" b="1" dirty="0" err="1" smtClean="0">
                <a:solidFill>
                  <a:schemeClr val="bg1"/>
                </a:solidFill>
              </a:rPr>
              <a:t>tiện</a:t>
            </a:r>
            <a:endParaRPr lang="en-US" sz="3500" b="1" dirty="0">
              <a:solidFill>
                <a:schemeClr val="bg1"/>
              </a:solidFill>
            </a:endParaRPr>
          </a:p>
        </p:txBody>
      </p:sp>
      <p:sp>
        <p:nvSpPr>
          <p:cNvPr id="10" name="TextBox 9"/>
          <p:cNvSpPr txBox="1"/>
          <p:nvPr/>
        </p:nvSpPr>
        <p:spPr>
          <a:xfrm>
            <a:off x="228600" y="1893801"/>
            <a:ext cx="2286000" cy="1692771"/>
          </a:xfrm>
          <a:prstGeom prst="rect">
            <a:avLst/>
          </a:prstGeom>
          <a:solidFill>
            <a:schemeClr val="bg1"/>
          </a:solidFill>
        </p:spPr>
        <p:txBody>
          <a:bodyPr wrap="square" rtlCol="0">
            <a:spAutoFit/>
          </a:bodyPr>
          <a:lstStyle/>
          <a:p>
            <a:r>
              <a:rPr lang="en-US" sz="2600" b="1" dirty="0" err="1" smtClean="0">
                <a:solidFill>
                  <a:schemeClr val="accent1"/>
                </a:solidFill>
                <a:latin typeface="+mj-lt"/>
              </a:rPr>
              <a:t>Phát</a:t>
            </a:r>
            <a:r>
              <a:rPr lang="en-US" sz="2600" b="1" dirty="0" smtClean="0">
                <a:solidFill>
                  <a:schemeClr val="accent1"/>
                </a:solidFill>
                <a:latin typeface="+mj-lt"/>
              </a:rPr>
              <a:t> </a:t>
            </a:r>
            <a:r>
              <a:rPr lang="en-US" sz="2600" b="1" dirty="0" err="1" smtClean="0">
                <a:solidFill>
                  <a:schemeClr val="accent1"/>
                </a:solidFill>
                <a:latin typeface="+mj-lt"/>
              </a:rPr>
              <a:t>triển</a:t>
            </a:r>
            <a:r>
              <a:rPr lang="en-US" sz="2600" b="1" dirty="0" smtClean="0">
                <a:solidFill>
                  <a:schemeClr val="accent1"/>
                </a:solidFill>
                <a:latin typeface="+mj-lt"/>
              </a:rPr>
              <a:t> </a:t>
            </a:r>
            <a:r>
              <a:rPr lang="en-US" sz="2600" b="1" dirty="0" err="1" smtClean="0">
                <a:solidFill>
                  <a:schemeClr val="accent1"/>
                </a:solidFill>
                <a:latin typeface="+mj-lt"/>
              </a:rPr>
              <a:t>các</a:t>
            </a:r>
            <a:r>
              <a:rPr lang="en-US" sz="2600" b="1" dirty="0" smtClean="0">
                <a:solidFill>
                  <a:schemeClr val="accent1"/>
                </a:solidFill>
                <a:latin typeface="+mj-lt"/>
              </a:rPr>
              <a:t> </a:t>
            </a:r>
            <a:r>
              <a:rPr lang="en-US" sz="2600" b="1" dirty="0" err="1" smtClean="0">
                <a:solidFill>
                  <a:schemeClr val="accent1"/>
                </a:solidFill>
                <a:latin typeface="+mj-lt"/>
              </a:rPr>
              <a:t>tiêu</a:t>
            </a:r>
            <a:r>
              <a:rPr lang="en-US" sz="2600" b="1" dirty="0" smtClean="0">
                <a:solidFill>
                  <a:schemeClr val="accent1"/>
                </a:solidFill>
                <a:latin typeface="+mj-lt"/>
              </a:rPr>
              <a:t> </a:t>
            </a:r>
            <a:r>
              <a:rPr lang="en-US" sz="2600" b="1" dirty="0" err="1" smtClean="0">
                <a:solidFill>
                  <a:schemeClr val="accent1"/>
                </a:solidFill>
                <a:latin typeface="+mj-lt"/>
              </a:rPr>
              <a:t>chuẩn</a:t>
            </a:r>
            <a:r>
              <a:rPr lang="en-US" sz="2600" b="1" dirty="0" smtClean="0">
                <a:solidFill>
                  <a:schemeClr val="accent1"/>
                </a:solidFill>
                <a:latin typeface="+mj-lt"/>
              </a:rPr>
              <a:t> </a:t>
            </a:r>
            <a:r>
              <a:rPr lang="en-US" sz="2600" b="1" dirty="0" err="1" smtClean="0">
                <a:solidFill>
                  <a:schemeClr val="accent1"/>
                </a:solidFill>
                <a:latin typeface="+mj-lt"/>
              </a:rPr>
              <a:t>quốc</a:t>
            </a:r>
            <a:r>
              <a:rPr lang="en-US" sz="2600" b="1" dirty="0" smtClean="0">
                <a:solidFill>
                  <a:schemeClr val="accent1"/>
                </a:solidFill>
                <a:latin typeface="+mj-lt"/>
              </a:rPr>
              <a:t> </a:t>
            </a:r>
            <a:r>
              <a:rPr lang="en-US" sz="2600" b="1" dirty="0" err="1" smtClean="0">
                <a:solidFill>
                  <a:schemeClr val="accent1"/>
                </a:solidFill>
                <a:latin typeface="+mj-lt"/>
              </a:rPr>
              <a:t>tế</a:t>
            </a:r>
            <a:r>
              <a:rPr lang="en-US" sz="2600" b="1" dirty="0" smtClean="0">
                <a:solidFill>
                  <a:schemeClr val="accent1"/>
                </a:solidFill>
                <a:latin typeface="+mj-lt"/>
              </a:rPr>
              <a:t> </a:t>
            </a:r>
            <a:r>
              <a:rPr lang="en-US" sz="2600" b="1" dirty="0" err="1" smtClean="0">
                <a:solidFill>
                  <a:schemeClr val="accent1"/>
                </a:solidFill>
                <a:latin typeface="+mj-lt"/>
              </a:rPr>
              <a:t>về</a:t>
            </a:r>
            <a:r>
              <a:rPr lang="en-US" sz="2600" b="1" dirty="0" smtClean="0">
                <a:solidFill>
                  <a:schemeClr val="accent1"/>
                </a:solidFill>
                <a:latin typeface="+mj-lt"/>
              </a:rPr>
              <a:t> </a:t>
            </a:r>
            <a:r>
              <a:rPr lang="en-US" sz="2600" b="1" dirty="0" err="1" smtClean="0">
                <a:solidFill>
                  <a:schemeClr val="accent1"/>
                </a:solidFill>
                <a:latin typeface="+mj-lt"/>
              </a:rPr>
              <a:t>điều</a:t>
            </a:r>
            <a:r>
              <a:rPr lang="en-US" sz="2600" b="1" dirty="0" smtClean="0">
                <a:solidFill>
                  <a:schemeClr val="accent1"/>
                </a:solidFill>
                <a:latin typeface="+mj-lt"/>
              </a:rPr>
              <a:t> </a:t>
            </a:r>
            <a:r>
              <a:rPr lang="en-US" sz="2600" b="1" dirty="0" err="1" smtClean="0">
                <a:solidFill>
                  <a:schemeClr val="accent1"/>
                </a:solidFill>
                <a:latin typeface="+mj-lt"/>
              </a:rPr>
              <a:t>trị</a:t>
            </a:r>
            <a:endParaRPr lang="en-US" sz="2600" b="1" dirty="0">
              <a:solidFill>
                <a:schemeClr val="accent1"/>
              </a:solidFill>
              <a:latin typeface="+mj-lt"/>
            </a:endParaRPr>
          </a:p>
        </p:txBody>
      </p:sp>
      <p:sp>
        <p:nvSpPr>
          <p:cNvPr id="12" name="TextBox 11"/>
          <p:cNvSpPr txBox="1"/>
          <p:nvPr/>
        </p:nvSpPr>
        <p:spPr>
          <a:xfrm>
            <a:off x="3286125" y="4439958"/>
            <a:ext cx="2121869" cy="1692771"/>
          </a:xfrm>
          <a:prstGeom prst="rect">
            <a:avLst/>
          </a:prstGeom>
          <a:noFill/>
        </p:spPr>
        <p:txBody>
          <a:bodyPr wrap="square" rtlCol="0">
            <a:spAutoFit/>
          </a:bodyPr>
          <a:lstStyle/>
          <a:p>
            <a:r>
              <a:rPr lang="en-US" sz="2600" b="1" dirty="0" err="1" smtClean="0">
                <a:solidFill>
                  <a:schemeClr val="accent1"/>
                </a:solidFill>
                <a:latin typeface="+mj-lt"/>
              </a:rPr>
              <a:t>Phát</a:t>
            </a:r>
            <a:r>
              <a:rPr lang="en-US" sz="2600" b="1" dirty="0" smtClean="0">
                <a:solidFill>
                  <a:schemeClr val="accent1"/>
                </a:solidFill>
                <a:latin typeface="+mj-lt"/>
              </a:rPr>
              <a:t> </a:t>
            </a:r>
            <a:r>
              <a:rPr lang="en-US" sz="2600" b="1" dirty="0" err="1" smtClean="0">
                <a:solidFill>
                  <a:schemeClr val="accent1"/>
                </a:solidFill>
                <a:latin typeface="+mj-lt"/>
              </a:rPr>
              <a:t>triển</a:t>
            </a:r>
            <a:r>
              <a:rPr lang="en-US" sz="2600" b="1" dirty="0" smtClean="0">
                <a:solidFill>
                  <a:schemeClr val="accent1"/>
                </a:solidFill>
                <a:latin typeface="+mj-lt"/>
              </a:rPr>
              <a:t> </a:t>
            </a:r>
            <a:r>
              <a:rPr lang="en-US" sz="2600" b="1" dirty="0" err="1" smtClean="0">
                <a:solidFill>
                  <a:schemeClr val="accent1"/>
                </a:solidFill>
                <a:latin typeface="+mj-lt"/>
              </a:rPr>
              <a:t>các</a:t>
            </a:r>
            <a:r>
              <a:rPr lang="en-US" sz="2600" b="1" dirty="0" smtClean="0">
                <a:solidFill>
                  <a:schemeClr val="accent1"/>
                </a:solidFill>
                <a:latin typeface="+mj-lt"/>
              </a:rPr>
              <a:t> </a:t>
            </a:r>
            <a:r>
              <a:rPr lang="en-US" sz="2600" b="1" dirty="0" err="1" smtClean="0">
                <a:solidFill>
                  <a:schemeClr val="accent1"/>
                </a:solidFill>
                <a:latin typeface="+mj-lt"/>
              </a:rPr>
              <a:t>tiêu</a:t>
            </a:r>
            <a:r>
              <a:rPr lang="en-US" sz="2600" b="1" dirty="0" smtClean="0">
                <a:solidFill>
                  <a:schemeClr val="accent1"/>
                </a:solidFill>
                <a:latin typeface="+mj-lt"/>
              </a:rPr>
              <a:t> </a:t>
            </a:r>
            <a:r>
              <a:rPr lang="en-US" sz="2600" b="1" dirty="0" err="1" smtClean="0">
                <a:solidFill>
                  <a:schemeClr val="accent1"/>
                </a:solidFill>
                <a:latin typeface="+mj-lt"/>
              </a:rPr>
              <a:t>chuẩn</a:t>
            </a:r>
            <a:r>
              <a:rPr lang="en-US" sz="2600" b="1" dirty="0" smtClean="0">
                <a:solidFill>
                  <a:schemeClr val="accent1"/>
                </a:solidFill>
                <a:latin typeface="+mj-lt"/>
              </a:rPr>
              <a:t> </a:t>
            </a:r>
            <a:r>
              <a:rPr lang="en-US" sz="2600" b="1" dirty="0" err="1" smtClean="0">
                <a:solidFill>
                  <a:schemeClr val="accent1"/>
                </a:solidFill>
                <a:latin typeface="+mj-lt"/>
              </a:rPr>
              <a:t>đảm</a:t>
            </a:r>
            <a:r>
              <a:rPr lang="en-US" sz="2600" b="1" dirty="0" smtClean="0">
                <a:solidFill>
                  <a:schemeClr val="accent1"/>
                </a:solidFill>
                <a:latin typeface="+mj-lt"/>
              </a:rPr>
              <a:t> </a:t>
            </a:r>
            <a:r>
              <a:rPr lang="en-US" sz="2600" b="1" dirty="0" err="1" smtClean="0">
                <a:solidFill>
                  <a:schemeClr val="accent1"/>
                </a:solidFill>
                <a:latin typeface="+mj-lt"/>
              </a:rPr>
              <a:t>bảo</a:t>
            </a:r>
            <a:r>
              <a:rPr lang="en-US" sz="2600" b="1" dirty="0" smtClean="0">
                <a:solidFill>
                  <a:schemeClr val="accent1"/>
                </a:solidFill>
                <a:latin typeface="+mj-lt"/>
              </a:rPr>
              <a:t> </a:t>
            </a:r>
            <a:r>
              <a:rPr lang="en-US" sz="2600" b="1" dirty="0" err="1" smtClean="0">
                <a:solidFill>
                  <a:schemeClr val="accent1"/>
                </a:solidFill>
                <a:latin typeface="+mj-lt"/>
              </a:rPr>
              <a:t>chất</a:t>
            </a:r>
            <a:r>
              <a:rPr lang="en-US" sz="2600" b="1" dirty="0" smtClean="0">
                <a:solidFill>
                  <a:schemeClr val="accent1"/>
                </a:solidFill>
                <a:latin typeface="+mj-lt"/>
              </a:rPr>
              <a:t> </a:t>
            </a:r>
            <a:r>
              <a:rPr lang="en-US" sz="2600" b="1" dirty="0" err="1" smtClean="0">
                <a:solidFill>
                  <a:schemeClr val="accent1"/>
                </a:solidFill>
                <a:latin typeface="+mj-lt"/>
              </a:rPr>
              <a:t>lượng</a:t>
            </a:r>
            <a:endParaRPr lang="en-US" sz="2600" b="1" dirty="0">
              <a:solidFill>
                <a:schemeClr val="accent1"/>
              </a:solidFill>
              <a:latin typeface="+mj-lt"/>
            </a:endParaRPr>
          </a:p>
        </p:txBody>
      </p:sp>
      <p:pic>
        <p:nvPicPr>
          <p:cNvPr id="16" name="Picture 10" descr="2786738_300.jp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91400" y="3505200"/>
            <a:ext cx="685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9" descr="49169African-Union.png"/>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8077200" y="3429000"/>
            <a:ext cx="84577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8" descr="41802_106299698631_7592818_n.jpg"/>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553200" y="3503095"/>
            <a:ext cx="768350" cy="764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Down Arrow 18"/>
          <p:cNvSpPr/>
          <p:nvPr/>
        </p:nvSpPr>
        <p:spPr>
          <a:xfrm rot="16200000">
            <a:off x="5262432" y="5250855"/>
            <a:ext cx="556105" cy="558580"/>
          </a:xfrm>
          <a:prstGeom prst="downArrow">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4A7B"/>
              </a:solidFill>
            </a:endParaRPr>
          </a:p>
        </p:txBody>
      </p:sp>
      <p:sp>
        <p:nvSpPr>
          <p:cNvPr id="20" name="TextBox 19"/>
          <p:cNvSpPr txBox="1"/>
          <p:nvPr/>
        </p:nvSpPr>
        <p:spPr>
          <a:xfrm>
            <a:off x="5829300" y="4283650"/>
            <a:ext cx="3200400" cy="2092881"/>
          </a:xfrm>
          <a:prstGeom prst="rect">
            <a:avLst/>
          </a:prstGeom>
          <a:noFill/>
        </p:spPr>
        <p:txBody>
          <a:bodyPr wrap="square" rtlCol="0">
            <a:spAutoFit/>
          </a:bodyPr>
          <a:lstStyle/>
          <a:p>
            <a:r>
              <a:rPr lang="vi-VN" sz="2600" b="1" dirty="0" smtClean="0">
                <a:solidFill>
                  <a:schemeClr val="accent1"/>
                </a:solidFill>
                <a:latin typeface="Calibri" panose="020F0502020204030204" pitchFamily="34" charset="0"/>
                <a:cs typeface="Calibri" panose="020F0502020204030204" pitchFamily="34" charset="0"/>
              </a:rPr>
              <a:t>Hỗ </a:t>
            </a:r>
            <a:r>
              <a:rPr lang="vi-VN" sz="2600" b="1" dirty="0">
                <a:solidFill>
                  <a:schemeClr val="accent1"/>
                </a:solidFill>
                <a:latin typeface="Calibri" panose="020F0502020204030204" pitchFamily="34" charset="0"/>
                <a:cs typeface="Calibri" panose="020F0502020204030204" pitchFamily="34" charset="0"/>
              </a:rPr>
              <a:t>trợ kỹ thuật</a:t>
            </a:r>
          </a:p>
          <a:p>
            <a:r>
              <a:rPr lang="en-US" sz="2600" b="1" dirty="0" smtClean="0">
                <a:solidFill>
                  <a:schemeClr val="accent1"/>
                </a:solidFill>
                <a:latin typeface="Calibri" panose="020F0502020204030204" pitchFamily="34" charset="0"/>
                <a:cs typeface="Calibri" panose="020F0502020204030204" pitchFamily="34" charset="0"/>
              </a:rPr>
              <a:t>c</a:t>
            </a:r>
            <a:r>
              <a:rPr lang="vi-VN" sz="2600" b="1" dirty="0" smtClean="0">
                <a:solidFill>
                  <a:schemeClr val="accent1"/>
                </a:solidFill>
                <a:latin typeface="Calibri" panose="020F0502020204030204" pitchFamily="34" charset="0"/>
                <a:cs typeface="Calibri" panose="020F0502020204030204" pitchFamily="34" charset="0"/>
              </a:rPr>
              <a:t>ho </a:t>
            </a:r>
            <a:r>
              <a:rPr lang="vi-VN" sz="2600" b="1" dirty="0">
                <a:solidFill>
                  <a:schemeClr val="accent1"/>
                </a:solidFill>
                <a:latin typeface="Calibri" panose="020F0502020204030204" pitchFamily="34" charset="0"/>
                <a:cs typeface="Calibri" panose="020F0502020204030204" pitchFamily="34" charset="0"/>
              </a:rPr>
              <a:t>các chính phủ trong việc kiểm định các dịch </a:t>
            </a:r>
            <a:r>
              <a:rPr lang="vi-VN" sz="2600" b="1" dirty="0" smtClean="0">
                <a:solidFill>
                  <a:schemeClr val="accent1"/>
                </a:solidFill>
                <a:latin typeface="Calibri" panose="020F0502020204030204" pitchFamily="34" charset="0"/>
                <a:cs typeface="Calibri" panose="020F0502020204030204" pitchFamily="34" charset="0"/>
              </a:rPr>
              <a:t>vụ/cơ </a:t>
            </a:r>
            <a:r>
              <a:rPr lang="vi-VN" sz="2600" b="1" dirty="0">
                <a:solidFill>
                  <a:schemeClr val="accent1"/>
                </a:solidFill>
                <a:latin typeface="Calibri" panose="020F0502020204030204" pitchFamily="34" charset="0"/>
                <a:cs typeface="Calibri" panose="020F0502020204030204" pitchFamily="34" charset="0"/>
              </a:rPr>
              <a:t>sở điều </a:t>
            </a:r>
            <a:r>
              <a:rPr lang="vi-VN" sz="2600" b="1" dirty="0" smtClean="0">
                <a:solidFill>
                  <a:schemeClr val="accent1"/>
                </a:solidFill>
                <a:latin typeface="Calibri" panose="020F0502020204030204" pitchFamily="34" charset="0"/>
                <a:cs typeface="Calibri" panose="020F0502020204030204" pitchFamily="34" charset="0"/>
              </a:rPr>
              <a:t>trị</a:t>
            </a:r>
            <a:endParaRPr lang="en-US" sz="2600" b="1" dirty="0">
              <a:solidFill>
                <a:schemeClr val="accent1"/>
              </a:solidFill>
              <a:latin typeface="Calibri" panose="020F0502020204030204" pitchFamily="34" charset="0"/>
              <a:cs typeface="Calibri" panose="020F0502020204030204" pitchFamily="34" charset="0"/>
            </a:endParaRPr>
          </a:p>
        </p:txBody>
      </p:sp>
      <p:pic>
        <p:nvPicPr>
          <p:cNvPr id="21" name="Picture 5" descr="cc318a4e75e6069efba729361713bb4f.png"/>
          <p:cNvPicPr>
            <a:picLocks noChangeAspect="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638800" y="3503095"/>
            <a:ext cx="914400" cy="783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Down Arrow 21"/>
          <p:cNvSpPr/>
          <p:nvPr/>
        </p:nvSpPr>
        <p:spPr>
          <a:xfrm rot="16200000">
            <a:off x="2643821" y="5250853"/>
            <a:ext cx="556106" cy="558584"/>
          </a:xfrm>
          <a:prstGeom prst="downArrow">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604A7B"/>
              </a:solidFill>
            </a:endParaRPr>
          </a:p>
        </p:txBody>
      </p:sp>
      <p:pic>
        <p:nvPicPr>
          <p:cNvPr id="23" name="Picture 22" descr="cc318a4e75e6069efba729361713bb4f.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81000" y="3614856"/>
            <a:ext cx="962619" cy="825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who2.jpg"/>
          <p:cNvPicPr>
            <a:picLocks noChangeAspect="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343619" y="3586572"/>
            <a:ext cx="1086537" cy="925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295400" y="4419600"/>
            <a:ext cx="1219200" cy="92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cc318a4e75e6069efba729361713bb4f.png"/>
          <p:cNvPicPr>
            <a:picLocks noChangeAspect="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505200" y="3669208"/>
            <a:ext cx="962619" cy="825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tx.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21013504">
            <a:off x="553176" y="4562303"/>
            <a:ext cx="1620617" cy="2097753"/>
          </a:xfrm>
          <a:prstGeom prst="rect">
            <a:avLst/>
          </a:prstGeom>
          <a:ln w="50800">
            <a:solidFill>
              <a:schemeClr val="tx1"/>
            </a:solidFill>
          </a:ln>
        </p:spPr>
      </p:pic>
    </p:spTree>
    <p:extLst>
      <p:ext uri="{BB962C8B-B14F-4D97-AF65-F5344CB8AC3E}">
        <p14:creationId xmlns:p14="http://schemas.microsoft.com/office/powerpoint/2010/main" val="2850656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3352800"/>
            <a:ext cx="9144000" cy="1143000"/>
          </a:xfrm>
        </p:spPr>
        <p:txBody>
          <a:bodyPr>
            <a:noAutofit/>
          </a:bodyPr>
          <a:lstStyle/>
          <a:p>
            <a:pPr algn="ctr"/>
            <a:r>
              <a:rPr lang="en-US" sz="4000" b="1" dirty="0">
                <a:solidFill>
                  <a:schemeClr val="accent1">
                    <a:lumMod val="75000"/>
                  </a:schemeClr>
                </a:solidFill>
              </a:rPr>
              <a:t>III. </a:t>
            </a:r>
            <a:r>
              <a:rPr lang="en-US" sz="4000" b="1" dirty="0" err="1" smtClean="0"/>
              <a:t>Xây</a:t>
            </a:r>
            <a:r>
              <a:rPr lang="en-US" sz="4000" b="1" dirty="0" smtClean="0"/>
              <a:t> </a:t>
            </a:r>
            <a:r>
              <a:rPr lang="en-US" sz="4000" b="1" dirty="0" err="1"/>
              <a:t>dựng</a:t>
            </a:r>
            <a:r>
              <a:rPr lang="en-US" sz="4000" b="1" dirty="0"/>
              <a:t> </a:t>
            </a:r>
            <a:r>
              <a:rPr lang="en-US" sz="4000" b="1" dirty="0" err="1"/>
              <a:t>Mạng</a:t>
            </a:r>
            <a:r>
              <a:rPr lang="en-US" sz="4000" b="1" dirty="0"/>
              <a:t> </a:t>
            </a:r>
            <a:r>
              <a:rPr lang="en-US" sz="4000" b="1" dirty="0" err="1"/>
              <a:t>lưới</a:t>
            </a:r>
            <a:r>
              <a:rPr lang="en-US" sz="4000" b="1" dirty="0"/>
              <a:t> </a:t>
            </a:r>
            <a:r>
              <a:rPr lang="en-US" sz="4000" b="1" dirty="0" err="1"/>
              <a:t>toàn</a:t>
            </a:r>
            <a:r>
              <a:rPr lang="en-US" sz="4000" b="1" dirty="0"/>
              <a:t> </a:t>
            </a:r>
            <a:r>
              <a:rPr lang="en-US" sz="4000" b="1" dirty="0" err="1"/>
              <a:t>cầu</a:t>
            </a:r>
            <a:r>
              <a:rPr lang="en-US" sz="4000" b="1" dirty="0"/>
              <a:t> </a:t>
            </a:r>
            <a:r>
              <a:rPr lang="en-US" sz="4000" b="1" dirty="0" err="1"/>
              <a:t>và</a:t>
            </a:r>
            <a:r>
              <a:rPr lang="en-US" sz="4000" b="1" dirty="0"/>
              <a:t> </a:t>
            </a:r>
            <a:r>
              <a:rPr lang="en-US" sz="4000" b="1" dirty="0" err="1"/>
              <a:t>Liên</a:t>
            </a:r>
            <a:r>
              <a:rPr lang="en-US" sz="4000" b="1" dirty="0"/>
              <a:t> minh </a:t>
            </a:r>
            <a:r>
              <a:rPr lang="en-US" sz="4000" b="1" dirty="0" err="1"/>
              <a:t>cộng</a:t>
            </a:r>
            <a:r>
              <a:rPr lang="en-US" sz="4000" b="1" dirty="0"/>
              <a:t> </a:t>
            </a:r>
            <a:r>
              <a:rPr lang="en-US" sz="4000" b="1" dirty="0" err="1" smtClean="0"/>
              <a:t>đồng</a:t>
            </a:r>
            <a:r>
              <a:rPr lang="en-US" sz="4000" dirty="0"/>
              <a:t/>
            </a:r>
            <a:br>
              <a:rPr lang="en-US" sz="4000" dirty="0"/>
            </a:br>
            <a:r>
              <a:rPr lang="en-US" sz="4000" b="1" dirty="0">
                <a:solidFill>
                  <a:schemeClr val="accent1">
                    <a:lumMod val="75000"/>
                  </a:schemeClr>
                </a:solidFill>
              </a:rPr>
              <a:t/>
            </a:r>
            <a:br>
              <a:rPr lang="en-US" sz="4000" b="1" dirty="0">
                <a:solidFill>
                  <a:schemeClr val="accent1">
                    <a:lumMod val="75000"/>
                  </a:schemeClr>
                </a:solidFill>
              </a:rPr>
            </a:br>
            <a:endParaRPr lang="en-US" sz="4000" b="1" dirty="0">
              <a:solidFill>
                <a:schemeClr val="accent1">
                  <a:lumMod val="75000"/>
                </a:schemeClr>
              </a:solidFill>
            </a:endParaRPr>
          </a:p>
        </p:txBody>
      </p:sp>
    </p:spTree>
    <p:extLst>
      <p:ext uri="{BB962C8B-B14F-4D97-AF65-F5344CB8AC3E}">
        <p14:creationId xmlns:p14="http://schemas.microsoft.com/office/powerpoint/2010/main" val="3495715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9144000" cy="1143000"/>
          </a:xfrm>
        </p:spPr>
        <p:txBody>
          <a:bodyPr>
            <a:noAutofit/>
          </a:bodyPr>
          <a:lstStyle/>
          <a:p>
            <a:pPr algn="ctr"/>
            <a:r>
              <a:rPr lang="en-US" sz="3600" b="1" dirty="0" err="1" smtClean="0">
                <a:solidFill>
                  <a:schemeClr val="accent1">
                    <a:lumMod val="75000"/>
                  </a:schemeClr>
                </a:solidFill>
              </a:rPr>
              <a:t>Hiệp</a:t>
            </a:r>
            <a:r>
              <a:rPr lang="en-US" sz="3600" b="1" dirty="0" smtClean="0">
                <a:solidFill>
                  <a:schemeClr val="accent1">
                    <a:lumMod val="75000"/>
                  </a:schemeClr>
                </a:solidFill>
              </a:rPr>
              <a:t> </a:t>
            </a:r>
            <a:r>
              <a:rPr lang="en-US" sz="3600" b="1" dirty="0" err="1" smtClean="0">
                <a:solidFill>
                  <a:schemeClr val="accent1">
                    <a:lumMod val="75000"/>
                  </a:schemeClr>
                </a:solidFill>
              </a:rPr>
              <a:t>hội</a:t>
            </a:r>
            <a:r>
              <a:rPr lang="en-US" sz="3600" b="1" dirty="0" smtClean="0">
                <a:solidFill>
                  <a:schemeClr val="accent1">
                    <a:lumMod val="75000"/>
                  </a:schemeClr>
                </a:solidFill>
              </a:rPr>
              <a:t> </a:t>
            </a:r>
            <a:r>
              <a:rPr lang="en-US" sz="3600" b="1" dirty="0" err="1" smtClean="0">
                <a:solidFill>
                  <a:schemeClr val="accent1">
                    <a:lumMod val="75000"/>
                  </a:schemeClr>
                </a:solidFill>
              </a:rPr>
              <a:t>quốc</a:t>
            </a:r>
            <a:r>
              <a:rPr lang="en-US" sz="3600" b="1" dirty="0" smtClean="0">
                <a:solidFill>
                  <a:schemeClr val="accent1">
                    <a:lumMod val="75000"/>
                  </a:schemeClr>
                </a:solidFill>
              </a:rPr>
              <a:t> </a:t>
            </a:r>
            <a:r>
              <a:rPr lang="en-US" sz="3600" b="1" dirty="0" err="1" smtClean="0">
                <a:solidFill>
                  <a:schemeClr val="accent1">
                    <a:lumMod val="75000"/>
                  </a:schemeClr>
                </a:solidFill>
              </a:rPr>
              <a:t>tế</a:t>
            </a:r>
            <a:r>
              <a:rPr lang="en-US" sz="3600" b="1" dirty="0" smtClean="0">
                <a:solidFill>
                  <a:schemeClr val="accent1">
                    <a:lumMod val="75000"/>
                  </a:schemeClr>
                </a:solidFill>
              </a:rPr>
              <a:t> </a:t>
            </a:r>
            <a:r>
              <a:rPr lang="en-US" sz="3600" b="1" dirty="0" err="1" smtClean="0">
                <a:solidFill>
                  <a:schemeClr val="accent1">
                    <a:lumMod val="75000"/>
                  </a:schemeClr>
                </a:solidFill>
              </a:rPr>
              <a:t>của</a:t>
            </a:r>
            <a:r>
              <a:rPr lang="en-US" sz="3600" b="1" dirty="0" smtClean="0">
                <a:solidFill>
                  <a:schemeClr val="accent1">
                    <a:lumMod val="75000"/>
                  </a:schemeClr>
                </a:solidFill>
              </a:rPr>
              <a:t> </a:t>
            </a:r>
            <a:r>
              <a:rPr lang="en-US" sz="3600" b="1" dirty="0" err="1" smtClean="0">
                <a:solidFill>
                  <a:schemeClr val="accent1">
                    <a:lumMod val="75000"/>
                  </a:schemeClr>
                </a:solidFill>
              </a:rPr>
              <a:t>các</a:t>
            </a:r>
            <a:r>
              <a:rPr lang="en-US" sz="3600" b="1" dirty="0" smtClean="0">
                <a:solidFill>
                  <a:schemeClr val="accent1">
                    <a:lumMod val="75000"/>
                  </a:schemeClr>
                </a:solidFill>
              </a:rPr>
              <a:t> </a:t>
            </a:r>
            <a:r>
              <a:rPr lang="en-US" sz="3600" b="1" dirty="0" err="1" smtClean="0">
                <a:solidFill>
                  <a:schemeClr val="accent1">
                    <a:lumMod val="75000"/>
                  </a:schemeClr>
                </a:solidFill>
              </a:rPr>
              <a:t>trường</a:t>
            </a:r>
            <a:r>
              <a:rPr lang="en-US" sz="3600" b="1" dirty="0" smtClean="0">
                <a:solidFill>
                  <a:schemeClr val="accent1">
                    <a:lumMod val="75000"/>
                  </a:schemeClr>
                </a:solidFill>
              </a:rPr>
              <a:t> </a:t>
            </a:r>
            <a:r>
              <a:rPr lang="en-US" sz="3600" b="1" dirty="0" err="1" smtClean="0">
                <a:solidFill>
                  <a:schemeClr val="accent1">
                    <a:lumMod val="75000"/>
                  </a:schemeClr>
                </a:solidFill>
              </a:rPr>
              <a:t>Đại</a:t>
            </a:r>
            <a:r>
              <a:rPr lang="en-US" sz="3600" b="1" dirty="0" smtClean="0">
                <a:solidFill>
                  <a:schemeClr val="accent1">
                    <a:lumMod val="75000"/>
                  </a:schemeClr>
                </a:solidFill>
              </a:rPr>
              <a:t> </a:t>
            </a:r>
            <a:r>
              <a:rPr lang="en-US" sz="3600" b="1" dirty="0" err="1" smtClean="0">
                <a:solidFill>
                  <a:schemeClr val="accent1">
                    <a:lumMod val="75000"/>
                  </a:schemeClr>
                </a:solidFill>
              </a:rPr>
              <a:t>học</a:t>
            </a:r>
            <a:r>
              <a:rPr lang="en-US" sz="3600" b="1" dirty="0" smtClean="0">
                <a:solidFill>
                  <a:schemeClr val="accent1">
                    <a:lumMod val="75000"/>
                  </a:schemeClr>
                </a:solidFill>
              </a:rPr>
              <a:t> </a:t>
            </a:r>
            <a:r>
              <a:rPr lang="en-US" sz="3600" b="1" dirty="0" err="1" smtClean="0">
                <a:solidFill>
                  <a:schemeClr val="accent1">
                    <a:lumMod val="75000"/>
                  </a:schemeClr>
                </a:solidFill>
              </a:rPr>
              <a:t>về</a:t>
            </a:r>
            <a:r>
              <a:rPr lang="en-US" sz="3600" b="1" dirty="0" smtClean="0">
                <a:solidFill>
                  <a:schemeClr val="accent1">
                    <a:lumMod val="75000"/>
                  </a:schemeClr>
                </a:solidFill>
              </a:rPr>
              <a:t> </a:t>
            </a:r>
            <a:r>
              <a:rPr lang="en-US" sz="3600" b="1" dirty="0" err="1">
                <a:solidFill>
                  <a:schemeClr val="accent1">
                    <a:lumMod val="75000"/>
                  </a:schemeClr>
                </a:solidFill>
              </a:rPr>
              <a:t>S</a:t>
            </a:r>
            <a:r>
              <a:rPr lang="en-US" sz="3600" b="1" dirty="0" err="1" smtClean="0">
                <a:solidFill>
                  <a:schemeClr val="accent1">
                    <a:lumMod val="75000"/>
                  </a:schemeClr>
                </a:solidFill>
              </a:rPr>
              <a:t>ự</a:t>
            </a:r>
            <a:r>
              <a:rPr lang="en-US" sz="3600" b="1" dirty="0" smtClean="0">
                <a:solidFill>
                  <a:schemeClr val="accent1">
                    <a:lumMod val="75000"/>
                  </a:schemeClr>
                </a:solidFill>
              </a:rPr>
              <a:t> </a:t>
            </a:r>
            <a:r>
              <a:rPr lang="en-US" sz="3600" b="1" dirty="0" err="1" smtClean="0">
                <a:solidFill>
                  <a:schemeClr val="accent1">
                    <a:lumMod val="75000"/>
                  </a:schemeClr>
                </a:solidFill>
              </a:rPr>
              <a:t>cắt</a:t>
            </a:r>
            <a:r>
              <a:rPr lang="en-US" sz="3600" b="1" dirty="0" smtClean="0">
                <a:solidFill>
                  <a:schemeClr val="accent1">
                    <a:lumMod val="75000"/>
                  </a:schemeClr>
                </a:solidFill>
              </a:rPr>
              <a:t> </a:t>
            </a:r>
            <a:r>
              <a:rPr lang="en-US" sz="3600" b="1" dirty="0" err="1" smtClean="0">
                <a:solidFill>
                  <a:schemeClr val="accent1">
                    <a:lumMod val="75000"/>
                  </a:schemeClr>
                </a:solidFill>
              </a:rPr>
              <a:t>giảm</a:t>
            </a:r>
            <a:r>
              <a:rPr lang="en-US" sz="3600" b="1" dirty="0" smtClean="0">
                <a:solidFill>
                  <a:schemeClr val="accent1">
                    <a:lumMod val="75000"/>
                  </a:schemeClr>
                </a:solidFill>
              </a:rPr>
              <a:t> </a:t>
            </a:r>
            <a:r>
              <a:rPr lang="en-US" sz="3600" b="1" dirty="0" err="1" smtClean="0">
                <a:solidFill>
                  <a:schemeClr val="accent1">
                    <a:lumMod val="75000"/>
                  </a:schemeClr>
                </a:solidFill>
              </a:rPr>
              <a:t>nhu</a:t>
            </a:r>
            <a:r>
              <a:rPr lang="en-US" sz="3600" b="1" dirty="0" smtClean="0">
                <a:solidFill>
                  <a:schemeClr val="accent1">
                    <a:lumMod val="75000"/>
                  </a:schemeClr>
                </a:solidFill>
              </a:rPr>
              <a:t> </a:t>
            </a:r>
            <a:r>
              <a:rPr lang="en-US" sz="3600" b="1" dirty="0" err="1" smtClean="0">
                <a:solidFill>
                  <a:schemeClr val="accent1">
                    <a:lumMod val="75000"/>
                  </a:schemeClr>
                </a:solidFill>
              </a:rPr>
              <a:t>cầu</a:t>
            </a:r>
            <a:r>
              <a:rPr lang="en-US" sz="3600" b="1" dirty="0" smtClean="0">
                <a:solidFill>
                  <a:schemeClr val="accent1">
                    <a:lumMod val="75000"/>
                  </a:schemeClr>
                </a:solidFill>
              </a:rPr>
              <a:t> </a:t>
            </a:r>
            <a:r>
              <a:rPr lang="en-US" sz="3600" b="1" dirty="0" err="1" smtClean="0">
                <a:solidFill>
                  <a:schemeClr val="accent1">
                    <a:lumMod val="75000"/>
                  </a:schemeClr>
                </a:solidFill>
              </a:rPr>
              <a:t>sử</a:t>
            </a:r>
            <a:r>
              <a:rPr lang="en-US" sz="3600" b="1" dirty="0" smtClean="0">
                <a:solidFill>
                  <a:schemeClr val="accent1">
                    <a:lumMod val="75000"/>
                  </a:schemeClr>
                </a:solidFill>
              </a:rPr>
              <a:t> </a:t>
            </a:r>
            <a:r>
              <a:rPr lang="en-US" sz="3600" b="1" dirty="0" err="1" smtClean="0">
                <a:solidFill>
                  <a:schemeClr val="accent1">
                    <a:lumMod val="75000"/>
                  </a:schemeClr>
                </a:solidFill>
              </a:rPr>
              <a:t>dụng</a:t>
            </a:r>
            <a:r>
              <a:rPr lang="en-US" sz="3600" b="1" dirty="0" smtClean="0">
                <a:solidFill>
                  <a:schemeClr val="accent1">
                    <a:lumMod val="75000"/>
                  </a:schemeClr>
                </a:solidFill>
              </a:rPr>
              <a:t> </a:t>
            </a:r>
            <a:r>
              <a:rPr lang="en-US" sz="3600" b="1" dirty="0" err="1" smtClean="0">
                <a:solidFill>
                  <a:schemeClr val="accent1">
                    <a:lumMod val="75000"/>
                  </a:schemeClr>
                </a:solidFill>
              </a:rPr>
              <a:t>chất</a:t>
            </a:r>
            <a:r>
              <a:rPr lang="en-US" sz="3600" b="1" dirty="0" smtClean="0">
                <a:solidFill>
                  <a:schemeClr val="accent1">
                    <a:lumMod val="75000"/>
                  </a:schemeClr>
                </a:solidFill>
              </a:rPr>
              <a:t> </a:t>
            </a:r>
            <a:r>
              <a:rPr lang="en-US" sz="3600" b="1" dirty="0">
                <a:solidFill>
                  <a:schemeClr val="accent1">
                    <a:lumMod val="75000"/>
                  </a:schemeClr>
                </a:solidFill>
              </a:rPr>
              <a:t>(ICUDDR)</a:t>
            </a:r>
            <a:endParaRPr lang="en-US" sz="4000" dirty="0"/>
          </a:p>
        </p:txBody>
      </p:sp>
      <p:sp>
        <p:nvSpPr>
          <p:cNvPr id="3" name="Rectangle 2"/>
          <p:cNvSpPr/>
          <p:nvPr/>
        </p:nvSpPr>
        <p:spPr>
          <a:xfrm>
            <a:off x="457200" y="2438400"/>
            <a:ext cx="8229600" cy="3970318"/>
          </a:xfrm>
          <a:prstGeom prst="rect">
            <a:avLst/>
          </a:prstGeom>
        </p:spPr>
        <p:txBody>
          <a:bodyPr wrap="square">
            <a:spAutoFit/>
          </a:bodyPr>
          <a:lstStyle/>
          <a:p>
            <a:pPr marL="457200" indent="-342900">
              <a:spcBef>
                <a:spcPts val="0"/>
              </a:spcBef>
              <a:buFont typeface="Arial" panose="020B0604020202020204" pitchFamily="34" charset="0"/>
              <a:buChar char="•"/>
            </a:pPr>
            <a:r>
              <a:rPr lang="en-US" sz="2400" dirty="0">
                <a:latin typeface="Calibri" panose="020F0502020204030204" pitchFamily="34" charset="0"/>
              </a:rPr>
              <a:t> </a:t>
            </a:r>
            <a:r>
              <a:rPr lang="vi-VN" sz="2400" dirty="0" smtClean="0">
                <a:latin typeface="Calibri" panose="020F0502020204030204" pitchFamily="34" charset="0"/>
              </a:rPr>
              <a:t>Thúc đẩy </a:t>
            </a:r>
            <a:r>
              <a:rPr lang="en-US" sz="2400" b="1" dirty="0" err="1" smtClean="0">
                <a:latin typeface="Calibri" panose="020F0502020204030204" pitchFamily="34" charset="0"/>
              </a:rPr>
              <a:t>Các</a:t>
            </a:r>
            <a:r>
              <a:rPr lang="en-US" sz="2400" b="1" dirty="0" smtClean="0">
                <a:latin typeface="Calibri" panose="020F0502020204030204" pitchFamily="34" charset="0"/>
              </a:rPr>
              <a:t> </a:t>
            </a:r>
            <a:r>
              <a:rPr lang="vi-VN" sz="2400" b="1" dirty="0" smtClean="0">
                <a:latin typeface="Calibri" panose="020F0502020204030204" pitchFamily="34" charset="0"/>
              </a:rPr>
              <a:t>Nghiên</a:t>
            </a:r>
            <a:r>
              <a:rPr lang="en-US" sz="2400" b="1" dirty="0">
                <a:latin typeface="Calibri" panose="020F0502020204030204" pitchFamily="34" charset="0"/>
              </a:rPr>
              <a:t> </a:t>
            </a:r>
            <a:r>
              <a:rPr lang="en-US" sz="2400" b="1" dirty="0" smtClean="0">
                <a:latin typeface="Calibri" panose="020F0502020204030204" pitchFamily="34" charset="0"/>
              </a:rPr>
              <a:t>c</a:t>
            </a:r>
            <a:r>
              <a:rPr lang="vi-VN" sz="2400" b="1" dirty="0" smtClean="0">
                <a:latin typeface="Calibri" panose="020F0502020204030204" pitchFamily="34" charset="0"/>
              </a:rPr>
              <a:t>ứu </a:t>
            </a:r>
            <a:r>
              <a:rPr lang="en-US" sz="2400" b="1" dirty="0" err="1" smtClean="0">
                <a:latin typeface="Calibri" panose="020F0502020204030204" pitchFamily="34" charset="0"/>
                <a:cs typeface="Arial" panose="020B0604020202020204" pitchFamily="34" charset="0"/>
              </a:rPr>
              <a:t>về</a:t>
            </a:r>
            <a:r>
              <a:rPr lang="en-US" sz="2400" b="1" dirty="0" smtClean="0">
                <a:latin typeface="Calibri" panose="020F0502020204030204" pitchFamily="34" charset="0"/>
              </a:rPr>
              <a:t> </a:t>
            </a:r>
            <a:r>
              <a:rPr lang="vi-VN" sz="2400" b="1" dirty="0" smtClean="0">
                <a:latin typeface="Calibri" panose="020F0502020204030204" pitchFamily="34" charset="0"/>
              </a:rPr>
              <a:t>Nghiện </a:t>
            </a:r>
            <a:r>
              <a:rPr lang="vi-VN" sz="2400" dirty="0" smtClean="0">
                <a:latin typeface="Calibri" panose="020F0502020204030204" pitchFamily="34" charset="0"/>
              </a:rPr>
              <a:t>ở Cấp Đại học</a:t>
            </a:r>
          </a:p>
          <a:p>
            <a:pPr marL="571500" indent="-457200">
              <a:spcBef>
                <a:spcPts val="0"/>
              </a:spcBef>
              <a:buFont typeface="Arial" panose="020B0604020202020204" pitchFamily="34" charset="0"/>
              <a:buChar char="•"/>
            </a:pPr>
            <a:r>
              <a:rPr lang="en-US" sz="2400" dirty="0" err="1" smtClean="0">
                <a:latin typeface="Calibri" panose="020F0502020204030204" pitchFamily="34" charset="0"/>
              </a:rPr>
              <a:t>Đề</a:t>
            </a:r>
            <a:r>
              <a:rPr lang="en-US" sz="2400" dirty="0" smtClean="0">
                <a:latin typeface="Calibri" panose="020F0502020204030204" pitchFamily="34" charset="0"/>
              </a:rPr>
              <a:t> </a:t>
            </a:r>
            <a:r>
              <a:rPr lang="en-US" sz="2400" dirty="0" err="1" smtClean="0">
                <a:latin typeface="Calibri" panose="020F0502020204030204" pitchFamily="34" charset="0"/>
              </a:rPr>
              <a:t>nghị</a:t>
            </a:r>
            <a:r>
              <a:rPr lang="en-US" sz="2400" dirty="0" smtClean="0">
                <a:latin typeface="Calibri" panose="020F0502020204030204" pitchFamily="34" charset="0"/>
              </a:rPr>
              <a:t> </a:t>
            </a:r>
            <a:r>
              <a:rPr lang="en-US" sz="2400" dirty="0" err="1" smtClean="0">
                <a:latin typeface="Calibri" panose="020F0502020204030204" pitchFamily="34" charset="0"/>
              </a:rPr>
              <a:t>áp</a:t>
            </a:r>
            <a:r>
              <a:rPr lang="en-US" sz="2400" dirty="0" smtClean="0">
                <a:latin typeface="Calibri" panose="020F0502020204030204" pitchFamily="34" charset="0"/>
              </a:rPr>
              <a:t> </a:t>
            </a:r>
            <a:r>
              <a:rPr lang="en-US" sz="2400" dirty="0" err="1" smtClean="0">
                <a:latin typeface="Calibri" panose="020F0502020204030204" pitchFamily="34" charset="0"/>
              </a:rPr>
              <a:t>dụng</a:t>
            </a:r>
            <a:r>
              <a:rPr lang="en-US" sz="2400" dirty="0" smtClean="0">
                <a:latin typeface="Calibri" panose="020F0502020204030204" pitchFamily="34" charset="0"/>
              </a:rPr>
              <a:t> </a:t>
            </a:r>
            <a:r>
              <a:rPr lang="vi-VN" sz="2400" b="1" dirty="0" smtClean="0">
                <a:latin typeface="Calibri" panose="020F0502020204030204" pitchFamily="34" charset="0"/>
              </a:rPr>
              <a:t>Nghiên</a:t>
            </a:r>
            <a:r>
              <a:rPr lang="en-US" sz="2400" b="1" dirty="0" smtClean="0">
                <a:latin typeface="Calibri" panose="020F0502020204030204" pitchFamily="34" charset="0"/>
              </a:rPr>
              <a:t> </a:t>
            </a:r>
            <a:r>
              <a:rPr lang="vi-VN" sz="2400" b="1" dirty="0" smtClean="0">
                <a:latin typeface="Calibri" panose="020F0502020204030204" pitchFamily="34" charset="0"/>
              </a:rPr>
              <a:t>cứu </a:t>
            </a:r>
            <a:r>
              <a:rPr lang="en-US" sz="2400" b="1" dirty="0" err="1" smtClean="0">
                <a:latin typeface="Calibri" panose="020F0502020204030204" pitchFamily="34" charset="0"/>
              </a:rPr>
              <a:t>về</a:t>
            </a:r>
            <a:r>
              <a:rPr lang="en-US" sz="2400" b="1" dirty="0" smtClean="0">
                <a:latin typeface="Calibri" panose="020F0502020204030204" pitchFamily="34" charset="0"/>
              </a:rPr>
              <a:t> N</a:t>
            </a:r>
            <a:r>
              <a:rPr lang="vi-VN" sz="2400" b="1" dirty="0" smtClean="0">
                <a:latin typeface="Calibri" panose="020F0502020204030204" pitchFamily="34" charset="0"/>
              </a:rPr>
              <a:t>ghiện </a:t>
            </a:r>
            <a:r>
              <a:rPr lang="vi-VN" sz="2400" dirty="0" smtClean="0">
                <a:latin typeface="Calibri" panose="020F0502020204030204" pitchFamily="34" charset="0"/>
              </a:rPr>
              <a:t>thông qua đào tạo UTC / UPC</a:t>
            </a:r>
          </a:p>
          <a:p>
            <a:pPr marL="571500" indent="-457200">
              <a:spcBef>
                <a:spcPts val="0"/>
              </a:spcBef>
              <a:buFont typeface="Arial" panose="020B0604020202020204" pitchFamily="34" charset="0"/>
              <a:buChar char="•"/>
            </a:pPr>
            <a:r>
              <a:rPr lang="en-US" sz="2400" b="1" dirty="0" err="1" smtClean="0">
                <a:latin typeface="Calibri" panose="020F0502020204030204" pitchFamily="34" charset="0"/>
              </a:rPr>
              <a:t>Chứng</a:t>
            </a:r>
            <a:r>
              <a:rPr lang="en-US" sz="2400" b="1" dirty="0" smtClean="0">
                <a:latin typeface="Calibri" panose="020F0502020204030204" pitchFamily="34" charset="0"/>
              </a:rPr>
              <a:t> </a:t>
            </a:r>
            <a:r>
              <a:rPr lang="en-US" sz="2400" b="1" dirty="0" err="1" smtClean="0">
                <a:latin typeface="Calibri" panose="020F0502020204030204" pitchFamily="34" charset="0"/>
              </a:rPr>
              <a:t>nhận</a:t>
            </a:r>
            <a:r>
              <a:rPr lang="en-US" sz="2400" b="1" dirty="0" smtClean="0">
                <a:latin typeface="Calibri" panose="020F0502020204030204" pitchFamily="34" charset="0"/>
              </a:rPr>
              <a:t> </a:t>
            </a:r>
            <a:r>
              <a:rPr lang="en-US" sz="2400" b="1" dirty="0" err="1" smtClean="0">
                <a:latin typeface="Calibri" panose="020F0502020204030204" pitchFamily="34" charset="0"/>
              </a:rPr>
              <a:t>các</a:t>
            </a:r>
            <a:r>
              <a:rPr lang="en-US" sz="2400" b="1" dirty="0" smtClean="0">
                <a:latin typeface="Calibri" panose="020F0502020204030204" pitchFamily="34" charset="0"/>
              </a:rPr>
              <a:t> </a:t>
            </a:r>
            <a:r>
              <a:rPr lang="en-US" sz="2400" b="1" dirty="0" err="1" smtClean="0">
                <a:latin typeface="Calibri" panose="020F0502020204030204" pitchFamily="34" charset="0"/>
              </a:rPr>
              <a:t>chuyên</a:t>
            </a:r>
            <a:r>
              <a:rPr lang="en-US" sz="2400" b="1" dirty="0" smtClean="0">
                <a:latin typeface="Calibri" panose="020F0502020204030204" pitchFamily="34" charset="0"/>
              </a:rPr>
              <a:t> </a:t>
            </a:r>
            <a:r>
              <a:rPr lang="en-US" sz="2400" b="1" dirty="0" err="1" smtClean="0">
                <a:latin typeface="Calibri" panose="020F0502020204030204" pitchFamily="34" charset="0"/>
              </a:rPr>
              <a:t>gia</a:t>
            </a:r>
            <a:r>
              <a:rPr lang="en-US" sz="2400" b="1" dirty="0" smtClean="0">
                <a:latin typeface="Calibri" panose="020F0502020204030204" pitchFamily="34" charset="0"/>
              </a:rPr>
              <a:t> </a:t>
            </a:r>
            <a:r>
              <a:rPr lang="vi-VN" sz="2400" dirty="0" smtClean="0">
                <a:latin typeface="Calibri" panose="020F0502020204030204" pitchFamily="34" charset="0"/>
              </a:rPr>
              <a:t>trong lực lượng lao động</a:t>
            </a:r>
          </a:p>
          <a:p>
            <a:pPr marL="571500" indent="-457200">
              <a:spcBef>
                <a:spcPts val="0"/>
              </a:spcBef>
              <a:buFont typeface="Arial" panose="020B0604020202020204" pitchFamily="34" charset="0"/>
              <a:buChar char="•"/>
            </a:pPr>
            <a:r>
              <a:rPr lang="vi-VN" sz="2400" b="1" dirty="0" smtClean="0">
                <a:latin typeface="Calibri" panose="020F0502020204030204" pitchFamily="34" charset="0"/>
              </a:rPr>
              <a:t>Hỗ trợ</a:t>
            </a:r>
            <a:r>
              <a:rPr lang="en-US" sz="2400" b="1" dirty="0" smtClean="0">
                <a:latin typeface="Calibri" panose="020F0502020204030204" pitchFamily="34" charset="0"/>
              </a:rPr>
              <a:t> </a:t>
            </a:r>
            <a:r>
              <a:rPr lang="en-US" sz="2400" b="1" dirty="0" err="1" smtClean="0">
                <a:latin typeface="Calibri" panose="020F0502020204030204" pitchFamily="34" charset="0"/>
              </a:rPr>
              <a:t>mạng</a:t>
            </a:r>
            <a:r>
              <a:rPr lang="en-US" sz="2400" b="1" dirty="0" smtClean="0">
                <a:latin typeface="Calibri" panose="020F0502020204030204" pitchFamily="34" charset="0"/>
              </a:rPr>
              <a:t> </a:t>
            </a:r>
            <a:r>
              <a:rPr lang="en-US" sz="2400" b="1" dirty="0" err="1" smtClean="0">
                <a:latin typeface="Calibri" panose="020F0502020204030204" pitchFamily="34" charset="0"/>
              </a:rPr>
              <a:t>lưới</a:t>
            </a:r>
            <a:r>
              <a:rPr lang="vi-VN" sz="2400" b="1" dirty="0" smtClean="0">
                <a:latin typeface="Calibri" panose="020F0502020204030204" pitchFamily="34" charset="0"/>
              </a:rPr>
              <a:t>:</a:t>
            </a:r>
          </a:p>
          <a:p>
            <a:pPr marL="1028700" lvl="1" indent="-457200">
              <a:buFont typeface="Arial" panose="020B0604020202020204" pitchFamily="34" charset="0"/>
              <a:buChar char="•"/>
            </a:pPr>
            <a:r>
              <a:rPr lang="vi-VN" sz="2400" dirty="0" smtClean="0">
                <a:latin typeface="Calibri" panose="020F0502020204030204" pitchFamily="34" charset="0"/>
              </a:rPr>
              <a:t>Hợp tác giữa cộng đồng và trường đại học</a:t>
            </a:r>
          </a:p>
          <a:p>
            <a:pPr marL="1028700" lvl="1" indent="-457200">
              <a:buFont typeface="Arial" panose="020B0604020202020204" pitchFamily="34" charset="0"/>
              <a:buChar char="•"/>
            </a:pPr>
            <a:r>
              <a:rPr lang="vi-VN" sz="2400" dirty="0" smtClean="0">
                <a:latin typeface="Calibri" panose="020F0502020204030204" pitchFamily="34" charset="0"/>
              </a:rPr>
              <a:t>Trao đổi giảng viên và sinh viên giữa các trường đại học</a:t>
            </a:r>
            <a:r>
              <a:rPr lang="en-US" sz="2400" dirty="0" smtClean="0">
                <a:latin typeface="Calibri" panose="020F0502020204030204" pitchFamily="34" charset="0"/>
              </a:rPr>
              <a:t> </a:t>
            </a:r>
            <a:r>
              <a:rPr lang="en-US" sz="2400" dirty="0" err="1" smtClean="0">
                <a:latin typeface="Calibri" panose="020F0502020204030204" pitchFamily="34" charset="0"/>
              </a:rPr>
              <a:t>có</a:t>
            </a:r>
            <a:r>
              <a:rPr lang="en-US" sz="2400" dirty="0" smtClean="0">
                <a:latin typeface="Calibri" panose="020F0502020204030204" pitchFamily="34" charset="0"/>
              </a:rPr>
              <a:t> </a:t>
            </a:r>
            <a:r>
              <a:rPr lang="en-US" sz="2400" dirty="0" err="1" smtClean="0">
                <a:latin typeface="Calibri" panose="020F0502020204030204" pitchFamily="34" charset="0"/>
              </a:rPr>
              <a:t>liên</a:t>
            </a:r>
            <a:r>
              <a:rPr lang="en-US" sz="2400" dirty="0" smtClean="0">
                <a:latin typeface="Calibri" panose="020F0502020204030204" pitchFamily="34" charset="0"/>
              </a:rPr>
              <a:t> </a:t>
            </a:r>
            <a:r>
              <a:rPr lang="en-US" sz="2400" dirty="0" err="1" smtClean="0">
                <a:latin typeface="Calibri" panose="020F0502020204030204" pitchFamily="34" charset="0"/>
              </a:rPr>
              <a:t>kết</a:t>
            </a:r>
            <a:endParaRPr lang="en-US" sz="2400" dirty="0" smtClean="0">
              <a:latin typeface="Calibri" panose="020F0502020204030204" pitchFamily="34" charset="0"/>
            </a:endParaRPr>
          </a:p>
          <a:p>
            <a:pPr marL="571500" lvl="1"/>
            <a:endParaRPr lang="en-US" sz="2400" dirty="0"/>
          </a:p>
          <a:p>
            <a:pPr marL="114300" algn="ctr">
              <a:spcBef>
                <a:spcPts val="0"/>
              </a:spcBef>
            </a:pPr>
            <a:r>
              <a:rPr lang="en-US" sz="3200" b="1" i="1" dirty="0" err="1" smtClean="0">
                <a:solidFill>
                  <a:schemeClr val="accent1">
                    <a:lumMod val="75000"/>
                  </a:schemeClr>
                </a:solidFill>
              </a:rPr>
              <a:t>Tìm</a:t>
            </a:r>
            <a:r>
              <a:rPr lang="en-US" sz="3200" b="1" i="1" dirty="0" smtClean="0">
                <a:solidFill>
                  <a:schemeClr val="accent1">
                    <a:lumMod val="75000"/>
                  </a:schemeClr>
                </a:solidFill>
              </a:rPr>
              <a:t> </a:t>
            </a:r>
            <a:r>
              <a:rPr lang="en-US" sz="3200" b="1" i="1" dirty="0" err="1" smtClean="0">
                <a:solidFill>
                  <a:schemeClr val="accent1">
                    <a:lumMod val="75000"/>
                  </a:schemeClr>
                </a:solidFill>
              </a:rPr>
              <a:t>hiểu</a:t>
            </a:r>
            <a:r>
              <a:rPr lang="en-US" sz="3200" b="1" i="1" dirty="0" smtClean="0">
                <a:solidFill>
                  <a:schemeClr val="accent1">
                    <a:lumMod val="75000"/>
                  </a:schemeClr>
                </a:solidFill>
              </a:rPr>
              <a:t> </a:t>
            </a:r>
            <a:r>
              <a:rPr lang="en-US" sz="3200" b="1" i="1" dirty="0" err="1" smtClean="0">
                <a:solidFill>
                  <a:schemeClr val="accent1">
                    <a:lumMod val="75000"/>
                  </a:schemeClr>
                </a:solidFill>
              </a:rPr>
              <a:t>thêm</a:t>
            </a:r>
            <a:r>
              <a:rPr lang="en-US" sz="3200" b="1" i="1" dirty="0" smtClean="0">
                <a:solidFill>
                  <a:schemeClr val="accent1">
                    <a:lumMod val="75000"/>
                  </a:schemeClr>
                </a:solidFill>
              </a:rPr>
              <a:t> </a:t>
            </a:r>
            <a:r>
              <a:rPr lang="en-US" sz="3200" b="1" i="1" dirty="0" err="1" smtClean="0">
                <a:solidFill>
                  <a:schemeClr val="accent1">
                    <a:lumMod val="75000"/>
                  </a:schemeClr>
                </a:solidFill>
              </a:rPr>
              <a:t>tại</a:t>
            </a:r>
            <a:r>
              <a:rPr lang="en-US" sz="3200" b="1" i="1" dirty="0" smtClean="0">
                <a:solidFill>
                  <a:schemeClr val="accent1">
                    <a:lumMod val="75000"/>
                  </a:schemeClr>
                </a:solidFill>
              </a:rPr>
              <a:t>: </a:t>
            </a:r>
            <a:r>
              <a:rPr lang="en-US" sz="3600" b="1" dirty="0">
                <a:solidFill>
                  <a:schemeClr val="accent1">
                    <a:lumMod val="75000"/>
                  </a:schemeClr>
                </a:solidFill>
              </a:rPr>
              <a:t>www.icuddr.com</a:t>
            </a:r>
          </a:p>
        </p:txBody>
      </p:sp>
    </p:spTree>
    <p:extLst>
      <p:ext uri="{BB962C8B-B14F-4D97-AF65-F5344CB8AC3E}">
        <p14:creationId xmlns:p14="http://schemas.microsoft.com/office/powerpoint/2010/main" val="355662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3513138" y="1447800"/>
            <a:ext cx="3581400" cy="5410200"/>
          </a:xfrm>
          <a:noFill/>
        </p:spPr>
        <p:txBody>
          <a:bodyPr>
            <a:normAutofit/>
          </a:bodyPr>
          <a:lstStyle/>
          <a:p>
            <a:pPr marL="457200" lvl="1" indent="-457200">
              <a:buFont typeface="Wingdings" panose="05000000000000000000" pitchFamily="2" charset="2"/>
              <a:buChar char="Ø"/>
            </a:pPr>
            <a:r>
              <a:rPr lang="en-US" sz="2800" dirty="0" err="1" smtClean="0">
                <a:latin typeface="+mj-lt"/>
              </a:rPr>
              <a:t>Tất</a:t>
            </a:r>
            <a:r>
              <a:rPr lang="en-US" sz="2800" dirty="0" smtClean="0">
                <a:latin typeface="+mj-lt"/>
              </a:rPr>
              <a:t> </a:t>
            </a:r>
            <a:r>
              <a:rPr lang="en-US" sz="2800" dirty="0" err="1" smtClean="0">
                <a:latin typeface="+mj-lt"/>
              </a:rPr>
              <a:t>cả</a:t>
            </a:r>
            <a:r>
              <a:rPr lang="en-US" sz="2800" dirty="0" smtClean="0">
                <a:latin typeface="+mj-lt"/>
              </a:rPr>
              <a:t> </a:t>
            </a:r>
            <a:r>
              <a:rPr lang="en-US" sz="2800" dirty="0" err="1" smtClean="0">
                <a:latin typeface="+mj-lt"/>
              </a:rPr>
              <a:t>thành</a:t>
            </a:r>
            <a:r>
              <a:rPr lang="en-US" sz="2800" dirty="0" smtClean="0">
                <a:latin typeface="+mj-lt"/>
              </a:rPr>
              <a:t> </a:t>
            </a:r>
            <a:r>
              <a:rPr lang="en-US" sz="2800" dirty="0" err="1" smtClean="0">
                <a:latin typeface="+mj-lt"/>
              </a:rPr>
              <a:t>viên</a:t>
            </a:r>
            <a:r>
              <a:rPr lang="en-US" sz="2800" dirty="0" smtClean="0">
                <a:latin typeface="+mj-lt"/>
              </a:rPr>
              <a:t> </a:t>
            </a:r>
            <a:r>
              <a:rPr lang="en-US" sz="2800" dirty="0" err="1" smtClean="0">
                <a:latin typeface="+mj-lt"/>
              </a:rPr>
              <a:t>của</a:t>
            </a:r>
            <a:r>
              <a:rPr lang="en-US" sz="2800" dirty="0" smtClean="0">
                <a:latin typeface="+mj-lt"/>
              </a:rPr>
              <a:t> </a:t>
            </a:r>
            <a:r>
              <a:rPr lang="en-US" sz="2800" dirty="0" err="1" smtClean="0">
                <a:latin typeface="+mj-lt"/>
              </a:rPr>
              <a:t>một</a:t>
            </a:r>
            <a:r>
              <a:rPr lang="en-US" sz="2800" dirty="0" smtClean="0">
                <a:latin typeface="+mj-lt"/>
              </a:rPr>
              <a:t> </a:t>
            </a:r>
            <a:r>
              <a:rPr lang="en-US" sz="2800" dirty="0" err="1" smtClean="0">
                <a:latin typeface="+mj-lt"/>
              </a:rPr>
              <a:t>cộng</a:t>
            </a:r>
            <a:r>
              <a:rPr lang="en-US" sz="2800" dirty="0" smtClean="0">
                <a:latin typeface="+mj-lt"/>
              </a:rPr>
              <a:t> </a:t>
            </a:r>
            <a:r>
              <a:rPr lang="en-US" sz="2800" dirty="0" err="1" smtClean="0">
                <a:latin typeface="+mj-lt"/>
              </a:rPr>
              <a:t>đồng</a:t>
            </a:r>
            <a:r>
              <a:rPr lang="en-US" sz="2800" dirty="0" smtClean="0">
                <a:latin typeface="+mj-lt"/>
              </a:rPr>
              <a:t> </a:t>
            </a:r>
            <a:r>
              <a:rPr lang="en-US" sz="2800" dirty="0" err="1" smtClean="0">
                <a:latin typeface="+mj-lt"/>
              </a:rPr>
              <a:t>cùng</a:t>
            </a:r>
            <a:r>
              <a:rPr lang="en-US" sz="2800" dirty="0" smtClean="0">
                <a:latin typeface="+mj-lt"/>
              </a:rPr>
              <a:t> </a:t>
            </a:r>
            <a:r>
              <a:rPr lang="en-US" sz="2800" dirty="0" err="1" smtClean="0">
                <a:latin typeface="+mj-lt"/>
              </a:rPr>
              <a:t>nhau</a:t>
            </a:r>
            <a:r>
              <a:rPr lang="en-US" sz="2800" dirty="0" smtClean="0">
                <a:latin typeface="+mj-lt"/>
              </a:rPr>
              <a:t> </a:t>
            </a:r>
            <a:r>
              <a:rPr lang="en-US" sz="2800" dirty="0" err="1" smtClean="0">
                <a:latin typeface="+mj-lt"/>
              </a:rPr>
              <a:t>giải</a:t>
            </a:r>
            <a:r>
              <a:rPr lang="en-US" sz="2800" dirty="0" smtClean="0">
                <a:latin typeface="+mj-lt"/>
              </a:rPr>
              <a:t> </a:t>
            </a:r>
            <a:r>
              <a:rPr lang="en-US" sz="2800" dirty="0" err="1" smtClean="0">
                <a:latin typeface="+mj-lt"/>
              </a:rPr>
              <a:t>quyết</a:t>
            </a:r>
            <a:r>
              <a:rPr lang="en-US" sz="2800" dirty="0" smtClean="0">
                <a:latin typeface="+mj-lt"/>
              </a:rPr>
              <a:t> </a:t>
            </a:r>
            <a:r>
              <a:rPr lang="en-US" sz="2800" dirty="0" err="1" smtClean="0">
                <a:latin typeface="+mj-lt"/>
              </a:rPr>
              <a:t>một</a:t>
            </a:r>
            <a:r>
              <a:rPr lang="en-US" sz="2800" dirty="0" smtClean="0">
                <a:latin typeface="+mj-lt"/>
              </a:rPr>
              <a:t> </a:t>
            </a:r>
            <a:r>
              <a:rPr lang="en-US" sz="2800" dirty="0" err="1" smtClean="0">
                <a:latin typeface="+mj-lt"/>
              </a:rPr>
              <a:t>vấn</a:t>
            </a:r>
            <a:r>
              <a:rPr lang="en-US" sz="2800" dirty="0" smtClean="0">
                <a:latin typeface="+mj-lt"/>
              </a:rPr>
              <a:t> </a:t>
            </a:r>
            <a:r>
              <a:rPr lang="en-US" sz="2800" dirty="0" err="1" smtClean="0">
                <a:latin typeface="+mj-lt"/>
              </a:rPr>
              <a:t>đề</a:t>
            </a:r>
            <a:endParaRPr lang="en-US" sz="2800" dirty="0">
              <a:latin typeface="+mj-lt"/>
            </a:endParaRPr>
          </a:p>
          <a:p>
            <a:pPr marL="457200" lvl="1" indent="-457200">
              <a:buFont typeface="Wingdings" panose="05000000000000000000" pitchFamily="2" charset="2"/>
              <a:buChar char="Ø"/>
            </a:pPr>
            <a:r>
              <a:rPr lang="en-US" sz="2800" dirty="0" smtClean="0">
                <a:latin typeface="+mj-lt"/>
              </a:rPr>
              <a:t>193 </a:t>
            </a:r>
            <a:r>
              <a:rPr lang="en-US" sz="2800" dirty="0" err="1" smtClean="0">
                <a:latin typeface="+mj-lt"/>
              </a:rPr>
              <a:t>liên</a:t>
            </a:r>
            <a:r>
              <a:rPr lang="en-US" sz="2800" dirty="0" smtClean="0">
                <a:latin typeface="+mj-lt"/>
              </a:rPr>
              <a:t> minh </a:t>
            </a:r>
            <a:r>
              <a:rPr lang="en-US" sz="2800" dirty="0" err="1" smtClean="0">
                <a:latin typeface="+mj-lt"/>
              </a:rPr>
              <a:t>cộng</a:t>
            </a:r>
            <a:r>
              <a:rPr lang="en-US" sz="2800" dirty="0" smtClean="0">
                <a:latin typeface="+mj-lt"/>
              </a:rPr>
              <a:t> </a:t>
            </a:r>
            <a:r>
              <a:rPr lang="en-US" sz="2800" dirty="0" err="1" smtClean="0">
                <a:latin typeface="+mj-lt"/>
              </a:rPr>
              <a:t>đồng</a:t>
            </a:r>
            <a:r>
              <a:rPr lang="en-US" sz="2800" dirty="0" smtClean="0">
                <a:latin typeface="+mj-lt"/>
              </a:rPr>
              <a:t>, </a:t>
            </a:r>
            <a:r>
              <a:rPr lang="en-US" sz="2800" b="1" dirty="0">
                <a:latin typeface="+mj-lt"/>
              </a:rPr>
              <a:t>22 </a:t>
            </a:r>
            <a:r>
              <a:rPr lang="en-US" sz="2800" b="1" dirty="0" err="1" smtClean="0">
                <a:latin typeface="+mj-lt"/>
              </a:rPr>
              <a:t>quốc</a:t>
            </a:r>
            <a:r>
              <a:rPr lang="en-US" sz="2800" b="1" dirty="0" smtClean="0">
                <a:latin typeface="+mj-lt"/>
              </a:rPr>
              <a:t> </a:t>
            </a:r>
            <a:r>
              <a:rPr lang="en-US" sz="2800" b="1" dirty="0" err="1" smtClean="0">
                <a:latin typeface="+mj-lt"/>
              </a:rPr>
              <a:t>gia</a:t>
            </a:r>
            <a:r>
              <a:rPr lang="en-US" sz="2800" b="1" dirty="0" smtClean="0">
                <a:latin typeface="+mj-lt"/>
              </a:rPr>
              <a:t> </a:t>
            </a:r>
            <a:r>
              <a:rPr lang="en-US" sz="2800" dirty="0" smtClean="0">
                <a:latin typeface="+mj-lt"/>
              </a:rPr>
              <a:t>ở </a:t>
            </a:r>
            <a:r>
              <a:rPr lang="en-US" sz="2800" dirty="0" err="1" smtClean="0">
                <a:latin typeface="+mj-lt"/>
              </a:rPr>
              <a:t>Mỹ</a:t>
            </a:r>
            <a:r>
              <a:rPr lang="en-US" sz="2800" dirty="0" smtClean="0">
                <a:latin typeface="+mj-lt"/>
              </a:rPr>
              <a:t> Latin, </a:t>
            </a:r>
            <a:r>
              <a:rPr lang="en-US" sz="2800" dirty="0" err="1" smtClean="0">
                <a:latin typeface="+mj-lt"/>
              </a:rPr>
              <a:t>châu</a:t>
            </a:r>
            <a:r>
              <a:rPr lang="en-US" sz="2800" dirty="0" smtClean="0">
                <a:latin typeface="+mj-lt"/>
              </a:rPr>
              <a:t> Phi, </a:t>
            </a:r>
            <a:r>
              <a:rPr lang="en-US" sz="2800" dirty="0" err="1" smtClean="0">
                <a:latin typeface="+mj-lt"/>
              </a:rPr>
              <a:t>châu</a:t>
            </a:r>
            <a:r>
              <a:rPr lang="en-US" sz="2800" dirty="0" smtClean="0">
                <a:latin typeface="+mj-lt"/>
              </a:rPr>
              <a:t> Á, </a:t>
            </a:r>
            <a:r>
              <a:rPr lang="en-US" sz="2800" dirty="0" err="1" smtClean="0">
                <a:latin typeface="+mj-lt"/>
              </a:rPr>
              <a:t>và</a:t>
            </a:r>
            <a:r>
              <a:rPr lang="en-US" sz="2800" dirty="0" smtClean="0">
                <a:latin typeface="+mj-lt"/>
              </a:rPr>
              <a:t> 6300 </a:t>
            </a:r>
            <a:r>
              <a:rPr lang="en-US" sz="2800" dirty="0" err="1" smtClean="0">
                <a:latin typeface="+mj-lt"/>
              </a:rPr>
              <a:t>thành</a:t>
            </a:r>
            <a:r>
              <a:rPr lang="en-US" sz="2800" dirty="0" smtClean="0">
                <a:latin typeface="+mj-lt"/>
              </a:rPr>
              <a:t> </a:t>
            </a:r>
            <a:r>
              <a:rPr lang="en-US" sz="2800" dirty="0" err="1" smtClean="0">
                <a:latin typeface="+mj-lt"/>
              </a:rPr>
              <a:t>viên</a:t>
            </a:r>
            <a:r>
              <a:rPr lang="en-US" sz="2800" dirty="0" smtClean="0">
                <a:latin typeface="+mj-lt"/>
              </a:rPr>
              <a:t> </a:t>
            </a:r>
            <a:r>
              <a:rPr lang="en-US" sz="2800" dirty="0" err="1" smtClean="0">
                <a:latin typeface="+mj-lt"/>
              </a:rPr>
              <a:t>tích</a:t>
            </a:r>
            <a:r>
              <a:rPr lang="en-US" sz="2800" dirty="0" smtClean="0">
                <a:latin typeface="+mj-lt"/>
              </a:rPr>
              <a:t> </a:t>
            </a:r>
            <a:r>
              <a:rPr lang="en-US" sz="2800" dirty="0" err="1" smtClean="0">
                <a:latin typeface="+mj-lt"/>
              </a:rPr>
              <a:t>cực</a:t>
            </a:r>
            <a:endParaRPr lang="en-US" sz="2800" dirty="0">
              <a:latin typeface="+mj-lt"/>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l="19531" t="18750" r="6250" b="10417"/>
          <a:stretch>
            <a:fillRect/>
          </a:stretch>
        </p:blipFill>
        <p:spPr bwMode="auto">
          <a:xfrm>
            <a:off x="0" y="1524000"/>
            <a:ext cx="351313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http://portal.munilosolivos.gob.pe/portal/images/stories/contra_drogas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1" y="4343401"/>
            <a:ext cx="3532189"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a:xfrm>
            <a:off x="7086600" y="1447800"/>
            <a:ext cx="2057400" cy="5410200"/>
          </a:xfrm>
          <a:prstGeom prst="rect">
            <a:avLst/>
          </a:prstGeom>
          <a:no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charset="0"/>
              <a:buChar char="•"/>
            </a:pPr>
            <a:r>
              <a:rPr lang="en-US" sz="1600" dirty="0" err="1" smtClean="0">
                <a:latin typeface="+mj-lt"/>
              </a:rPr>
              <a:t>Giới</a:t>
            </a:r>
            <a:r>
              <a:rPr lang="en-US" sz="1600" dirty="0" smtClean="0">
                <a:latin typeface="+mj-lt"/>
              </a:rPr>
              <a:t> </a:t>
            </a:r>
            <a:r>
              <a:rPr lang="en-US" sz="1600" dirty="0" err="1" smtClean="0">
                <a:latin typeface="+mj-lt"/>
              </a:rPr>
              <a:t>trẻ</a:t>
            </a:r>
            <a:endParaRPr lang="en-US" sz="1600" dirty="0">
              <a:latin typeface="+mj-lt"/>
            </a:endParaRPr>
          </a:p>
          <a:p>
            <a:pPr>
              <a:buFont typeface="Arial" charset="0"/>
              <a:buChar char="•"/>
            </a:pPr>
            <a:r>
              <a:rPr lang="en-US" sz="1600" dirty="0" smtClean="0">
                <a:latin typeface="+mj-lt"/>
              </a:rPr>
              <a:t>Cha </a:t>
            </a:r>
            <a:r>
              <a:rPr lang="en-US" sz="1600" dirty="0" err="1" smtClean="0">
                <a:latin typeface="+mj-lt"/>
              </a:rPr>
              <a:t>mẹ</a:t>
            </a:r>
            <a:r>
              <a:rPr lang="en-US" sz="1600" dirty="0" smtClean="0">
                <a:latin typeface="+mj-lt"/>
              </a:rPr>
              <a:t> </a:t>
            </a:r>
            <a:endParaRPr lang="en-US" sz="1600" dirty="0">
              <a:latin typeface="+mj-lt"/>
            </a:endParaRPr>
          </a:p>
          <a:p>
            <a:pPr>
              <a:buFont typeface="Arial" charset="0"/>
              <a:buChar char="•"/>
            </a:pPr>
            <a:r>
              <a:rPr lang="en-US" sz="1600" dirty="0" err="1" smtClean="0">
                <a:latin typeface="+mj-lt"/>
              </a:rPr>
              <a:t>Các</a:t>
            </a:r>
            <a:r>
              <a:rPr lang="en-US" sz="1600" dirty="0" smtClean="0">
                <a:latin typeface="+mj-lt"/>
              </a:rPr>
              <a:t> </a:t>
            </a:r>
            <a:r>
              <a:rPr lang="en-US" sz="1600" dirty="0" err="1" smtClean="0">
                <a:latin typeface="+mj-lt"/>
              </a:rPr>
              <a:t>doanh</a:t>
            </a:r>
            <a:r>
              <a:rPr lang="en-US" sz="1600" dirty="0" smtClean="0">
                <a:latin typeface="+mj-lt"/>
              </a:rPr>
              <a:t> </a:t>
            </a:r>
            <a:r>
              <a:rPr lang="en-US" sz="1600" dirty="0" err="1" smtClean="0">
                <a:latin typeface="+mj-lt"/>
              </a:rPr>
              <a:t>nghiệp</a:t>
            </a:r>
            <a:r>
              <a:rPr lang="en-US" sz="1600" dirty="0" smtClean="0">
                <a:latin typeface="+mj-lt"/>
              </a:rPr>
              <a:t> </a:t>
            </a:r>
            <a:endParaRPr lang="en-US" sz="1600" dirty="0">
              <a:latin typeface="+mj-lt"/>
            </a:endParaRPr>
          </a:p>
          <a:p>
            <a:pPr>
              <a:buFont typeface="Arial" charset="0"/>
              <a:buChar char="•"/>
            </a:pPr>
            <a:r>
              <a:rPr lang="en-US" sz="1600" dirty="0" err="1">
                <a:latin typeface="+mj-lt"/>
              </a:rPr>
              <a:t>Truyền</a:t>
            </a:r>
            <a:r>
              <a:rPr lang="en-US" sz="1600" dirty="0">
                <a:latin typeface="+mj-lt"/>
              </a:rPr>
              <a:t> </a:t>
            </a:r>
            <a:r>
              <a:rPr lang="en-US" sz="1600" dirty="0" err="1">
                <a:latin typeface="+mj-lt"/>
              </a:rPr>
              <a:t>thông</a:t>
            </a:r>
            <a:endParaRPr lang="en-US" sz="1600" dirty="0">
              <a:latin typeface="+mj-lt"/>
            </a:endParaRPr>
          </a:p>
          <a:p>
            <a:pPr>
              <a:buFont typeface="Arial" charset="0"/>
              <a:buChar char="•"/>
            </a:pPr>
            <a:r>
              <a:rPr lang="en-US" sz="1600" dirty="0" err="1">
                <a:latin typeface="+mj-lt"/>
              </a:rPr>
              <a:t>Giáo</a:t>
            </a:r>
            <a:r>
              <a:rPr lang="en-US" sz="1600" dirty="0">
                <a:latin typeface="+mj-lt"/>
              </a:rPr>
              <a:t> </a:t>
            </a:r>
            <a:r>
              <a:rPr lang="en-US" sz="1600" dirty="0" err="1">
                <a:latin typeface="+mj-lt"/>
              </a:rPr>
              <a:t>dục</a:t>
            </a:r>
            <a:r>
              <a:rPr lang="en-US" sz="1600" dirty="0">
                <a:latin typeface="+mj-lt"/>
              </a:rPr>
              <a:t> </a:t>
            </a:r>
          </a:p>
          <a:p>
            <a:pPr>
              <a:buFont typeface="Arial" charset="0"/>
              <a:buChar char="•"/>
            </a:pPr>
            <a:r>
              <a:rPr lang="vi-VN" sz="1600" dirty="0">
                <a:latin typeface="Calibri" panose="020F0502020204030204" pitchFamily="34" charset="0"/>
              </a:rPr>
              <a:t>Thanh niên phục vụ các cơ quan</a:t>
            </a:r>
          </a:p>
          <a:p>
            <a:pPr>
              <a:buFont typeface="Arial" charset="0"/>
              <a:buChar char="•"/>
            </a:pPr>
            <a:r>
              <a:rPr lang="en-US" sz="1600" dirty="0" err="1">
                <a:latin typeface="Calibri" panose="020F0502020204030204" pitchFamily="34" charset="0"/>
              </a:rPr>
              <a:t>Quan</a:t>
            </a:r>
            <a:r>
              <a:rPr lang="en-US" sz="1600" dirty="0">
                <a:latin typeface="Calibri" panose="020F0502020204030204" pitchFamily="34" charset="0"/>
              </a:rPr>
              <a:t> </a:t>
            </a:r>
            <a:r>
              <a:rPr lang="en-US" sz="1600" dirty="0" err="1">
                <a:latin typeface="Calibri" panose="020F0502020204030204" pitchFamily="34" charset="0"/>
              </a:rPr>
              <a:t>tòa</a:t>
            </a:r>
            <a:endParaRPr lang="vi-VN" sz="1600" dirty="0">
              <a:latin typeface="Calibri" panose="020F0502020204030204" pitchFamily="34" charset="0"/>
            </a:endParaRPr>
          </a:p>
          <a:p>
            <a:pPr>
              <a:buFont typeface="Arial" charset="0"/>
              <a:buChar char="•"/>
            </a:pPr>
            <a:r>
              <a:rPr lang="vi-VN" sz="1600" dirty="0">
                <a:latin typeface="Calibri" panose="020F0502020204030204" pitchFamily="34" charset="0"/>
              </a:rPr>
              <a:t>Các tổ chức huynh đệ và tôn giáo</a:t>
            </a:r>
          </a:p>
          <a:p>
            <a:pPr>
              <a:buFont typeface="Arial" charset="0"/>
              <a:buChar char="•"/>
            </a:pPr>
            <a:r>
              <a:rPr lang="vi-VN" sz="1600" dirty="0">
                <a:latin typeface="Calibri" panose="020F0502020204030204" pitchFamily="34" charset="0"/>
              </a:rPr>
              <a:t>Các tổ chức dân sự</a:t>
            </a:r>
          </a:p>
          <a:p>
            <a:pPr>
              <a:buFont typeface="Arial" charset="0"/>
              <a:buChar char="•"/>
            </a:pPr>
            <a:r>
              <a:rPr lang="vi-VN" sz="1600" dirty="0">
                <a:latin typeface="Calibri" panose="020F0502020204030204" pitchFamily="34" charset="0"/>
              </a:rPr>
              <a:t>Các chuyên gia y tế công cộng</a:t>
            </a:r>
          </a:p>
          <a:p>
            <a:pPr>
              <a:buFont typeface="Arial" charset="0"/>
              <a:buChar char="•"/>
            </a:pPr>
            <a:r>
              <a:rPr lang="en-US" sz="1600" dirty="0" smtClean="0">
                <a:latin typeface="Calibri" panose="020F0502020204030204" pitchFamily="34" charset="0"/>
              </a:rPr>
              <a:t>C</a:t>
            </a:r>
            <a:r>
              <a:rPr lang="vi-VN" sz="1600" dirty="0" smtClean="0">
                <a:latin typeface="Calibri" panose="020F0502020204030204" pitchFamily="34" charset="0"/>
              </a:rPr>
              <a:t>ơ </a:t>
            </a:r>
            <a:r>
              <a:rPr lang="vi-VN" sz="1600" dirty="0">
                <a:latin typeface="Calibri" panose="020F0502020204030204" pitchFamily="34" charset="0"/>
              </a:rPr>
              <a:t>quan chính phủ</a:t>
            </a:r>
          </a:p>
          <a:p>
            <a:pPr>
              <a:buFont typeface="Arial" charset="0"/>
              <a:buChar char="•"/>
            </a:pPr>
            <a:r>
              <a:rPr lang="en-US" sz="1600" dirty="0" err="1">
                <a:latin typeface="Calibri" panose="020F0502020204030204" pitchFamily="34" charset="0"/>
              </a:rPr>
              <a:t>Các</a:t>
            </a:r>
            <a:r>
              <a:rPr lang="en-US" sz="1600" dirty="0">
                <a:latin typeface="Calibri" panose="020F0502020204030204" pitchFamily="34" charset="0"/>
              </a:rPr>
              <a:t> t</a:t>
            </a:r>
            <a:r>
              <a:rPr lang="vi-VN" sz="1600" dirty="0">
                <a:latin typeface="Calibri" panose="020F0502020204030204" pitchFamily="34" charset="0"/>
              </a:rPr>
              <a:t>ổ chức rối loạn </a:t>
            </a:r>
            <a:r>
              <a:rPr lang="vi-VN" sz="1600" dirty="0" err="1">
                <a:latin typeface="Calibri" panose="020F0502020204030204" pitchFamily="34" charset="0"/>
              </a:rPr>
              <a:t>sử</a:t>
            </a:r>
            <a:r>
              <a:rPr lang="vi-VN" sz="1600" dirty="0">
                <a:latin typeface="Calibri" panose="020F0502020204030204" pitchFamily="34" charset="0"/>
              </a:rPr>
              <a:t> </a:t>
            </a:r>
            <a:r>
              <a:rPr lang="vi-VN" sz="1600" dirty="0" err="1" smtClean="0">
                <a:latin typeface="Calibri" panose="020F0502020204030204" pitchFamily="34" charset="0"/>
              </a:rPr>
              <a:t>dụng</a:t>
            </a:r>
            <a:r>
              <a:rPr lang="en-US" sz="1600" dirty="0" smtClean="0">
                <a:latin typeface="Calibri" panose="020F0502020204030204" pitchFamily="34" charset="0"/>
              </a:rPr>
              <a:t> </a:t>
            </a:r>
            <a:r>
              <a:rPr lang="en-US" sz="1600" dirty="0" err="1">
                <a:latin typeface="Calibri" panose="020F0502020204030204" pitchFamily="34" charset="0"/>
              </a:rPr>
              <a:t>chất</a:t>
            </a:r>
            <a:endParaRPr lang="en-US" sz="1600" dirty="0">
              <a:latin typeface="Calibri" panose="020F0502020204030204" pitchFamily="34" charset="0"/>
            </a:endParaRPr>
          </a:p>
        </p:txBody>
      </p:sp>
      <p:sp>
        <p:nvSpPr>
          <p:cNvPr id="9" name="Title 1"/>
          <p:cNvSpPr txBox="1">
            <a:spLocks/>
          </p:cNvSpPr>
          <p:nvPr/>
        </p:nvSpPr>
        <p:spPr>
          <a:xfrm>
            <a:off x="7257" y="228600"/>
            <a:ext cx="91440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4000" b="1" dirty="0" err="1" smtClean="0">
                <a:solidFill>
                  <a:schemeClr val="accent1">
                    <a:lumMod val="75000"/>
                  </a:schemeClr>
                </a:solidFill>
              </a:rPr>
              <a:t>Liên</a:t>
            </a:r>
            <a:r>
              <a:rPr lang="en-US" sz="4000" b="1" dirty="0" smtClean="0">
                <a:solidFill>
                  <a:schemeClr val="accent1">
                    <a:lumMod val="75000"/>
                  </a:schemeClr>
                </a:solidFill>
              </a:rPr>
              <a:t> Minh </a:t>
            </a:r>
            <a:r>
              <a:rPr lang="en-US" sz="4000" b="1" dirty="0" err="1" smtClean="0">
                <a:solidFill>
                  <a:schemeClr val="accent1">
                    <a:lumMod val="75000"/>
                  </a:schemeClr>
                </a:solidFill>
              </a:rPr>
              <a:t>Cộng</a:t>
            </a:r>
            <a:r>
              <a:rPr lang="en-US" sz="4000" b="1" dirty="0" smtClean="0">
                <a:solidFill>
                  <a:schemeClr val="accent1">
                    <a:lumMod val="75000"/>
                  </a:schemeClr>
                </a:solidFill>
              </a:rPr>
              <a:t> </a:t>
            </a:r>
            <a:r>
              <a:rPr lang="en-US" sz="4000" b="1" dirty="0" err="1" smtClean="0">
                <a:solidFill>
                  <a:schemeClr val="accent1">
                    <a:lumMod val="75000"/>
                  </a:schemeClr>
                </a:solidFill>
              </a:rPr>
              <a:t>Đồng</a:t>
            </a:r>
            <a:r>
              <a:rPr lang="en-US" sz="4000" b="1" dirty="0" smtClean="0">
                <a:solidFill>
                  <a:schemeClr val="accent1">
                    <a:lumMod val="75000"/>
                  </a:schemeClr>
                </a:solidFill>
              </a:rPr>
              <a:t> </a:t>
            </a:r>
            <a:r>
              <a:rPr lang="en-US" sz="4000" b="1" dirty="0" err="1" smtClean="0">
                <a:solidFill>
                  <a:schemeClr val="accent1">
                    <a:lumMod val="75000"/>
                  </a:schemeClr>
                </a:solidFill>
              </a:rPr>
              <a:t>Không</a:t>
            </a:r>
            <a:r>
              <a:rPr lang="en-US" sz="4000" b="1" dirty="0" smtClean="0">
                <a:solidFill>
                  <a:schemeClr val="accent1">
                    <a:lumMod val="75000"/>
                  </a:schemeClr>
                </a:solidFill>
              </a:rPr>
              <a:t> </a:t>
            </a:r>
            <a:r>
              <a:rPr lang="en-US" sz="4000" b="1" dirty="0" err="1" smtClean="0">
                <a:solidFill>
                  <a:schemeClr val="accent1">
                    <a:lumMod val="75000"/>
                  </a:schemeClr>
                </a:solidFill>
              </a:rPr>
              <a:t>Nghiện</a:t>
            </a:r>
            <a:r>
              <a:rPr lang="en-US" sz="4000" b="1" dirty="0" smtClean="0">
                <a:solidFill>
                  <a:schemeClr val="accent1">
                    <a:lumMod val="75000"/>
                  </a:schemeClr>
                </a:solidFill>
              </a:rPr>
              <a:t> </a:t>
            </a:r>
            <a:r>
              <a:rPr lang="en-US" sz="4000" b="1" dirty="0" err="1" smtClean="0">
                <a:solidFill>
                  <a:schemeClr val="accent1">
                    <a:lumMod val="75000"/>
                  </a:schemeClr>
                </a:solidFill>
              </a:rPr>
              <a:t>chất</a:t>
            </a:r>
            <a:endParaRPr lang="en-US" sz="4000" b="1" dirty="0">
              <a:solidFill>
                <a:schemeClr val="accent1">
                  <a:lumMod val="75000"/>
                </a:schemeClr>
              </a:solidFill>
            </a:endParaRPr>
          </a:p>
        </p:txBody>
      </p:sp>
    </p:spTree>
    <p:extLst>
      <p:ext uri="{BB962C8B-B14F-4D97-AF65-F5344CB8AC3E}">
        <p14:creationId xmlns:p14="http://schemas.microsoft.com/office/powerpoint/2010/main" val="358029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ctrTitle"/>
          </p:nvPr>
        </p:nvSpPr>
        <p:spPr bwMode="auto">
          <a:xfrm>
            <a:off x="0" y="901700"/>
            <a:ext cx="9144000" cy="685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algn="ctr"/>
            <a:r>
              <a:rPr lang="en-US" sz="4000" dirty="0">
                <a:solidFill>
                  <a:schemeClr val="accent1">
                    <a:lumMod val="75000"/>
                  </a:schemeClr>
                </a:solidFill>
              </a:rPr>
              <a:t>ISSUP Website – www.issup.net</a:t>
            </a:r>
            <a:endParaRPr lang="ar-IQ" altLang="en-US" sz="4000" dirty="0">
              <a:solidFill>
                <a:schemeClr val="accent1">
                  <a:lumMod val="75000"/>
                </a:schemeClr>
              </a:solidFill>
              <a:effectLst>
                <a:outerShdw blurRad="38100" dist="38100" dir="2700000" algn="tl">
                  <a:srgbClr val="C0C0C0"/>
                </a:outerShdw>
              </a:effectLst>
            </a:endParaRPr>
          </a:p>
        </p:txBody>
      </p:sp>
      <p:pic>
        <p:nvPicPr>
          <p:cNvPr id="5"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5867400" y="2819400"/>
            <a:ext cx="3124200" cy="2366058"/>
          </a:xfrm>
          <a:prstGeom prst="rect">
            <a:avLst/>
          </a:prstGeom>
          <a:noFill/>
          <a:ln w="9525" cmpd="sng">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Rectangle 1"/>
          <p:cNvSpPr/>
          <p:nvPr/>
        </p:nvSpPr>
        <p:spPr>
          <a:xfrm>
            <a:off x="152400" y="1828800"/>
            <a:ext cx="5562600" cy="4832092"/>
          </a:xfrm>
          <a:prstGeom prst="rect">
            <a:avLst/>
          </a:prstGeom>
          <a:solidFill>
            <a:schemeClr val="bg1"/>
          </a:solidFill>
        </p:spPr>
        <p:txBody>
          <a:bodyPr wrap="square">
            <a:spAutoFit/>
          </a:bodyPr>
          <a:lstStyle/>
          <a:p>
            <a:pPr marL="285750" indent="-285750">
              <a:buFont typeface="Arial" panose="020B0604020202020204" pitchFamily="34" charset="0"/>
              <a:buChar char="•"/>
            </a:pPr>
            <a:r>
              <a:rPr lang="vi-VN" sz="2800" dirty="0">
                <a:latin typeface="Calibri" panose="020F0502020204030204" pitchFamily="34" charset="0"/>
              </a:rPr>
              <a:t>Các chuyên </a:t>
            </a:r>
            <a:r>
              <a:rPr lang="vi-VN" sz="2800" dirty="0" smtClean="0">
                <a:latin typeface="Calibri" panose="020F0502020204030204" pitchFamily="34" charset="0"/>
              </a:rPr>
              <a:t>gia</a:t>
            </a:r>
            <a:r>
              <a:rPr lang="en-US" sz="2800" dirty="0">
                <a:latin typeface="Calibri" panose="020F0502020204030204" pitchFamily="34" charset="0"/>
              </a:rPr>
              <a:t> </a:t>
            </a:r>
            <a:r>
              <a:rPr lang="en-US" sz="2800" dirty="0" err="1" smtClean="0">
                <a:latin typeface="Calibri" panose="020F0502020204030204" pitchFamily="34" charset="0"/>
              </a:rPr>
              <a:t>về</a:t>
            </a:r>
            <a:r>
              <a:rPr lang="en-US" sz="2800" dirty="0" smtClean="0">
                <a:latin typeface="Calibri" panose="020F0502020204030204" pitchFamily="34" charset="0"/>
              </a:rPr>
              <a:t> </a:t>
            </a:r>
            <a:r>
              <a:rPr lang="vi-VN" sz="2800" dirty="0" smtClean="0">
                <a:latin typeface="Calibri" panose="020F0502020204030204" pitchFamily="34" charset="0"/>
              </a:rPr>
              <a:t>phòng </a:t>
            </a:r>
            <a:r>
              <a:rPr lang="vi-VN" sz="2800" dirty="0">
                <a:latin typeface="Calibri" panose="020F0502020204030204" pitchFamily="34" charset="0"/>
              </a:rPr>
              <a:t>chống và điều trị chia sẻ những phát triển trong lĩnh vực này và tương tác trực tiếp</a:t>
            </a:r>
            <a:r>
              <a:rPr lang="vi-VN" sz="2800" dirty="0" smtClean="0">
                <a:latin typeface="Calibri" panose="020F0502020204030204" pitchFamily="34" charset="0"/>
              </a:rPr>
              <a:t>.</a:t>
            </a:r>
            <a:endParaRPr lang="vi-VN" sz="2800" dirty="0">
              <a:latin typeface="Calibri" panose="020F0502020204030204" pitchFamily="34" charset="0"/>
            </a:endParaRPr>
          </a:p>
          <a:p>
            <a:pPr marL="285750" indent="-285750">
              <a:buFont typeface="Arial" panose="020B0604020202020204" pitchFamily="34" charset="0"/>
              <a:buChar char="•"/>
            </a:pPr>
            <a:r>
              <a:rPr lang="vi-VN" sz="2800" dirty="0" smtClean="0">
                <a:latin typeface="Calibri" panose="020F0502020204030204" pitchFamily="34" charset="0"/>
              </a:rPr>
              <a:t>Cung </a:t>
            </a:r>
            <a:r>
              <a:rPr lang="vi-VN" sz="2800" dirty="0">
                <a:latin typeface="Calibri" panose="020F0502020204030204" pitchFamily="34" charset="0"/>
              </a:rPr>
              <a:t>cấp đào tạo dựa trên web, hội thảo trên web và hỗ trợ kỹ thuật</a:t>
            </a:r>
            <a:r>
              <a:rPr lang="vi-VN" sz="2800" dirty="0" smtClean="0">
                <a:latin typeface="Calibri" panose="020F0502020204030204" pitchFamily="34" charset="0"/>
              </a:rPr>
              <a:t>.</a:t>
            </a:r>
            <a:endParaRPr lang="vi-VN" sz="2800" dirty="0">
              <a:latin typeface="Calibri" panose="020F0502020204030204" pitchFamily="34" charset="0"/>
            </a:endParaRPr>
          </a:p>
          <a:p>
            <a:pPr marL="285750" indent="-285750">
              <a:buFont typeface="Arial" panose="020B0604020202020204" pitchFamily="34" charset="0"/>
              <a:buChar char="•"/>
            </a:pPr>
            <a:r>
              <a:rPr lang="vi-VN" sz="2800" dirty="0">
                <a:latin typeface="Calibri" panose="020F0502020204030204" pitchFamily="34" charset="0"/>
              </a:rPr>
              <a:t>Phục vụ như </a:t>
            </a:r>
            <a:r>
              <a:rPr lang="en-US" sz="2800" dirty="0" err="1" smtClean="0">
                <a:latin typeface="Calibri" panose="020F0502020204030204" pitchFamily="34" charset="0"/>
              </a:rPr>
              <a:t>cơ</a:t>
            </a:r>
            <a:r>
              <a:rPr lang="en-US" sz="2800" dirty="0" smtClean="0">
                <a:latin typeface="Calibri" panose="020F0502020204030204" pitchFamily="34" charset="0"/>
              </a:rPr>
              <a:t> </a:t>
            </a:r>
            <a:r>
              <a:rPr lang="en-US" sz="2800" dirty="0" err="1" smtClean="0">
                <a:latin typeface="Calibri" panose="020F0502020204030204" pitchFamily="34" charset="0"/>
              </a:rPr>
              <a:t>quan</a:t>
            </a:r>
            <a:r>
              <a:rPr lang="en-US" sz="2800" dirty="0" smtClean="0">
                <a:latin typeface="Calibri" panose="020F0502020204030204" pitchFamily="34" charset="0"/>
              </a:rPr>
              <a:t> </a:t>
            </a:r>
            <a:r>
              <a:rPr lang="en-US" sz="2800" dirty="0" err="1" smtClean="0">
                <a:latin typeface="Calibri" panose="020F0502020204030204" pitchFamily="34" charset="0"/>
              </a:rPr>
              <a:t>đăng</a:t>
            </a:r>
            <a:r>
              <a:rPr lang="en-US" sz="2800" dirty="0" smtClean="0">
                <a:latin typeface="Calibri" panose="020F0502020204030204" pitchFamily="34" charset="0"/>
              </a:rPr>
              <a:t> </a:t>
            </a:r>
            <a:r>
              <a:rPr lang="en-US" sz="2800" dirty="0" err="1" smtClean="0">
                <a:latin typeface="Calibri" panose="020F0502020204030204" pitchFamily="34" charset="0"/>
              </a:rPr>
              <a:t>kiểm</a:t>
            </a:r>
            <a:r>
              <a:rPr lang="en-US" sz="2800" dirty="0" smtClean="0">
                <a:latin typeface="Calibri" panose="020F0502020204030204" pitchFamily="34" charset="0"/>
              </a:rPr>
              <a:t> </a:t>
            </a:r>
            <a:r>
              <a:rPr lang="vi-VN" sz="2800" dirty="0" smtClean="0">
                <a:latin typeface="Calibri" panose="020F0502020204030204" pitchFamily="34" charset="0"/>
              </a:rPr>
              <a:t>để </a:t>
            </a:r>
            <a:r>
              <a:rPr lang="vi-VN" sz="2800" dirty="0">
                <a:latin typeface="Calibri" panose="020F0502020204030204" pitchFamily="34" charset="0"/>
              </a:rPr>
              <a:t>tập trung dữ liệu đào tạo của sinh viên </a:t>
            </a:r>
            <a:r>
              <a:rPr lang="en-US" sz="2800" dirty="0" err="1" smtClean="0">
                <a:latin typeface="Calibri" panose="020F0502020204030204" pitchFamily="34" charset="0"/>
              </a:rPr>
              <a:t>nhằm</a:t>
            </a:r>
            <a:r>
              <a:rPr lang="vi-VN" sz="2800" dirty="0" smtClean="0">
                <a:latin typeface="Calibri" panose="020F0502020204030204" pitchFamily="34" charset="0"/>
              </a:rPr>
              <a:t> </a:t>
            </a:r>
            <a:r>
              <a:rPr lang="vi-VN" sz="2800" dirty="0">
                <a:latin typeface="Calibri" panose="020F0502020204030204" pitchFamily="34" charset="0"/>
              </a:rPr>
              <a:t>chuẩn bị cho kỳ thi chứng chỉ quốc tế </a:t>
            </a:r>
            <a:endParaRPr lang="en-US" sz="2800" dirty="0" smtClean="0">
              <a:latin typeface="Calibri" panose="020F0502020204030204" pitchFamily="34" charset="0"/>
            </a:endParaRPr>
          </a:p>
        </p:txBody>
      </p:sp>
    </p:spTree>
    <p:extLst>
      <p:ext uri="{BB962C8B-B14F-4D97-AF65-F5344CB8AC3E}">
        <p14:creationId xmlns:p14="http://schemas.microsoft.com/office/powerpoint/2010/main" val="3258875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46700" y="838200"/>
            <a:ext cx="3187700" cy="88409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4000" b="1" dirty="0" err="1" smtClean="0">
                <a:solidFill>
                  <a:schemeClr val="accent1">
                    <a:lumMod val="75000"/>
                  </a:schemeClr>
                </a:solidFill>
              </a:rPr>
              <a:t>Các</a:t>
            </a:r>
            <a:r>
              <a:rPr lang="en-US" sz="4000" b="1" dirty="0" smtClean="0">
                <a:solidFill>
                  <a:schemeClr val="accent1">
                    <a:lumMod val="75000"/>
                  </a:schemeClr>
                </a:solidFill>
              </a:rPr>
              <a:t> </a:t>
            </a:r>
            <a:r>
              <a:rPr lang="en-US" sz="4000" b="1" dirty="0" err="1" smtClean="0">
                <a:solidFill>
                  <a:schemeClr val="accent1">
                    <a:lumMod val="75000"/>
                  </a:schemeClr>
                </a:solidFill>
              </a:rPr>
              <a:t>chương</a:t>
            </a:r>
            <a:r>
              <a:rPr lang="en-US" sz="4000" b="1" dirty="0" smtClean="0">
                <a:solidFill>
                  <a:schemeClr val="accent1">
                    <a:lumMod val="75000"/>
                  </a:schemeClr>
                </a:solidFill>
              </a:rPr>
              <a:t> </a:t>
            </a:r>
            <a:r>
              <a:rPr lang="en-US" sz="4000" b="1" dirty="0" err="1" smtClean="0">
                <a:solidFill>
                  <a:schemeClr val="accent1">
                    <a:lumMod val="75000"/>
                  </a:schemeClr>
                </a:solidFill>
              </a:rPr>
              <a:t>trình</a:t>
            </a:r>
            <a:r>
              <a:rPr lang="en-US" sz="4000" b="1" dirty="0" smtClean="0">
                <a:solidFill>
                  <a:schemeClr val="accent1">
                    <a:lumMod val="75000"/>
                  </a:schemeClr>
                </a:solidFill>
              </a:rPr>
              <a:t> </a:t>
            </a:r>
            <a:r>
              <a:rPr lang="en-US" sz="4000" b="1" dirty="0" err="1" smtClean="0">
                <a:solidFill>
                  <a:schemeClr val="accent1">
                    <a:lumMod val="75000"/>
                  </a:schemeClr>
                </a:solidFill>
              </a:rPr>
              <a:t>quốc</a:t>
            </a:r>
            <a:r>
              <a:rPr lang="en-US" sz="4000" b="1" dirty="0" smtClean="0">
                <a:solidFill>
                  <a:schemeClr val="accent1">
                    <a:lumMod val="75000"/>
                  </a:schemeClr>
                </a:solidFill>
              </a:rPr>
              <a:t> </a:t>
            </a:r>
            <a:r>
              <a:rPr lang="en-US" sz="4000" b="1" dirty="0" err="1" smtClean="0">
                <a:solidFill>
                  <a:schemeClr val="accent1">
                    <a:lumMod val="75000"/>
                  </a:schemeClr>
                </a:solidFill>
              </a:rPr>
              <a:t>gia</a:t>
            </a:r>
            <a:r>
              <a:rPr lang="en-US" sz="4000" b="1" dirty="0" smtClean="0">
                <a:solidFill>
                  <a:schemeClr val="accent1">
                    <a:lumMod val="75000"/>
                  </a:schemeClr>
                </a:solidFill>
              </a:rPr>
              <a:t> </a:t>
            </a:r>
            <a:endParaRPr lang="en-US" sz="4000" b="1" dirty="0">
              <a:solidFill>
                <a:schemeClr val="accent1">
                  <a:lumMod val="75000"/>
                </a:schemeClr>
              </a:solidFill>
            </a:endParaRPr>
          </a:p>
        </p:txBody>
      </p:sp>
      <p:sp>
        <p:nvSpPr>
          <p:cNvPr id="5" name="Content Placeholder 2"/>
          <p:cNvSpPr txBox="1">
            <a:spLocks/>
          </p:cNvSpPr>
          <p:nvPr/>
        </p:nvSpPr>
        <p:spPr>
          <a:xfrm>
            <a:off x="5257800" y="1934029"/>
            <a:ext cx="3276600" cy="1342571"/>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000" dirty="0">
                <a:latin typeface="+mj-lt"/>
              </a:rPr>
              <a:t>Philippines (2014)</a:t>
            </a:r>
          </a:p>
          <a:p>
            <a:r>
              <a:rPr lang="en-US" sz="2000" dirty="0">
                <a:latin typeface="+mj-lt"/>
              </a:rPr>
              <a:t>Pakistan (2015)</a:t>
            </a:r>
          </a:p>
          <a:p>
            <a:pPr marL="114300" indent="0">
              <a:buNone/>
            </a:pPr>
            <a:endParaRPr lang="en-US" dirty="0">
              <a:latin typeface="+mj-lt"/>
            </a:endParaRPr>
          </a:p>
        </p:txBody>
      </p:sp>
      <p:sp>
        <p:nvSpPr>
          <p:cNvPr id="11" name="Content Placeholder 2"/>
          <p:cNvSpPr txBox="1">
            <a:spLocks noGrp="1"/>
          </p:cNvSpPr>
          <p:nvPr>
            <p:ph idx="1"/>
          </p:nvPr>
        </p:nvSpPr>
        <p:spPr>
          <a:xfrm>
            <a:off x="990600" y="1924958"/>
            <a:ext cx="4267200" cy="1961242"/>
          </a:xfrm>
          <a:prstGeom prst="rect">
            <a:avLst/>
          </a:prstGeom>
        </p:spPr>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000" dirty="0">
                <a:latin typeface="+mj-lt"/>
              </a:rPr>
              <a:t>ISSUP-1: Jul. 2015 Bangkok, Thailand</a:t>
            </a:r>
          </a:p>
          <a:p>
            <a:r>
              <a:rPr lang="en-US" sz="2000" dirty="0">
                <a:latin typeface="+mj-lt"/>
              </a:rPr>
              <a:t>ISSUP-2: Dec. 2016 Campinas, Brazil</a:t>
            </a:r>
          </a:p>
          <a:p>
            <a:r>
              <a:rPr lang="en-US" sz="2000" b="1" dirty="0">
                <a:solidFill>
                  <a:schemeClr val="accent1"/>
                </a:solidFill>
                <a:latin typeface="+mj-lt"/>
              </a:rPr>
              <a:t>ISSUP-3: December  4-8, 2017 Cancun, Mexico</a:t>
            </a:r>
          </a:p>
          <a:p>
            <a:r>
              <a:rPr lang="en-US" sz="2000" dirty="0">
                <a:latin typeface="+mj-lt"/>
              </a:rPr>
              <a:t>ISSUP-4: 2018 Africa</a:t>
            </a:r>
          </a:p>
        </p:txBody>
      </p:sp>
      <p:sp>
        <p:nvSpPr>
          <p:cNvPr id="12" name="Title 1"/>
          <p:cNvSpPr txBox="1">
            <a:spLocks/>
          </p:cNvSpPr>
          <p:nvPr/>
        </p:nvSpPr>
        <p:spPr>
          <a:xfrm>
            <a:off x="1079500" y="634230"/>
            <a:ext cx="3263900" cy="10421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en-US" sz="4000" b="1" dirty="0" err="1" smtClean="0">
                <a:solidFill>
                  <a:schemeClr val="accent1">
                    <a:lumMod val="75000"/>
                  </a:schemeClr>
                </a:solidFill>
              </a:rPr>
              <a:t>Hội</a:t>
            </a:r>
            <a:r>
              <a:rPr lang="en-US" sz="4000" b="1" dirty="0" smtClean="0">
                <a:solidFill>
                  <a:schemeClr val="accent1">
                    <a:lumMod val="75000"/>
                  </a:schemeClr>
                </a:solidFill>
              </a:rPr>
              <a:t> </a:t>
            </a:r>
            <a:r>
              <a:rPr lang="en-US" sz="4000" b="1" dirty="0" err="1" smtClean="0">
                <a:solidFill>
                  <a:schemeClr val="accent1">
                    <a:lumMod val="75000"/>
                  </a:schemeClr>
                </a:solidFill>
              </a:rPr>
              <a:t>thảo</a:t>
            </a:r>
            <a:r>
              <a:rPr lang="en-US" sz="4000" b="1" dirty="0" smtClean="0">
                <a:solidFill>
                  <a:schemeClr val="accent1">
                    <a:lumMod val="75000"/>
                  </a:schemeClr>
                </a:solidFill>
              </a:rPr>
              <a:t> </a:t>
            </a:r>
            <a:r>
              <a:rPr lang="en-US" sz="4000" b="1" dirty="0" err="1" smtClean="0">
                <a:solidFill>
                  <a:schemeClr val="accent1">
                    <a:lumMod val="75000"/>
                  </a:schemeClr>
                </a:solidFill>
              </a:rPr>
              <a:t>quốc</a:t>
            </a:r>
            <a:r>
              <a:rPr lang="en-US" sz="4000" b="1" dirty="0" smtClean="0">
                <a:solidFill>
                  <a:schemeClr val="accent1">
                    <a:lumMod val="75000"/>
                  </a:schemeClr>
                </a:solidFill>
              </a:rPr>
              <a:t> </a:t>
            </a:r>
            <a:r>
              <a:rPr lang="en-US" sz="4000" b="1" dirty="0" err="1" smtClean="0">
                <a:solidFill>
                  <a:schemeClr val="accent1">
                    <a:lumMod val="75000"/>
                  </a:schemeClr>
                </a:solidFill>
              </a:rPr>
              <a:t>tế</a:t>
            </a:r>
            <a:r>
              <a:rPr lang="en-US" sz="4000" b="1" dirty="0" smtClean="0">
                <a:solidFill>
                  <a:schemeClr val="accent1">
                    <a:lumMod val="75000"/>
                  </a:schemeClr>
                </a:solidFill>
              </a:rPr>
              <a:t>:</a:t>
            </a:r>
            <a:endParaRPr lang="en-US" sz="4000" b="1" dirty="0">
              <a:solidFill>
                <a:schemeClr val="accent1">
                  <a:lumMod val="75000"/>
                </a:schemeClr>
              </a:solidFill>
            </a:endParaRPr>
          </a:p>
        </p:txBody>
      </p:sp>
      <p:pic>
        <p:nvPicPr>
          <p:cNvPr id="9" name="Picture 8" descr="905937_10152894248981576_4515341088449583155_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41631"/>
            <a:ext cx="9144000" cy="2716369"/>
          </a:xfrm>
          <a:prstGeom prst="rect">
            <a:avLst/>
          </a:prstGeom>
        </p:spPr>
      </p:pic>
      <p:sp>
        <p:nvSpPr>
          <p:cNvPr id="2" name="AutoShape 2" descr="https://t4.ftcdn.net/jpg/01/03/81/69/240_F_103816964_mYyd0SVRG30m79PnagK8nbTjqesQg6VI.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11318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438400"/>
            <a:ext cx="9144000" cy="1524000"/>
          </a:xfrm>
        </p:spPr>
        <p:txBody>
          <a:bodyPr>
            <a:normAutofit/>
          </a:bodyPr>
          <a:lstStyle/>
          <a:p>
            <a:pPr algn="ctr"/>
            <a:r>
              <a:rPr lang="en-US" sz="4000" b="1" dirty="0">
                <a:solidFill>
                  <a:schemeClr val="accent1">
                    <a:lumMod val="75000"/>
                  </a:schemeClr>
                </a:solidFill>
              </a:rPr>
              <a:t>IV. </a:t>
            </a:r>
            <a:r>
              <a:rPr lang="en-US" sz="4000" b="1" dirty="0" err="1"/>
              <a:t>Hướng</a:t>
            </a:r>
            <a:r>
              <a:rPr lang="en-US" sz="4000" b="1" dirty="0"/>
              <a:t> </a:t>
            </a:r>
            <a:r>
              <a:rPr lang="en-US" sz="4000" b="1" dirty="0" err="1"/>
              <a:t>đến</a:t>
            </a:r>
            <a:r>
              <a:rPr lang="en-US" sz="4000" b="1" dirty="0"/>
              <a:t> </a:t>
            </a:r>
            <a:r>
              <a:rPr lang="en-US" sz="4000" b="1" dirty="0" err="1"/>
              <a:t>các</a:t>
            </a:r>
            <a:r>
              <a:rPr lang="en-US" sz="4000" b="1" dirty="0"/>
              <a:t> </a:t>
            </a:r>
            <a:r>
              <a:rPr lang="en-US" sz="4000" b="1" dirty="0" err="1"/>
              <a:t>quần</a:t>
            </a:r>
            <a:r>
              <a:rPr lang="en-US" sz="4000" b="1" dirty="0"/>
              <a:t> </a:t>
            </a:r>
            <a:r>
              <a:rPr lang="en-US" sz="4000" b="1" smtClean="0"/>
              <a:t>thể </a:t>
            </a:r>
            <a:r>
              <a:rPr lang="en-US" sz="4000" b="1" dirty="0" err="1"/>
              <a:t>dân</a:t>
            </a:r>
            <a:r>
              <a:rPr lang="en-US" sz="4000" b="1" dirty="0"/>
              <a:t> </a:t>
            </a:r>
            <a:r>
              <a:rPr lang="en-US" sz="4000" b="1" dirty="0" err="1"/>
              <a:t>số</a:t>
            </a:r>
            <a:r>
              <a:rPr lang="en-US" sz="4000" b="1" dirty="0"/>
              <a:t> </a:t>
            </a:r>
            <a:r>
              <a:rPr lang="en-US" sz="4000" b="1" dirty="0" err="1" smtClean="0"/>
              <a:t>với</a:t>
            </a:r>
            <a:r>
              <a:rPr lang="en-US" sz="4000" b="1" dirty="0" smtClean="0"/>
              <a:t> </a:t>
            </a:r>
            <a:br>
              <a:rPr lang="en-US" sz="4000" b="1" dirty="0" smtClean="0"/>
            </a:br>
            <a:r>
              <a:rPr lang="en-US" sz="4000" b="1" dirty="0" err="1" smtClean="0"/>
              <a:t>nhu</a:t>
            </a:r>
            <a:r>
              <a:rPr lang="en-US" sz="4000" b="1" dirty="0" smtClean="0"/>
              <a:t> </a:t>
            </a:r>
            <a:r>
              <a:rPr lang="en-US" sz="4000" b="1" dirty="0" err="1"/>
              <a:t>cầu</a:t>
            </a:r>
            <a:r>
              <a:rPr lang="en-US" sz="4000" b="1" dirty="0"/>
              <a:t> </a:t>
            </a:r>
            <a:r>
              <a:rPr lang="en-US" sz="4000" b="1" dirty="0" err="1"/>
              <a:t>lâm</a:t>
            </a:r>
            <a:r>
              <a:rPr lang="en-US" sz="4000" b="1" dirty="0"/>
              <a:t> </a:t>
            </a:r>
            <a:r>
              <a:rPr lang="en-US" sz="4000" b="1" dirty="0" err="1" smtClean="0"/>
              <a:t>sàng</a:t>
            </a:r>
            <a:r>
              <a:rPr lang="en-US" sz="4000" b="1" dirty="0" smtClean="0"/>
              <a:t> </a:t>
            </a:r>
            <a:r>
              <a:rPr lang="en-US" sz="4000" b="1" dirty="0" err="1"/>
              <a:t>đặc</a:t>
            </a:r>
            <a:r>
              <a:rPr lang="en-US" sz="4000" b="1" dirty="0"/>
              <a:t> </a:t>
            </a:r>
            <a:r>
              <a:rPr lang="en-US" sz="4000" b="1" dirty="0" err="1"/>
              <a:t>biệt</a:t>
            </a:r>
            <a:endParaRPr lang="en-US" sz="4000" b="1" dirty="0">
              <a:solidFill>
                <a:schemeClr val="accent1">
                  <a:lumMod val="75000"/>
                </a:schemeClr>
              </a:solidFill>
            </a:endParaRPr>
          </a:p>
        </p:txBody>
      </p:sp>
    </p:spTree>
    <p:extLst>
      <p:ext uri="{BB962C8B-B14F-4D97-AF65-F5344CB8AC3E}">
        <p14:creationId xmlns:p14="http://schemas.microsoft.com/office/powerpoint/2010/main" val="34359934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276600" y="2819400"/>
            <a:ext cx="7791450" cy="762000"/>
          </a:xfrm>
          <a:prstGeom prst="rect">
            <a:avLst/>
          </a:prstGeom>
        </p:spPr>
        <p:txBody>
          <a:bodyPr anchor="ctr"/>
          <a:lst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a:lstStyle>
          <a:p>
            <a:pPr algn="ctr" eaLnBrk="1" fontAlgn="auto" hangingPunct="1">
              <a:spcAft>
                <a:spcPts val="0"/>
              </a:spcAft>
              <a:defRPr/>
            </a:pPr>
            <a:endParaRPr lang="en-US" sz="3000" u="sng" dirty="0">
              <a:solidFill>
                <a:schemeClr val="tx2">
                  <a:satMod val="130000"/>
                </a:schemeClr>
              </a:solidFill>
            </a:endParaRPr>
          </a:p>
        </p:txBody>
      </p:sp>
      <p:sp>
        <p:nvSpPr>
          <p:cNvPr id="14" name="TextBox 13"/>
          <p:cNvSpPr txBox="1"/>
          <p:nvPr/>
        </p:nvSpPr>
        <p:spPr>
          <a:xfrm>
            <a:off x="228600" y="1937068"/>
            <a:ext cx="2771776" cy="584775"/>
          </a:xfrm>
          <a:prstGeom prst="rect">
            <a:avLst/>
          </a:prstGeom>
          <a:solidFill>
            <a:schemeClr val="accent6">
              <a:lumMod val="20000"/>
              <a:lumOff val="80000"/>
            </a:schemeClr>
          </a:solidFill>
          <a:ln>
            <a:solidFill>
              <a:schemeClr val="tx1"/>
            </a:solidFill>
          </a:ln>
        </p:spPr>
        <p:txBody>
          <a:bodyPr wrap="square" rtlCol="0">
            <a:spAutoFit/>
          </a:bodyPr>
          <a:lstStyle/>
          <a:p>
            <a:pPr algn="ctr"/>
            <a:r>
              <a:rPr lang="en-US" sz="1600" b="1" dirty="0" err="1" smtClean="0">
                <a:latin typeface="+mj-lt"/>
              </a:rPr>
              <a:t>Hướng</a:t>
            </a:r>
            <a:r>
              <a:rPr lang="en-US" sz="1600" b="1" dirty="0" smtClean="0">
                <a:latin typeface="+mj-lt"/>
              </a:rPr>
              <a:t> </a:t>
            </a:r>
            <a:r>
              <a:rPr lang="en-US" sz="1600" b="1" dirty="0" err="1" smtClean="0">
                <a:latin typeface="+mj-lt"/>
              </a:rPr>
              <a:t>dẫn</a:t>
            </a:r>
            <a:r>
              <a:rPr lang="en-US" sz="1600" b="1" dirty="0" smtClean="0">
                <a:latin typeface="+mj-lt"/>
              </a:rPr>
              <a:t> </a:t>
            </a:r>
            <a:r>
              <a:rPr lang="en-US" sz="1600" b="1" dirty="0" err="1" smtClean="0">
                <a:latin typeface="+mj-lt"/>
              </a:rPr>
              <a:t>về</a:t>
            </a:r>
            <a:r>
              <a:rPr lang="en-US" sz="1600" b="1" dirty="0" smtClean="0">
                <a:latin typeface="+mj-lt"/>
              </a:rPr>
              <a:t> </a:t>
            </a:r>
            <a:r>
              <a:rPr lang="en-US" sz="1600" b="1" dirty="0" err="1" smtClean="0">
                <a:latin typeface="+mj-lt"/>
              </a:rPr>
              <a:t>sự</a:t>
            </a:r>
            <a:r>
              <a:rPr lang="en-US" sz="1600" b="1" dirty="0" smtClean="0">
                <a:latin typeface="+mj-lt"/>
              </a:rPr>
              <a:t> </a:t>
            </a:r>
            <a:r>
              <a:rPr lang="en-US" sz="1600" b="1" dirty="0" err="1">
                <a:latin typeface="+mj-lt"/>
              </a:rPr>
              <a:t>p</a:t>
            </a:r>
            <a:r>
              <a:rPr lang="en-US" sz="1600" b="1" dirty="0" err="1" smtClean="0">
                <a:latin typeface="+mj-lt"/>
              </a:rPr>
              <a:t>hục</a:t>
            </a:r>
            <a:r>
              <a:rPr lang="en-US" sz="1600" b="1" dirty="0" smtClean="0">
                <a:latin typeface="+mj-lt"/>
              </a:rPr>
              <a:t> </a:t>
            </a:r>
            <a:r>
              <a:rPr lang="en-US" sz="1600" b="1" dirty="0" err="1" smtClean="0">
                <a:latin typeface="+mj-lt"/>
              </a:rPr>
              <a:t>hồi</a:t>
            </a:r>
            <a:r>
              <a:rPr lang="en-US" sz="1600" b="1" dirty="0" smtClean="0">
                <a:latin typeface="+mj-lt"/>
              </a:rPr>
              <a:t> </a:t>
            </a:r>
            <a:r>
              <a:rPr lang="en-US" sz="1600" b="1" dirty="0" err="1" smtClean="0">
                <a:latin typeface="+mj-lt"/>
              </a:rPr>
              <a:t>của</a:t>
            </a:r>
            <a:r>
              <a:rPr lang="en-US" sz="1600" b="1" dirty="0" smtClean="0">
                <a:latin typeface="+mj-lt"/>
              </a:rPr>
              <a:t> </a:t>
            </a:r>
            <a:r>
              <a:rPr lang="en-US" sz="1600" b="1" dirty="0" err="1" smtClean="0">
                <a:latin typeface="+mj-lt"/>
              </a:rPr>
              <a:t>phụ</a:t>
            </a:r>
            <a:r>
              <a:rPr lang="en-US" sz="1600" b="1" dirty="0" smtClean="0">
                <a:latin typeface="+mj-lt"/>
              </a:rPr>
              <a:t> </a:t>
            </a:r>
            <a:r>
              <a:rPr lang="en-US" sz="1600" b="1" dirty="0" err="1" smtClean="0">
                <a:latin typeface="+mj-lt"/>
              </a:rPr>
              <a:t>nữ</a:t>
            </a:r>
            <a:r>
              <a:rPr lang="en-US" sz="1600" b="1" dirty="0" smtClean="0">
                <a:latin typeface="+mj-lt"/>
              </a:rPr>
              <a:t> (GROW</a:t>
            </a:r>
            <a:r>
              <a:rPr lang="en-US" sz="1600" b="1" dirty="0">
                <a:latin typeface="+mj-lt"/>
              </a:rPr>
              <a:t>)</a:t>
            </a:r>
          </a:p>
        </p:txBody>
      </p:sp>
      <p:sp>
        <p:nvSpPr>
          <p:cNvPr id="15" name="TextBox 14"/>
          <p:cNvSpPr txBox="1"/>
          <p:nvPr/>
        </p:nvSpPr>
        <p:spPr>
          <a:xfrm>
            <a:off x="3200400" y="1906290"/>
            <a:ext cx="2200835" cy="615553"/>
          </a:xfrm>
          <a:prstGeom prst="rect">
            <a:avLst/>
          </a:prstGeom>
          <a:solidFill>
            <a:srgbClr val="FFFFCC"/>
          </a:solidFill>
          <a:ln>
            <a:solidFill>
              <a:schemeClr val="tx1"/>
            </a:solidFill>
          </a:ln>
        </p:spPr>
        <p:txBody>
          <a:bodyPr wrap="square" rtlCol="0" anchor="ctr">
            <a:spAutoFit/>
          </a:bodyPr>
          <a:lstStyle/>
          <a:p>
            <a:pPr algn="ctr"/>
            <a:r>
              <a:rPr lang="en-US" sz="1600" b="1" dirty="0" err="1" smtClean="0">
                <a:latin typeface="+mj-lt"/>
              </a:rPr>
              <a:t>Điều</a:t>
            </a:r>
            <a:r>
              <a:rPr lang="en-US" sz="1600" b="1" dirty="0" smtClean="0">
                <a:latin typeface="+mj-lt"/>
              </a:rPr>
              <a:t> </a:t>
            </a:r>
            <a:r>
              <a:rPr lang="en-US" sz="1600" b="1" dirty="0" err="1" smtClean="0">
                <a:latin typeface="+mj-lt"/>
              </a:rPr>
              <a:t>trị</a:t>
            </a:r>
            <a:r>
              <a:rPr lang="en-US" sz="1600" b="1" dirty="0" smtClean="0">
                <a:latin typeface="+mj-lt"/>
              </a:rPr>
              <a:t> ở </a:t>
            </a:r>
            <a:r>
              <a:rPr lang="en-US" sz="1600" b="1" dirty="0" err="1" smtClean="0">
                <a:latin typeface="+mj-lt"/>
              </a:rPr>
              <a:t>trẻ</a:t>
            </a:r>
            <a:r>
              <a:rPr lang="en-US" sz="1600" b="1" dirty="0" smtClean="0">
                <a:latin typeface="+mj-lt"/>
              </a:rPr>
              <a:t> </a:t>
            </a:r>
            <a:r>
              <a:rPr lang="en-US" sz="1600" b="1" dirty="0" err="1" smtClean="0">
                <a:latin typeface="+mj-lt"/>
              </a:rPr>
              <a:t>em</a:t>
            </a:r>
            <a:endParaRPr lang="en-US" sz="1600" b="1" dirty="0">
              <a:latin typeface="+mj-lt"/>
            </a:endParaRPr>
          </a:p>
          <a:p>
            <a:pPr algn="ctr"/>
            <a:endParaRPr lang="en-US" b="1" dirty="0"/>
          </a:p>
        </p:txBody>
      </p:sp>
      <p:sp>
        <p:nvSpPr>
          <p:cNvPr id="16" name="TextBox 15"/>
          <p:cNvSpPr txBox="1"/>
          <p:nvPr/>
        </p:nvSpPr>
        <p:spPr>
          <a:xfrm>
            <a:off x="5638799" y="1906289"/>
            <a:ext cx="3352801" cy="646331"/>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b="1" dirty="0" err="1" smtClean="0"/>
              <a:t>Các</a:t>
            </a:r>
            <a:r>
              <a:rPr lang="en-US" b="1" dirty="0" smtClean="0"/>
              <a:t> </a:t>
            </a:r>
            <a:r>
              <a:rPr lang="en-US" b="1" dirty="0" err="1" smtClean="0"/>
              <a:t>nhóm</a:t>
            </a:r>
            <a:r>
              <a:rPr lang="en-US" b="1" dirty="0" smtClean="0"/>
              <a:t> </a:t>
            </a:r>
            <a:r>
              <a:rPr lang="en-US" b="1" dirty="0" err="1" smtClean="0"/>
              <a:t>dân</a:t>
            </a:r>
            <a:r>
              <a:rPr lang="en-US" b="1" dirty="0" smtClean="0"/>
              <a:t> </a:t>
            </a:r>
            <a:r>
              <a:rPr lang="en-US" b="1" dirty="0" err="1" smtClean="0"/>
              <a:t>số</a:t>
            </a:r>
            <a:r>
              <a:rPr lang="en-US" b="1" dirty="0" smtClean="0"/>
              <a:t> </a:t>
            </a:r>
            <a:r>
              <a:rPr lang="en-US" b="1" dirty="0" err="1" smtClean="0"/>
              <a:t>khác</a:t>
            </a:r>
            <a:endParaRPr lang="en-US" b="1" dirty="0" smtClean="0"/>
          </a:p>
          <a:p>
            <a:pPr algn="ctr"/>
            <a:endParaRPr lang="en-US" b="1" dirty="0"/>
          </a:p>
        </p:txBody>
      </p:sp>
      <p:sp>
        <p:nvSpPr>
          <p:cNvPr id="18" name="TextBox 17"/>
          <p:cNvSpPr txBox="1"/>
          <p:nvPr/>
        </p:nvSpPr>
        <p:spPr>
          <a:xfrm>
            <a:off x="152400" y="685800"/>
            <a:ext cx="8991600" cy="1066800"/>
          </a:xfrm>
          <a:prstGeom prst="rect">
            <a:avLst/>
          </a:prstGeom>
          <a:noFill/>
        </p:spPr>
        <p:txBody>
          <a:bodyPr wrap="square" rtlCol="0">
            <a:noAutofit/>
          </a:bodyPr>
          <a:lstStyle/>
          <a:p>
            <a:pPr algn="ctr"/>
            <a:r>
              <a:rPr lang="en-US" sz="4000" b="1" dirty="0" err="1" smtClean="0">
                <a:solidFill>
                  <a:schemeClr val="accent1">
                    <a:lumMod val="75000"/>
                  </a:schemeClr>
                </a:solidFill>
                <a:latin typeface="+mj-lt"/>
              </a:rPr>
              <a:t>Chương</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trình</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đào</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tạo</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Điều</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trị</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tổng</a:t>
            </a:r>
            <a:r>
              <a:rPr lang="en-US" sz="4000" b="1" dirty="0" smtClean="0">
                <a:solidFill>
                  <a:schemeClr val="accent1">
                    <a:lumMod val="75000"/>
                  </a:schemeClr>
                </a:solidFill>
                <a:latin typeface="+mj-lt"/>
              </a:rPr>
              <a:t> </a:t>
            </a:r>
            <a:r>
              <a:rPr lang="en-US" sz="4000" b="1" dirty="0" err="1" smtClean="0">
                <a:solidFill>
                  <a:schemeClr val="accent1">
                    <a:lumMod val="75000"/>
                  </a:schemeClr>
                </a:solidFill>
                <a:latin typeface="+mj-lt"/>
              </a:rPr>
              <a:t>quát</a:t>
            </a:r>
            <a:endParaRPr lang="en-US" sz="4000" b="1" dirty="0" smtClean="0">
              <a:solidFill>
                <a:schemeClr val="accent1">
                  <a:lumMod val="75000"/>
                </a:schemeClr>
              </a:solidFill>
              <a:latin typeface="+mj-lt"/>
            </a:endParaRPr>
          </a:p>
          <a:p>
            <a:pPr algn="ctr"/>
            <a:r>
              <a:rPr lang="en-US" sz="3200" b="1" dirty="0" err="1" smtClean="0">
                <a:solidFill>
                  <a:schemeClr val="accent1">
                    <a:lumMod val="75000"/>
                  </a:schemeClr>
                </a:solidFill>
                <a:latin typeface="+mj-lt"/>
              </a:rPr>
              <a:t>Các</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nhóm</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dân</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số</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với</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nhu</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cầu</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lâm</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sàng</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đặc</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biệt</a:t>
            </a:r>
            <a:endParaRPr lang="en-US" sz="3200" b="1" dirty="0">
              <a:solidFill>
                <a:schemeClr val="accent1">
                  <a:lumMod val="75000"/>
                </a:schemeClr>
              </a:solidFill>
              <a:latin typeface="+mj-lt"/>
            </a:endParaRPr>
          </a:p>
        </p:txBody>
      </p:sp>
      <p:sp>
        <p:nvSpPr>
          <p:cNvPr id="20" name="TextBox 19"/>
          <p:cNvSpPr txBox="1"/>
          <p:nvPr/>
        </p:nvSpPr>
        <p:spPr>
          <a:xfrm>
            <a:off x="228600" y="2590800"/>
            <a:ext cx="2771776" cy="2308324"/>
          </a:xfrm>
          <a:prstGeom prst="rect">
            <a:avLst/>
          </a:prstGeom>
          <a:solidFill>
            <a:schemeClr val="accent6">
              <a:lumMod val="20000"/>
              <a:lumOff val="80000"/>
            </a:schemeClr>
          </a:solidFill>
          <a:ln>
            <a:solidFill>
              <a:schemeClr val="tx1"/>
            </a:solidFill>
          </a:ln>
        </p:spPr>
        <p:txBody>
          <a:bodyPr wrap="square" rtlCol="0">
            <a:spAutoFit/>
          </a:bodyPr>
          <a:lstStyle/>
          <a:p>
            <a:pPr marL="342900" indent="-342900">
              <a:buAutoNum type="arabicPeriod"/>
            </a:pPr>
            <a:r>
              <a:rPr lang="en-US" sz="1600" b="1" dirty="0">
                <a:latin typeface="+mj-lt"/>
              </a:rPr>
              <a:t>GROW </a:t>
            </a:r>
            <a:r>
              <a:rPr lang="en-US" sz="1600" b="1" dirty="0" err="1" smtClean="0">
                <a:latin typeface="+mj-lt"/>
              </a:rPr>
              <a:t>Cơ</a:t>
            </a:r>
            <a:r>
              <a:rPr lang="en-US" sz="1600" b="1" dirty="0" smtClean="0">
                <a:latin typeface="+mj-lt"/>
              </a:rPr>
              <a:t> </a:t>
            </a:r>
            <a:r>
              <a:rPr lang="en-US" sz="1600" b="1" dirty="0" err="1" smtClean="0">
                <a:latin typeface="+mj-lt"/>
              </a:rPr>
              <a:t>bản</a:t>
            </a:r>
            <a:endParaRPr lang="en-US" sz="1600" b="1" dirty="0">
              <a:latin typeface="+mj-lt"/>
            </a:endParaRPr>
          </a:p>
          <a:p>
            <a:pPr marL="342900" indent="-342900">
              <a:buAutoNum type="arabicPeriod"/>
            </a:pPr>
            <a:r>
              <a:rPr lang="en-US" sz="1600" b="1" dirty="0" err="1" smtClean="0">
                <a:latin typeface="+mj-lt"/>
              </a:rPr>
              <a:t>Chăm</a:t>
            </a:r>
            <a:r>
              <a:rPr lang="en-US" sz="1600" b="1" dirty="0" smtClean="0">
                <a:latin typeface="+mj-lt"/>
              </a:rPr>
              <a:t> </a:t>
            </a:r>
            <a:r>
              <a:rPr lang="en-US" sz="1600" b="1" dirty="0" err="1" smtClean="0">
                <a:latin typeface="+mj-lt"/>
              </a:rPr>
              <a:t>sóc</a:t>
            </a:r>
            <a:r>
              <a:rPr lang="en-US" sz="1600" b="1" dirty="0" smtClean="0">
                <a:latin typeface="+mj-lt"/>
              </a:rPr>
              <a:t> </a:t>
            </a:r>
            <a:r>
              <a:rPr lang="en-US" sz="1600" b="1" dirty="0" err="1" smtClean="0">
                <a:latin typeface="+mj-lt"/>
              </a:rPr>
              <a:t>liên</a:t>
            </a:r>
            <a:r>
              <a:rPr lang="en-US" sz="1600" b="1" dirty="0" smtClean="0">
                <a:latin typeface="+mj-lt"/>
              </a:rPr>
              <a:t> </a:t>
            </a:r>
            <a:r>
              <a:rPr lang="en-US" sz="1600" b="1" dirty="0" err="1" smtClean="0">
                <a:latin typeface="+mj-lt"/>
              </a:rPr>
              <a:t>tục</a:t>
            </a:r>
            <a:endParaRPr lang="en-US" sz="1600" b="1" dirty="0" smtClean="0">
              <a:latin typeface="+mj-lt"/>
            </a:endParaRPr>
          </a:p>
          <a:p>
            <a:pPr marL="342900" indent="-342900">
              <a:buAutoNum type="arabicPeriod"/>
            </a:pPr>
            <a:r>
              <a:rPr lang="en-US" sz="1600" b="1" dirty="0" err="1" smtClean="0">
                <a:latin typeface="+mj-lt"/>
              </a:rPr>
              <a:t>Bạo</a:t>
            </a:r>
            <a:r>
              <a:rPr lang="en-US" sz="1600" b="1" dirty="0" smtClean="0">
                <a:latin typeface="+mj-lt"/>
              </a:rPr>
              <a:t> </a:t>
            </a:r>
            <a:r>
              <a:rPr lang="en-US" sz="1600" b="1" dirty="0" err="1" smtClean="0">
                <a:latin typeface="+mj-lt"/>
              </a:rPr>
              <a:t>lực</a:t>
            </a:r>
            <a:r>
              <a:rPr lang="en-US" sz="1600" b="1" dirty="0" smtClean="0">
                <a:latin typeface="+mj-lt"/>
              </a:rPr>
              <a:t> </a:t>
            </a:r>
            <a:r>
              <a:rPr lang="en-US" sz="1600" b="1" dirty="0" err="1" smtClean="0">
                <a:latin typeface="+mj-lt"/>
              </a:rPr>
              <a:t>gia</a:t>
            </a:r>
            <a:r>
              <a:rPr lang="en-US" sz="1600" b="1" dirty="0" smtClean="0">
                <a:latin typeface="+mj-lt"/>
              </a:rPr>
              <a:t> </a:t>
            </a:r>
            <a:r>
              <a:rPr lang="en-US" sz="1600" b="1" dirty="0" err="1" smtClean="0">
                <a:latin typeface="+mj-lt"/>
              </a:rPr>
              <a:t>đình</a:t>
            </a:r>
            <a:endParaRPr lang="en-US" sz="1600" b="1" dirty="0">
              <a:latin typeface="+mj-lt"/>
            </a:endParaRPr>
          </a:p>
          <a:p>
            <a:pPr marL="342900" indent="-342900">
              <a:buAutoNum type="arabicPeriod"/>
            </a:pPr>
            <a:r>
              <a:rPr lang="en-US" sz="1600" b="1" dirty="0" err="1" smtClean="0">
                <a:latin typeface="+mj-lt"/>
              </a:rPr>
              <a:t>Chấn</a:t>
            </a:r>
            <a:r>
              <a:rPr lang="en-US" sz="1600" b="1" dirty="0" smtClean="0">
                <a:latin typeface="+mj-lt"/>
              </a:rPr>
              <a:t> </a:t>
            </a:r>
            <a:r>
              <a:rPr lang="en-US" sz="1600" b="1" dirty="0" err="1" smtClean="0">
                <a:latin typeface="+mj-lt"/>
              </a:rPr>
              <a:t>thương</a:t>
            </a:r>
            <a:endParaRPr lang="en-US" sz="1600" b="1" dirty="0">
              <a:latin typeface="+mj-lt"/>
            </a:endParaRPr>
          </a:p>
          <a:p>
            <a:pPr marL="342900" indent="-342900">
              <a:buAutoNum type="arabicPeriod"/>
            </a:pPr>
            <a:r>
              <a:rPr lang="en-US" sz="1600" b="1" dirty="0" err="1" smtClean="0">
                <a:latin typeface="+mj-lt"/>
              </a:rPr>
              <a:t>Các</a:t>
            </a:r>
            <a:r>
              <a:rPr lang="en-US" sz="1600" b="1" dirty="0" smtClean="0">
                <a:latin typeface="+mj-lt"/>
              </a:rPr>
              <a:t> </a:t>
            </a:r>
            <a:r>
              <a:rPr lang="en-US" sz="1600" b="1" dirty="0" err="1" smtClean="0">
                <a:latin typeface="+mj-lt"/>
              </a:rPr>
              <a:t>Rối</a:t>
            </a:r>
            <a:r>
              <a:rPr lang="en-US" sz="1600" b="1" dirty="0" smtClean="0">
                <a:latin typeface="+mj-lt"/>
              </a:rPr>
              <a:t> </a:t>
            </a:r>
            <a:r>
              <a:rPr lang="en-US" sz="1600" b="1" dirty="0" err="1" smtClean="0">
                <a:latin typeface="+mj-lt"/>
              </a:rPr>
              <a:t>loạn</a:t>
            </a:r>
            <a:r>
              <a:rPr lang="en-US" sz="1600" b="1" dirty="0" smtClean="0">
                <a:latin typeface="+mj-lt"/>
              </a:rPr>
              <a:t> </a:t>
            </a:r>
            <a:r>
              <a:rPr lang="en-US" sz="1600" b="1" dirty="0" err="1" smtClean="0">
                <a:latin typeface="+mj-lt"/>
              </a:rPr>
              <a:t>kèm</a:t>
            </a:r>
            <a:r>
              <a:rPr lang="en-US" sz="1600" b="1" dirty="0" smtClean="0">
                <a:latin typeface="+mj-lt"/>
              </a:rPr>
              <a:t> </a:t>
            </a:r>
            <a:r>
              <a:rPr lang="en-US" sz="1600" b="1" dirty="0" err="1" smtClean="0">
                <a:latin typeface="+mj-lt"/>
              </a:rPr>
              <a:t>theo</a:t>
            </a:r>
            <a:r>
              <a:rPr lang="en-US" sz="1600" b="1" dirty="0" smtClean="0">
                <a:latin typeface="+mj-lt"/>
              </a:rPr>
              <a:t> </a:t>
            </a:r>
          </a:p>
          <a:p>
            <a:pPr marL="342900" indent="-342900">
              <a:buAutoNum type="arabicPeriod"/>
            </a:pPr>
            <a:r>
              <a:rPr lang="en-US" sz="1600" b="1" dirty="0" err="1" smtClean="0">
                <a:latin typeface="+mj-lt"/>
              </a:rPr>
              <a:t>Phụ</a:t>
            </a:r>
            <a:r>
              <a:rPr lang="en-US" sz="1600" b="1" dirty="0" smtClean="0">
                <a:latin typeface="+mj-lt"/>
              </a:rPr>
              <a:t> </a:t>
            </a:r>
            <a:r>
              <a:rPr lang="en-US" sz="1600" b="1" dirty="0" err="1" smtClean="0">
                <a:latin typeface="+mj-lt"/>
              </a:rPr>
              <a:t>nữ</a:t>
            </a:r>
            <a:r>
              <a:rPr lang="en-US" sz="1600" b="1" dirty="0" smtClean="0">
                <a:latin typeface="+mj-lt"/>
              </a:rPr>
              <a:t> </a:t>
            </a:r>
            <a:r>
              <a:rPr lang="en-US" sz="1600" b="1" dirty="0" err="1" smtClean="0">
                <a:latin typeface="+mj-lt"/>
              </a:rPr>
              <a:t>có</a:t>
            </a:r>
            <a:r>
              <a:rPr lang="en-US" sz="1600" b="1" dirty="0" smtClean="0">
                <a:latin typeface="+mj-lt"/>
              </a:rPr>
              <a:t> </a:t>
            </a:r>
            <a:r>
              <a:rPr lang="en-US" sz="1600" b="1" dirty="0" err="1" smtClean="0">
                <a:latin typeface="+mj-lt"/>
              </a:rPr>
              <a:t>thai</a:t>
            </a:r>
            <a:r>
              <a:rPr lang="en-US" sz="1600" b="1" dirty="0" smtClean="0">
                <a:latin typeface="+mj-lt"/>
              </a:rPr>
              <a:t> &amp; </a:t>
            </a:r>
            <a:r>
              <a:rPr lang="en-US" sz="1600" b="1" dirty="0" err="1" smtClean="0">
                <a:latin typeface="+mj-lt"/>
              </a:rPr>
              <a:t>Nghiện</a:t>
            </a:r>
            <a:endParaRPr lang="en-US" sz="1600" b="1" dirty="0">
              <a:latin typeface="+mj-lt"/>
            </a:endParaRPr>
          </a:p>
          <a:p>
            <a:pPr marL="342900" indent="-342900">
              <a:buAutoNum type="arabicPeriod"/>
            </a:pPr>
            <a:r>
              <a:rPr lang="en-US" sz="1600" b="1" dirty="0" err="1" smtClean="0">
                <a:latin typeface="+mj-lt"/>
              </a:rPr>
              <a:t>Nữ</a:t>
            </a:r>
            <a:r>
              <a:rPr lang="en-US" sz="1600" b="1" dirty="0" smtClean="0">
                <a:latin typeface="+mj-lt"/>
              </a:rPr>
              <a:t> </a:t>
            </a:r>
            <a:r>
              <a:rPr lang="en-US" sz="1600" b="1" dirty="0" err="1" smtClean="0">
                <a:latin typeface="+mj-lt"/>
              </a:rPr>
              <a:t>thanh</a:t>
            </a:r>
            <a:r>
              <a:rPr lang="en-US" sz="1600" b="1" dirty="0" smtClean="0">
                <a:latin typeface="+mj-lt"/>
              </a:rPr>
              <a:t> </a:t>
            </a:r>
            <a:r>
              <a:rPr lang="en-US" sz="1600" b="1" dirty="0" err="1" smtClean="0">
                <a:latin typeface="+mj-lt"/>
              </a:rPr>
              <a:t>niên</a:t>
            </a:r>
            <a:endParaRPr lang="en-US" sz="1600" b="1" dirty="0" smtClean="0">
              <a:latin typeface="+mj-lt"/>
            </a:endParaRPr>
          </a:p>
          <a:p>
            <a:pPr marL="342900" indent="-342900">
              <a:buAutoNum type="arabicPeriod"/>
            </a:pPr>
            <a:r>
              <a:rPr lang="en-US" sz="1600" b="1" dirty="0" err="1" smtClean="0">
                <a:latin typeface="+mj-lt"/>
              </a:rPr>
              <a:t>Liệu</a:t>
            </a:r>
            <a:r>
              <a:rPr lang="en-US" sz="1600" b="1" dirty="0" smtClean="0">
                <a:latin typeface="+mj-lt"/>
              </a:rPr>
              <a:t> </a:t>
            </a:r>
            <a:r>
              <a:rPr lang="en-US" sz="1600" b="1" dirty="0" err="1" smtClean="0">
                <a:latin typeface="+mj-lt"/>
              </a:rPr>
              <a:t>pháp</a:t>
            </a:r>
            <a:r>
              <a:rPr lang="en-US" sz="1600" b="1" dirty="0" smtClean="0">
                <a:latin typeface="+mj-lt"/>
              </a:rPr>
              <a:t> </a:t>
            </a:r>
            <a:r>
              <a:rPr lang="en-US" sz="1600" b="1" dirty="0" err="1" smtClean="0">
                <a:latin typeface="+mj-lt"/>
              </a:rPr>
              <a:t>gia</a:t>
            </a:r>
            <a:r>
              <a:rPr lang="en-US" sz="1600" b="1" dirty="0" smtClean="0">
                <a:latin typeface="+mj-lt"/>
              </a:rPr>
              <a:t> </a:t>
            </a:r>
            <a:r>
              <a:rPr lang="en-US" sz="1600" b="1" dirty="0" err="1" smtClean="0">
                <a:latin typeface="+mj-lt"/>
              </a:rPr>
              <a:t>đình</a:t>
            </a:r>
            <a:endParaRPr lang="en-US" sz="1600" b="1" dirty="0" smtClean="0">
              <a:latin typeface="+mj-lt"/>
            </a:endParaRPr>
          </a:p>
          <a:p>
            <a:pPr marL="342900" indent="-342900">
              <a:buAutoNum type="arabicPeriod"/>
            </a:pPr>
            <a:r>
              <a:rPr lang="en-US" sz="1600" b="1" dirty="0" err="1" smtClean="0">
                <a:latin typeface="+mj-lt"/>
              </a:rPr>
              <a:t>Phòng</a:t>
            </a:r>
            <a:r>
              <a:rPr lang="en-US" sz="1600" b="1" dirty="0" smtClean="0">
                <a:latin typeface="+mj-lt"/>
              </a:rPr>
              <a:t> </a:t>
            </a:r>
            <a:r>
              <a:rPr lang="en-US" sz="1600" b="1" dirty="0" err="1" smtClean="0">
                <a:latin typeface="+mj-lt"/>
              </a:rPr>
              <a:t>ngừa</a:t>
            </a:r>
            <a:r>
              <a:rPr lang="en-US" sz="1600" b="1" dirty="0" smtClean="0">
                <a:latin typeface="+mj-lt"/>
              </a:rPr>
              <a:t> </a:t>
            </a:r>
            <a:r>
              <a:rPr lang="en-US" sz="1600" b="1" dirty="0" err="1" smtClean="0">
                <a:latin typeface="+mj-lt"/>
              </a:rPr>
              <a:t>tái</a:t>
            </a:r>
            <a:r>
              <a:rPr lang="en-US" sz="1600" b="1" dirty="0" smtClean="0">
                <a:latin typeface="+mj-lt"/>
              </a:rPr>
              <a:t> </a:t>
            </a:r>
            <a:r>
              <a:rPr lang="en-US" sz="1600" b="1" dirty="0" err="1" smtClean="0">
                <a:latin typeface="+mj-lt"/>
              </a:rPr>
              <a:t>phát</a:t>
            </a:r>
            <a:endParaRPr lang="en-US" sz="1600" b="1" dirty="0">
              <a:latin typeface="+mj-lt"/>
            </a:endParaRPr>
          </a:p>
        </p:txBody>
      </p:sp>
      <p:sp>
        <p:nvSpPr>
          <p:cNvPr id="21" name="TextBox 20"/>
          <p:cNvSpPr txBox="1"/>
          <p:nvPr/>
        </p:nvSpPr>
        <p:spPr>
          <a:xfrm>
            <a:off x="3200400" y="2590800"/>
            <a:ext cx="2190191" cy="2308324"/>
          </a:xfrm>
          <a:prstGeom prst="rect">
            <a:avLst/>
          </a:prstGeom>
          <a:solidFill>
            <a:srgbClr val="FFFFCC"/>
          </a:solidFill>
          <a:ln>
            <a:solidFill>
              <a:schemeClr val="tx1"/>
            </a:solidFill>
          </a:ln>
        </p:spPr>
        <p:txBody>
          <a:bodyPr wrap="square" rtlCol="0">
            <a:spAutoFit/>
          </a:bodyPr>
          <a:lstStyle/>
          <a:p>
            <a:pPr marL="342900" indent="-342900">
              <a:buAutoNum type="arabicPeriod"/>
            </a:pPr>
            <a:r>
              <a:rPr lang="en-US" sz="1600" b="1" dirty="0" err="1" smtClean="0">
                <a:latin typeface="+mj-lt"/>
                <a:cs typeface="Arial" panose="020B0604020202020204" pitchFamily="34" charset="0"/>
              </a:rPr>
              <a:t>Các</a:t>
            </a:r>
            <a:r>
              <a:rPr lang="en-US" sz="1600" b="1" dirty="0" smtClean="0">
                <a:latin typeface="+mj-lt"/>
                <a:cs typeface="Arial" panose="020B0604020202020204" pitchFamily="34" charset="0"/>
              </a:rPr>
              <a:t> can </a:t>
            </a:r>
            <a:r>
              <a:rPr lang="en-US" sz="1600" b="1" dirty="0" err="1" smtClean="0">
                <a:latin typeface="+mj-lt"/>
                <a:cs typeface="Arial" panose="020B0604020202020204" pitchFamily="34" charset="0"/>
              </a:rPr>
              <a:t>thiệp</a:t>
            </a:r>
            <a:r>
              <a:rPr lang="en-US" sz="1600" b="1" dirty="0" smtClean="0">
                <a:latin typeface="+mj-lt"/>
                <a:cs typeface="Arial" panose="020B0604020202020204" pitchFamily="34" charset="0"/>
              </a:rPr>
              <a:t> </a:t>
            </a:r>
            <a:r>
              <a:rPr lang="en-US" sz="1600" b="1" dirty="0" err="1" smtClean="0">
                <a:latin typeface="+mj-lt"/>
                <a:cs typeface="Arial" panose="020B0604020202020204" pitchFamily="34" charset="0"/>
              </a:rPr>
              <a:t>dành</a:t>
            </a:r>
            <a:r>
              <a:rPr lang="en-US" sz="1600" b="1" dirty="0" smtClean="0">
                <a:latin typeface="+mj-lt"/>
                <a:cs typeface="Arial" panose="020B0604020202020204" pitchFamily="34" charset="0"/>
              </a:rPr>
              <a:t> </a:t>
            </a:r>
            <a:r>
              <a:rPr lang="en-US" sz="1600" b="1" dirty="0" err="1" smtClean="0">
                <a:latin typeface="+mj-lt"/>
                <a:cs typeface="Arial" panose="020B0604020202020204" pitchFamily="34" charset="0"/>
              </a:rPr>
              <a:t>cho</a:t>
            </a:r>
            <a:r>
              <a:rPr lang="en-US" sz="1600" b="1" dirty="0" smtClean="0">
                <a:latin typeface="+mj-lt"/>
                <a:cs typeface="Arial" panose="020B0604020202020204" pitchFamily="34" charset="0"/>
              </a:rPr>
              <a:t> </a:t>
            </a:r>
            <a:r>
              <a:rPr lang="en-US" sz="1600" b="1" dirty="0" err="1" smtClean="0">
                <a:latin typeface="+mj-lt"/>
                <a:cs typeface="Arial" panose="020B0604020202020204" pitchFamily="34" charset="0"/>
              </a:rPr>
              <a:t>trẻ</a:t>
            </a:r>
            <a:r>
              <a:rPr lang="en-US" sz="1600" b="1" dirty="0" smtClean="0">
                <a:latin typeface="+mj-lt"/>
                <a:cs typeface="Arial" panose="020B0604020202020204" pitchFamily="34" charset="0"/>
              </a:rPr>
              <a:t> </a:t>
            </a:r>
            <a:r>
              <a:rPr lang="en-US" sz="1600" b="1" dirty="0" err="1" smtClean="0">
                <a:latin typeface="+mj-lt"/>
                <a:cs typeface="Arial" panose="020B0604020202020204" pitchFamily="34" charset="0"/>
              </a:rPr>
              <a:t>em</a:t>
            </a:r>
            <a:r>
              <a:rPr lang="en-US" sz="1600" b="1" dirty="0" smtClean="0">
                <a:latin typeface="+mj-lt"/>
                <a:cs typeface="Arial" panose="020B0604020202020204" pitchFamily="34" charset="0"/>
              </a:rPr>
              <a:t>  </a:t>
            </a:r>
            <a:endParaRPr lang="en-US" sz="1600" b="1" dirty="0">
              <a:latin typeface="+mj-lt"/>
              <a:cs typeface="Arial" panose="020B0604020202020204" pitchFamily="34" charset="0"/>
            </a:endParaRPr>
          </a:p>
          <a:p>
            <a:pPr marL="342900" indent="-342900">
              <a:buAutoNum type="arabicPeriod"/>
            </a:pPr>
            <a:r>
              <a:rPr lang="vi-VN" sz="1600" b="1" dirty="0">
                <a:latin typeface="Calibri" panose="020F0502020204030204" pitchFamily="34" charset="0"/>
                <a:cs typeface="Calibri" panose="020F0502020204030204" pitchFamily="34" charset="0"/>
              </a:rPr>
              <a:t>Phỏng vấn tạo động lực</a:t>
            </a:r>
          </a:p>
          <a:p>
            <a:pPr marL="342900" indent="-342900">
              <a:buAutoNum type="arabicPeriod"/>
            </a:pPr>
            <a:r>
              <a:rPr lang="vi-VN" sz="1600" b="1" dirty="0">
                <a:latin typeface="Calibri" panose="020F0502020204030204" pitchFamily="34" charset="0"/>
                <a:cs typeface="Calibri" panose="020F0502020204030204" pitchFamily="34" charset="0"/>
              </a:rPr>
              <a:t>Chấn thương và đau khổ</a:t>
            </a:r>
          </a:p>
          <a:p>
            <a:pPr marL="342900" indent="-342900">
              <a:buAutoNum type="arabicPeriod"/>
            </a:pPr>
            <a:r>
              <a:rPr lang="vi-VN" sz="1600" b="1" dirty="0">
                <a:latin typeface="Calibri" panose="020F0502020204030204" pitchFamily="34" charset="0"/>
                <a:cs typeface="Calibri" panose="020F0502020204030204" pitchFamily="34" charset="0"/>
              </a:rPr>
              <a:t>Điều trị </a:t>
            </a:r>
            <a:r>
              <a:rPr lang="vi-VN" sz="1600" b="1" dirty="0" smtClean="0">
                <a:latin typeface="Calibri" panose="020F0502020204030204" pitchFamily="34" charset="0"/>
                <a:cs typeface="Calibri" panose="020F0502020204030204" pitchFamily="34" charset="0"/>
              </a:rPr>
              <a:t>dược</a:t>
            </a:r>
            <a:r>
              <a:rPr lang="en-US" sz="1600" b="1" dirty="0" smtClean="0">
                <a:latin typeface="Calibri" panose="020F0502020204030204" pitchFamily="34" charset="0"/>
                <a:cs typeface="Calibri" panose="020F0502020204030204" pitchFamily="34" charset="0"/>
              </a:rPr>
              <a:t> </a:t>
            </a:r>
            <a:r>
              <a:rPr lang="en-US" sz="1600" b="1" dirty="0" err="1" smtClean="0">
                <a:latin typeface="Calibri" panose="020F0502020204030204" pitchFamily="34" charset="0"/>
                <a:cs typeface="Calibri" panose="020F0502020204030204" pitchFamily="34" charset="0"/>
              </a:rPr>
              <a:t>học</a:t>
            </a:r>
            <a:endParaRPr lang="vi-VN" sz="1600" b="1" dirty="0">
              <a:latin typeface="Calibri" panose="020F0502020204030204" pitchFamily="34" charset="0"/>
              <a:cs typeface="Calibri" panose="020F0502020204030204" pitchFamily="34" charset="0"/>
            </a:endParaRPr>
          </a:p>
          <a:p>
            <a:pPr marL="342900" indent="-342900">
              <a:buAutoNum type="arabicPeriod"/>
            </a:pPr>
            <a:r>
              <a:rPr lang="en-US" sz="1600" b="1" dirty="0" err="1" smtClean="0">
                <a:latin typeface="+mj-lt"/>
              </a:rPr>
              <a:t>Hành</a:t>
            </a:r>
            <a:r>
              <a:rPr lang="en-US" sz="1600" b="1" dirty="0" smtClean="0">
                <a:latin typeface="+mj-lt"/>
              </a:rPr>
              <a:t> </a:t>
            </a:r>
            <a:r>
              <a:rPr lang="en-US" sz="1600" b="1" dirty="0" err="1" smtClean="0">
                <a:latin typeface="+mj-lt"/>
              </a:rPr>
              <a:t>trang</a:t>
            </a:r>
            <a:r>
              <a:rPr lang="en-US" sz="1600" b="1" dirty="0" smtClean="0">
                <a:latin typeface="+mj-lt"/>
              </a:rPr>
              <a:t> </a:t>
            </a:r>
            <a:r>
              <a:rPr lang="en-US" sz="1600" b="1" dirty="0" err="1" smtClean="0">
                <a:latin typeface="+mj-lt"/>
              </a:rPr>
              <a:t>cuộc</a:t>
            </a:r>
            <a:r>
              <a:rPr lang="en-US" sz="1600" b="1" dirty="0" smtClean="0">
                <a:latin typeface="+mj-lt"/>
              </a:rPr>
              <a:t> </a:t>
            </a:r>
            <a:r>
              <a:rPr lang="en-US" sz="1600" b="1" dirty="0" err="1" smtClean="0">
                <a:latin typeface="+mj-lt"/>
              </a:rPr>
              <a:t>sống</a:t>
            </a:r>
            <a:endParaRPr lang="en-US" sz="1600" b="1" dirty="0">
              <a:latin typeface="+mj-lt"/>
            </a:endParaRPr>
          </a:p>
        </p:txBody>
      </p:sp>
      <p:sp>
        <p:nvSpPr>
          <p:cNvPr id="11" name="TextBox 10"/>
          <p:cNvSpPr txBox="1"/>
          <p:nvPr/>
        </p:nvSpPr>
        <p:spPr>
          <a:xfrm>
            <a:off x="5638800" y="2591405"/>
            <a:ext cx="3352800" cy="2893100"/>
          </a:xfrm>
          <a:prstGeom prst="rect">
            <a:avLst/>
          </a:prstGeom>
          <a:solidFill>
            <a:schemeClr val="accent1">
              <a:lumMod val="20000"/>
              <a:lumOff val="80000"/>
            </a:schemeClr>
          </a:solidFill>
          <a:ln>
            <a:solidFill>
              <a:schemeClr val="tx1"/>
            </a:solidFill>
          </a:ln>
        </p:spPr>
        <p:txBody>
          <a:bodyPr wrap="square" rtlCol="0">
            <a:spAutoFit/>
          </a:bodyPr>
          <a:lstStyle/>
          <a:p>
            <a:pPr marL="342900" indent="-342900">
              <a:buAutoNum type="arabicPeriod"/>
            </a:pPr>
            <a:r>
              <a:rPr lang="en-US" sz="1300" b="1" dirty="0" smtClean="0">
                <a:latin typeface="Calibri" panose="020F0502020204030204" pitchFamily="34" charset="0"/>
              </a:rPr>
              <a:t>Nam </a:t>
            </a:r>
            <a:r>
              <a:rPr lang="en-US" sz="1300" b="1" dirty="0" err="1" smtClean="0">
                <a:latin typeface="Calibri" panose="020F0502020204030204" pitchFamily="34" charset="0"/>
              </a:rPr>
              <a:t>thanh</a:t>
            </a:r>
            <a:r>
              <a:rPr lang="en-US" sz="1300" b="1" dirty="0" smtClean="0">
                <a:latin typeface="Calibri" panose="020F0502020204030204" pitchFamily="34" charset="0"/>
              </a:rPr>
              <a:t> </a:t>
            </a:r>
            <a:r>
              <a:rPr lang="en-US" sz="1300" b="1" dirty="0" err="1" smtClean="0">
                <a:latin typeface="Calibri" panose="020F0502020204030204" pitchFamily="34" charset="0"/>
              </a:rPr>
              <a:t>niên</a:t>
            </a:r>
            <a:endParaRPr lang="en-US" sz="1300" b="1" dirty="0">
              <a:latin typeface="Calibri" panose="020F0502020204030204" pitchFamily="34" charset="0"/>
            </a:endParaRPr>
          </a:p>
          <a:p>
            <a:pPr marL="342900" indent="-342900">
              <a:buAutoNum type="arabicPeriod"/>
            </a:pPr>
            <a:r>
              <a:rPr lang="vi-VN" sz="1300" b="1" dirty="0">
                <a:latin typeface="Calibri" panose="020F0502020204030204" pitchFamily="34" charset="0"/>
              </a:rPr>
              <a:t>Hệ thống Tư pháp hình sự</a:t>
            </a:r>
          </a:p>
          <a:p>
            <a:pPr marL="342900" indent="-342900">
              <a:buAutoNum type="arabicPeriod"/>
            </a:pPr>
            <a:r>
              <a:rPr lang="vi-VN" sz="1300" b="1" dirty="0">
                <a:latin typeface="Calibri" panose="020F0502020204030204" pitchFamily="34" charset="0"/>
              </a:rPr>
              <a:t>Dân số khác biệt văn hóa</a:t>
            </a:r>
          </a:p>
          <a:p>
            <a:pPr marL="342900" indent="-342900">
              <a:buAutoNum type="arabicPeriod"/>
            </a:pPr>
            <a:r>
              <a:rPr lang="vi-VN" sz="1300" b="1" dirty="0">
                <a:latin typeface="Calibri" panose="020F0502020204030204" pitchFamily="34" charset="0"/>
              </a:rPr>
              <a:t>LGBTQI</a:t>
            </a:r>
          </a:p>
          <a:p>
            <a:pPr marL="342900" indent="-342900">
              <a:buAutoNum type="arabicPeriod"/>
            </a:pPr>
            <a:r>
              <a:rPr lang="vi-VN" sz="1300" b="1" dirty="0">
                <a:latin typeface="Calibri" panose="020F0502020204030204" pitchFamily="34" charset="0"/>
              </a:rPr>
              <a:t>Những người </a:t>
            </a:r>
            <a:r>
              <a:rPr lang="en-US" sz="1300" b="1" dirty="0" err="1" smtClean="0">
                <a:latin typeface="Calibri" panose="020F0502020204030204" pitchFamily="34" charset="0"/>
              </a:rPr>
              <a:t>có</a:t>
            </a:r>
            <a:r>
              <a:rPr lang="en-US" sz="1300" b="1" dirty="0" smtClean="0">
                <a:latin typeface="Calibri" panose="020F0502020204030204" pitchFamily="34" charset="0"/>
              </a:rPr>
              <a:t> k</a:t>
            </a:r>
            <a:r>
              <a:rPr lang="vi-VN" sz="1300" b="1" dirty="0" smtClean="0">
                <a:latin typeface="Calibri" panose="020F0502020204030204" pitchFamily="34" charset="0"/>
              </a:rPr>
              <a:t>huyết </a:t>
            </a:r>
            <a:r>
              <a:rPr lang="vi-VN" sz="1300" b="1" dirty="0">
                <a:latin typeface="Calibri" panose="020F0502020204030204" pitchFamily="34" charset="0"/>
              </a:rPr>
              <a:t>tật </a:t>
            </a:r>
            <a:r>
              <a:rPr lang="en-US" sz="1300" b="1" dirty="0" err="1" smtClean="0">
                <a:latin typeface="Calibri" panose="020F0502020204030204" pitchFamily="34" charset="0"/>
              </a:rPr>
              <a:t>thực</a:t>
            </a:r>
            <a:r>
              <a:rPr lang="en-US" sz="1300" b="1" dirty="0" smtClean="0">
                <a:latin typeface="Calibri" panose="020F0502020204030204" pitchFamily="34" charset="0"/>
              </a:rPr>
              <a:t> </a:t>
            </a:r>
            <a:r>
              <a:rPr lang="en-US" sz="1300" b="1" dirty="0" err="1" smtClean="0">
                <a:latin typeface="Calibri" panose="020F0502020204030204" pitchFamily="34" charset="0"/>
              </a:rPr>
              <a:t>thể</a:t>
            </a:r>
            <a:r>
              <a:rPr lang="en-US" sz="1300" b="1" dirty="0" smtClean="0">
                <a:latin typeface="Calibri" panose="020F0502020204030204" pitchFamily="34" charset="0"/>
              </a:rPr>
              <a:t> </a:t>
            </a:r>
            <a:r>
              <a:rPr lang="vi-VN" sz="1300" b="1" dirty="0" smtClean="0">
                <a:latin typeface="Calibri" panose="020F0502020204030204" pitchFamily="34" charset="0"/>
              </a:rPr>
              <a:t>và </a:t>
            </a:r>
            <a:r>
              <a:rPr lang="vi-VN" sz="1300" b="1" dirty="0">
                <a:latin typeface="Calibri" panose="020F0502020204030204" pitchFamily="34" charset="0"/>
              </a:rPr>
              <a:t>Quản lý Đau mãn tính</a:t>
            </a:r>
          </a:p>
          <a:p>
            <a:pPr marL="342900" indent="-342900">
              <a:buAutoNum type="arabicPeriod"/>
            </a:pPr>
            <a:r>
              <a:rPr lang="vi-VN" sz="1300" b="1" dirty="0">
                <a:latin typeface="Calibri" panose="020F0502020204030204" pitchFamily="34" charset="0"/>
              </a:rPr>
              <a:t>Những người tị nạn</a:t>
            </a:r>
          </a:p>
          <a:p>
            <a:pPr marL="342900" indent="-342900">
              <a:buAutoNum type="arabicPeriod"/>
            </a:pPr>
            <a:r>
              <a:rPr lang="vi-VN" sz="1300" b="1" dirty="0">
                <a:latin typeface="Calibri" panose="020F0502020204030204" pitchFamily="34" charset="0"/>
              </a:rPr>
              <a:t>Gangs</a:t>
            </a:r>
          </a:p>
          <a:p>
            <a:pPr marL="342900" indent="-342900">
              <a:buAutoNum type="arabicPeriod"/>
            </a:pPr>
            <a:r>
              <a:rPr lang="vi-VN" sz="1300" b="1" dirty="0" smtClean="0">
                <a:latin typeface="Calibri" panose="020F0502020204030204" pitchFamily="34" charset="0"/>
              </a:rPr>
              <a:t>Dân </a:t>
            </a:r>
            <a:r>
              <a:rPr lang="vi-VN" sz="1300" b="1" dirty="0">
                <a:latin typeface="Calibri" panose="020F0502020204030204" pitchFamily="34" charset="0"/>
              </a:rPr>
              <a:t>vô gia cư</a:t>
            </a:r>
          </a:p>
          <a:p>
            <a:pPr marL="342900" indent="-342900">
              <a:buAutoNum type="arabicPeriod"/>
            </a:pPr>
            <a:r>
              <a:rPr lang="vi-VN" sz="1300" b="1" dirty="0">
                <a:latin typeface="Calibri" panose="020F0502020204030204" pitchFamily="34" charset="0"/>
              </a:rPr>
              <a:t>Lính trẻ em</a:t>
            </a:r>
          </a:p>
          <a:p>
            <a:pPr marL="342900" indent="-342900">
              <a:buAutoNum type="arabicPeriod"/>
            </a:pPr>
            <a:r>
              <a:rPr lang="vi-VN" sz="1300" b="1" dirty="0">
                <a:latin typeface="Calibri" panose="020F0502020204030204" pitchFamily="34" charset="0"/>
              </a:rPr>
              <a:t>Nạn buôn người</a:t>
            </a:r>
          </a:p>
          <a:p>
            <a:pPr marL="342900" indent="-342900">
              <a:buAutoNum type="arabicPeriod"/>
            </a:pPr>
            <a:r>
              <a:rPr lang="en-US" sz="1300" b="1" dirty="0" err="1" smtClean="0">
                <a:latin typeface="Calibri" panose="020F0502020204030204" pitchFamily="34" charset="0"/>
              </a:rPr>
              <a:t>Người</a:t>
            </a:r>
            <a:r>
              <a:rPr lang="vi-VN" sz="1300" b="1" dirty="0" smtClean="0">
                <a:latin typeface="Calibri" panose="020F0502020204030204" pitchFamily="34" charset="0"/>
              </a:rPr>
              <a:t> </a:t>
            </a:r>
            <a:r>
              <a:rPr lang="en-US" sz="1300" b="1" dirty="0" err="1" smtClean="0">
                <a:latin typeface="Calibri" panose="020F0502020204030204" pitchFamily="34" charset="0"/>
              </a:rPr>
              <a:t>bán</a:t>
            </a:r>
            <a:r>
              <a:rPr lang="vi-VN" sz="1300" b="1" dirty="0" smtClean="0">
                <a:latin typeface="Calibri" panose="020F0502020204030204" pitchFamily="34" charset="0"/>
              </a:rPr>
              <a:t> </a:t>
            </a:r>
            <a:r>
              <a:rPr lang="vi-VN" sz="1300" b="1" dirty="0">
                <a:latin typeface="Calibri" panose="020F0502020204030204" pitchFamily="34" charset="0"/>
              </a:rPr>
              <a:t>dâm</a:t>
            </a:r>
          </a:p>
          <a:p>
            <a:pPr marL="342900" indent="-342900">
              <a:buAutoNum type="arabicPeriod"/>
            </a:pPr>
            <a:r>
              <a:rPr lang="vi-VN" sz="1300" b="1" dirty="0">
                <a:latin typeface="Calibri" panose="020F0502020204030204" pitchFamily="34" charset="0"/>
              </a:rPr>
              <a:t>HIV dương tính, viêm gan B, viêm gan C, lao </a:t>
            </a:r>
            <a:r>
              <a:rPr lang="en-US" sz="1300" b="1" dirty="0" err="1" smtClean="0">
                <a:latin typeface="Calibri" panose="020F0502020204030204" pitchFamily="34" charset="0"/>
              </a:rPr>
              <a:t>trong</a:t>
            </a:r>
            <a:r>
              <a:rPr lang="en-US" sz="1300" b="1" dirty="0" smtClean="0">
                <a:latin typeface="Calibri" panose="020F0502020204030204" pitchFamily="34" charset="0"/>
              </a:rPr>
              <a:t> </a:t>
            </a:r>
            <a:r>
              <a:rPr lang="vi-VN" sz="1300" b="1" dirty="0" smtClean="0">
                <a:latin typeface="Calibri" panose="020F0502020204030204" pitchFamily="34" charset="0"/>
              </a:rPr>
              <a:t>dân số</a:t>
            </a:r>
            <a:endParaRPr lang="en-US" sz="1300" b="1" dirty="0">
              <a:latin typeface="Calibri" panose="020F0502020204030204" pitchFamily="34" charset="0"/>
            </a:endParaRPr>
          </a:p>
        </p:txBody>
      </p:sp>
      <p:sp>
        <p:nvSpPr>
          <p:cNvPr id="12" name="TextBox 11"/>
          <p:cNvSpPr txBox="1"/>
          <p:nvPr/>
        </p:nvSpPr>
        <p:spPr>
          <a:xfrm>
            <a:off x="3180790" y="5664964"/>
            <a:ext cx="2838451" cy="338554"/>
          </a:xfrm>
          <a:prstGeom prst="rect">
            <a:avLst/>
          </a:prstGeom>
          <a:solidFill>
            <a:srgbClr val="FFFFCC"/>
          </a:solidFill>
          <a:ln>
            <a:solidFill>
              <a:schemeClr val="tx1"/>
            </a:solidFill>
          </a:ln>
        </p:spPr>
        <p:txBody>
          <a:bodyPr wrap="square" rtlCol="0">
            <a:spAutoFit/>
          </a:bodyPr>
          <a:lstStyle/>
          <a:p>
            <a:r>
              <a:rPr lang="en-US" sz="1600" b="1" dirty="0" err="1" smtClean="0">
                <a:latin typeface="+mj-lt"/>
              </a:rPr>
              <a:t>Điều</a:t>
            </a:r>
            <a:r>
              <a:rPr lang="en-US" sz="1600" b="1" dirty="0" smtClean="0">
                <a:latin typeface="+mj-lt"/>
              </a:rPr>
              <a:t> </a:t>
            </a:r>
            <a:r>
              <a:rPr lang="en-US" sz="1600" b="1" dirty="0" err="1" smtClean="0">
                <a:latin typeface="+mj-lt"/>
              </a:rPr>
              <a:t>trị</a:t>
            </a:r>
            <a:r>
              <a:rPr lang="en-US" sz="1600" b="1" dirty="0" smtClean="0">
                <a:latin typeface="+mj-lt"/>
              </a:rPr>
              <a:t> </a:t>
            </a:r>
            <a:r>
              <a:rPr lang="en-US" sz="1600" b="1" dirty="0" err="1" smtClean="0">
                <a:latin typeface="+mj-lt"/>
              </a:rPr>
              <a:t>cho</a:t>
            </a:r>
            <a:r>
              <a:rPr lang="en-US" sz="1600" b="1" dirty="0" smtClean="0">
                <a:latin typeface="+mj-lt"/>
              </a:rPr>
              <a:t> </a:t>
            </a:r>
            <a:r>
              <a:rPr lang="en-US" sz="1600" b="1" dirty="0" err="1" smtClean="0">
                <a:latin typeface="+mj-lt"/>
              </a:rPr>
              <a:t>thanh</a:t>
            </a:r>
            <a:r>
              <a:rPr lang="en-US" sz="1600" b="1" dirty="0" smtClean="0">
                <a:latin typeface="+mj-lt"/>
              </a:rPr>
              <a:t> </a:t>
            </a:r>
            <a:r>
              <a:rPr lang="en-US" sz="1600" b="1" dirty="0" err="1" smtClean="0">
                <a:latin typeface="+mj-lt"/>
              </a:rPr>
              <a:t>niên</a:t>
            </a:r>
            <a:r>
              <a:rPr lang="en-US" sz="1600" b="1" dirty="0" smtClean="0">
                <a:latin typeface="+mj-lt"/>
              </a:rPr>
              <a:t>(CICAD</a:t>
            </a:r>
            <a:r>
              <a:rPr lang="en-US" sz="1600" b="1" dirty="0">
                <a:latin typeface="+mj-lt"/>
              </a:rPr>
              <a:t>)</a:t>
            </a:r>
          </a:p>
        </p:txBody>
      </p:sp>
      <p:sp>
        <p:nvSpPr>
          <p:cNvPr id="13" name="TextBox 12"/>
          <p:cNvSpPr txBox="1"/>
          <p:nvPr/>
        </p:nvSpPr>
        <p:spPr>
          <a:xfrm>
            <a:off x="304800" y="5637817"/>
            <a:ext cx="2743200" cy="338554"/>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err="1" smtClean="0">
                <a:latin typeface="+mj-lt"/>
              </a:rPr>
              <a:t>Các</a:t>
            </a:r>
            <a:r>
              <a:rPr lang="en-US" sz="1600" b="1" dirty="0" smtClean="0">
                <a:latin typeface="+mj-lt"/>
              </a:rPr>
              <a:t> </a:t>
            </a:r>
            <a:r>
              <a:rPr lang="en-US" sz="1600" b="1" dirty="0" err="1" smtClean="0">
                <a:latin typeface="+mj-lt"/>
              </a:rPr>
              <a:t>dịch</a:t>
            </a:r>
            <a:r>
              <a:rPr lang="en-US" sz="1600" b="1" dirty="0" smtClean="0">
                <a:latin typeface="+mj-lt"/>
              </a:rPr>
              <a:t> </a:t>
            </a:r>
            <a:r>
              <a:rPr lang="en-US" sz="1600" b="1" dirty="0" err="1" smtClean="0">
                <a:latin typeface="+mj-lt"/>
              </a:rPr>
              <a:t>vụ</a:t>
            </a:r>
            <a:r>
              <a:rPr lang="en-US" sz="1600" b="1" dirty="0" smtClean="0">
                <a:latin typeface="+mj-lt"/>
              </a:rPr>
              <a:t> </a:t>
            </a:r>
            <a:r>
              <a:rPr lang="en-US" sz="1600" b="1" dirty="0" err="1" smtClean="0">
                <a:latin typeface="+mj-lt"/>
              </a:rPr>
              <a:t>hỗ</a:t>
            </a:r>
            <a:r>
              <a:rPr lang="en-US" sz="1600" b="1" dirty="0" smtClean="0">
                <a:latin typeface="+mj-lt"/>
              </a:rPr>
              <a:t> </a:t>
            </a:r>
            <a:r>
              <a:rPr lang="en-US" sz="1600" b="1" dirty="0" err="1" smtClean="0">
                <a:latin typeface="+mj-lt"/>
              </a:rPr>
              <a:t>trợ</a:t>
            </a:r>
            <a:r>
              <a:rPr lang="en-US" sz="1600" b="1" dirty="0" smtClean="0">
                <a:latin typeface="+mj-lt"/>
              </a:rPr>
              <a:t> </a:t>
            </a:r>
            <a:r>
              <a:rPr lang="en-US" sz="1600" b="1" dirty="0" err="1" smtClean="0">
                <a:latin typeface="+mj-lt"/>
              </a:rPr>
              <a:t>phục</a:t>
            </a:r>
            <a:r>
              <a:rPr lang="en-US" sz="1600" b="1" dirty="0" smtClean="0">
                <a:latin typeface="+mj-lt"/>
              </a:rPr>
              <a:t> </a:t>
            </a:r>
            <a:r>
              <a:rPr lang="en-US" sz="1600" b="1" dirty="0" err="1" smtClean="0">
                <a:latin typeface="+mj-lt"/>
              </a:rPr>
              <a:t>hồi</a:t>
            </a:r>
            <a:endParaRPr lang="en-US" sz="1600" b="1" dirty="0">
              <a:latin typeface="+mj-lt"/>
            </a:endParaRPr>
          </a:p>
        </p:txBody>
      </p:sp>
      <p:sp>
        <p:nvSpPr>
          <p:cNvPr id="22" name="TextBox 21"/>
          <p:cNvSpPr txBox="1"/>
          <p:nvPr/>
        </p:nvSpPr>
        <p:spPr>
          <a:xfrm>
            <a:off x="304799" y="6003518"/>
            <a:ext cx="2743200" cy="338554"/>
          </a:xfrm>
          <a:prstGeom prst="rect">
            <a:avLst/>
          </a:prstGeom>
          <a:solidFill>
            <a:schemeClr val="accent1">
              <a:lumMod val="20000"/>
              <a:lumOff val="80000"/>
            </a:schemeClr>
          </a:solidFill>
          <a:ln>
            <a:solidFill>
              <a:schemeClr val="tx1"/>
            </a:solidFill>
          </a:ln>
        </p:spPr>
        <p:txBody>
          <a:bodyPr wrap="square" rtlCol="0">
            <a:spAutoFit/>
          </a:bodyPr>
          <a:lstStyle/>
          <a:p>
            <a:r>
              <a:rPr lang="en-US" sz="1600" b="1" dirty="0" err="1" smtClean="0">
                <a:latin typeface="+mj-lt"/>
              </a:rPr>
              <a:t>Điều</a:t>
            </a:r>
            <a:r>
              <a:rPr lang="en-US" sz="1600" b="1" dirty="0" smtClean="0">
                <a:latin typeface="+mj-lt"/>
              </a:rPr>
              <a:t> </a:t>
            </a:r>
            <a:r>
              <a:rPr lang="en-US" sz="1600" b="1" dirty="0" err="1" smtClean="0">
                <a:latin typeface="+mj-lt"/>
              </a:rPr>
              <a:t>trị</a:t>
            </a:r>
            <a:r>
              <a:rPr lang="en-US" sz="1600" b="1" dirty="0" smtClean="0">
                <a:latin typeface="+mj-lt"/>
              </a:rPr>
              <a:t> ở </a:t>
            </a:r>
            <a:r>
              <a:rPr lang="en-US" sz="1600" b="1" dirty="0" err="1" smtClean="0">
                <a:latin typeface="+mj-lt"/>
              </a:rPr>
              <a:t>nông</a:t>
            </a:r>
            <a:r>
              <a:rPr lang="en-US" sz="1600" b="1" dirty="0" smtClean="0">
                <a:latin typeface="+mj-lt"/>
              </a:rPr>
              <a:t> </a:t>
            </a:r>
            <a:r>
              <a:rPr lang="en-US" sz="1600" b="1" dirty="0" err="1" smtClean="0">
                <a:latin typeface="+mj-lt"/>
              </a:rPr>
              <a:t>thôn</a:t>
            </a:r>
            <a:endParaRPr lang="en-US" sz="1600" b="1" dirty="0">
              <a:latin typeface="+mj-lt"/>
            </a:endParaRPr>
          </a:p>
        </p:txBody>
      </p:sp>
      <p:sp>
        <p:nvSpPr>
          <p:cNvPr id="23" name="TextBox 22"/>
          <p:cNvSpPr txBox="1"/>
          <p:nvPr/>
        </p:nvSpPr>
        <p:spPr>
          <a:xfrm>
            <a:off x="304799" y="6412468"/>
            <a:ext cx="5096435" cy="338554"/>
          </a:xfrm>
          <a:prstGeom prst="rect">
            <a:avLst/>
          </a:prstGeom>
          <a:solidFill>
            <a:schemeClr val="bg1">
              <a:lumMod val="85000"/>
            </a:schemeClr>
          </a:solidFill>
          <a:ln>
            <a:solidFill>
              <a:schemeClr val="tx1"/>
            </a:solidFill>
          </a:ln>
        </p:spPr>
        <p:txBody>
          <a:bodyPr wrap="square" rtlCol="0">
            <a:spAutoFit/>
          </a:bodyPr>
          <a:lstStyle/>
          <a:p>
            <a:r>
              <a:rPr lang="en-US" sz="1600" b="1" dirty="0" err="1" smtClean="0">
                <a:latin typeface="+mj-lt"/>
              </a:rPr>
              <a:t>Trung</a:t>
            </a:r>
            <a:r>
              <a:rPr lang="en-US" sz="1600" b="1" dirty="0" smtClean="0">
                <a:latin typeface="+mj-lt"/>
              </a:rPr>
              <a:t> </a:t>
            </a:r>
            <a:r>
              <a:rPr lang="en-US" sz="1600" b="1" dirty="0" err="1" smtClean="0">
                <a:latin typeface="+mj-lt"/>
              </a:rPr>
              <a:t>tâm</a:t>
            </a:r>
            <a:r>
              <a:rPr lang="en-US" sz="1600" b="1" dirty="0" smtClean="0">
                <a:latin typeface="+mj-lt"/>
              </a:rPr>
              <a:t> </a:t>
            </a:r>
            <a:r>
              <a:rPr lang="en-US" sz="1600" b="1" dirty="0" err="1" smtClean="0">
                <a:latin typeface="+mj-lt"/>
              </a:rPr>
              <a:t>tiếp</a:t>
            </a:r>
            <a:r>
              <a:rPr lang="en-US" sz="1600" b="1" dirty="0" smtClean="0">
                <a:latin typeface="+mj-lt"/>
              </a:rPr>
              <a:t> </a:t>
            </a:r>
            <a:r>
              <a:rPr lang="en-US" sz="1600" b="1" dirty="0" err="1" smtClean="0">
                <a:latin typeface="+mj-lt"/>
              </a:rPr>
              <a:t>cận</a:t>
            </a:r>
            <a:r>
              <a:rPr lang="en-US" sz="1600" b="1" dirty="0" smtClean="0">
                <a:latin typeface="+mj-lt"/>
              </a:rPr>
              <a:t> </a:t>
            </a:r>
            <a:r>
              <a:rPr lang="en-US" sz="1600" b="1" dirty="0" err="1" smtClean="0">
                <a:latin typeface="+mj-lt"/>
              </a:rPr>
              <a:t>dựa</a:t>
            </a:r>
            <a:r>
              <a:rPr lang="en-US" sz="1600" b="1" dirty="0" smtClean="0">
                <a:latin typeface="+mj-lt"/>
              </a:rPr>
              <a:t> </a:t>
            </a:r>
            <a:r>
              <a:rPr lang="en-US" sz="1600" b="1" dirty="0" err="1" smtClean="0">
                <a:latin typeface="+mj-lt"/>
              </a:rPr>
              <a:t>trên</a:t>
            </a:r>
            <a:r>
              <a:rPr lang="en-US" sz="1600" b="1" dirty="0" smtClean="0">
                <a:latin typeface="+mj-lt"/>
              </a:rPr>
              <a:t> </a:t>
            </a:r>
            <a:r>
              <a:rPr lang="en-US" sz="1600" b="1" dirty="0" err="1" smtClean="0">
                <a:latin typeface="+mj-lt"/>
              </a:rPr>
              <a:t>cộng</a:t>
            </a:r>
            <a:r>
              <a:rPr lang="en-US" sz="1600" b="1" dirty="0" smtClean="0">
                <a:latin typeface="+mj-lt"/>
              </a:rPr>
              <a:t> </a:t>
            </a:r>
            <a:r>
              <a:rPr lang="en-US" sz="1600" b="1" dirty="0" err="1" smtClean="0">
                <a:latin typeface="+mj-lt"/>
              </a:rPr>
              <a:t>đồng</a:t>
            </a:r>
            <a:endParaRPr lang="en-US" sz="1600" b="1" dirty="0">
              <a:latin typeface="+mj-lt"/>
            </a:endParaRPr>
          </a:p>
        </p:txBody>
      </p:sp>
    </p:spTree>
    <p:extLst>
      <p:ext uri="{BB962C8B-B14F-4D97-AF65-F5344CB8AC3E}">
        <p14:creationId xmlns:p14="http://schemas.microsoft.com/office/powerpoint/2010/main" val="637956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Clipping"/>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990600" y="1295400"/>
            <a:ext cx="7164949" cy="5105400"/>
          </a:xfrm>
        </p:spPr>
      </p:pic>
      <p:sp>
        <p:nvSpPr>
          <p:cNvPr id="2" name="TextBox 1"/>
          <p:cNvSpPr txBox="1"/>
          <p:nvPr/>
        </p:nvSpPr>
        <p:spPr>
          <a:xfrm>
            <a:off x="609600" y="685800"/>
            <a:ext cx="7924800" cy="584775"/>
          </a:xfrm>
          <a:prstGeom prst="rect">
            <a:avLst/>
          </a:prstGeom>
          <a:noFill/>
        </p:spPr>
        <p:txBody>
          <a:bodyPr wrap="square" rtlCol="0">
            <a:spAutoFit/>
          </a:bodyPr>
          <a:lstStyle/>
          <a:p>
            <a:pPr algn="ctr"/>
            <a:r>
              <a:rPr lang="en-US" sz="3200" b="1" dirty="0" err="1" smtClean="0">
                <a:solidFill>
                  <a:schemeClr val="accent1">
                    <a:lumMod val="75000"/>
                  </a:schemeClr>
                </a:solidFill>
                <a:latin typeface="+mj-lt"/>
              </a:rPr>
              <a:t>Sử</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dụng</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chất</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gây</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nghiện</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là</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một</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loại</a:t>
            </a:r>
            <a:r>
              <a:rPr lang="en-US" sz="3200" b="1" dirty="0" smtClean="0">
                <a:solidFill>
                  <a:schemeClr val="accent1">
                    <a:lumMod val="75000"/>
                  </a:schemeClr>
                </a:solidFill>
                <a:latin typeface="+mj-lt"/>
              </a:rPr>
              <a:t> </a:t>
            </a:r>
            <a:r>
              <a:rPr lang="en-US" sz="3200" b="1" dirty="0" err="1" smtClean="0">
                <a:solidFill>
                  <a:schemeClr val="accent1">
                    <a:lumMod val="75000"/>
                  </a:schemeClr>
                </a:solidFill>
                <a:latin typeface="+mj-lt"/>
              </a:rPr>
              <a:t>bệnh</a:t>
            </a:r>
            <a:endParaRPr lang="en-US" sz="3200" b="1" dirty="0">
              <a:solidFill>
                <a:schemeClr val="accent1">
                  <a:lumMod val="75000"/>
                </a:schemeClr>
              </a:solidFill>
              <a:latin typeface="+mj-lt"/>
            </a:endParaRPr>
          </a:p>
        </p:txBody>
      </p:sp>
    </p:spTree>
    <p:extLst>
      <p:ext uri="{BB962C8B-B14F-4D97-AF65-F5344CB8AC3E}">
        <p14:creationId xmlns:p14="http://schemas.microsoft.com/office/powerpoint/2010/main" val="26986447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04" y="457200"/>
            <a:ext cx="9144000" cy="1143000"/>
          </a:xfrm>
        </p:spPr>
        <p:txBody>
          <a:bodyPr anchor="ctr">
            <a:normAutofit/>
          </a:bodyPr>
          <a:lstStyle/>
          <a:p>
            <a:pPr algn="ctr"/>
            <a:r>
              <a:rPr lang="en-US" sz="4000" b="1" dirty="0">
                <a:solidFill>
                  <a:schemeClr val="accent1">
                    <a:lumMod val="75000"/>
                  </a:schemeClr>
                </a:solidFill>
              </a:rPr>
              <a:t>Women</a:t>
            </a:r>
          </a:p>
        </p:txBody>
      </p:sp>
      <p:sp>
        <p:nvSpPr>
          <p:cNvPr id="3" name="Content Placeholder 2"/>
          <p:cNvSpPr>
            <a:spLocks noGrp="1"/>
          </p:cNvSpPr>
          <p:nvPr>
            <p:ph idx="1"/>
          </p:nvPr>
        </p:nvSpPr>
        <p:spPr>
          <a:xfrm>
            <a:off x="215900" y="1524000"/>
            <a:ext cx="3657600" cy="901700"/>
          </a:xfrm>
        </p:spPr>
        <p:txBody>
          <a:bodyPr>
            <a:normAutofit/>
          </a:bodyPr>
          <a:lstStyle/>
          <a:p>
            <a:pPr marL="114300" indent="0">
              <a:buNone/>
            </a:pPr>
            <a:r>
              <a:rPr lang="en-US" sz="2400" b="1" dirty="0" err="1" smtClean="0"/>
              <a:t>Hướng</a:t>
            </a:r>
            <a:r>
              <a:rPr lang="en-US" sz="2400" b="1" dirty="0" smtClean="0"/>
              <a:t> </a:t>
            </a:r>
            <a:r>
              <a:rPr lang="en-US" sz="2400" b="1" dirty="0" err="1"/>
              <a:t>dẫn</a:t>
            </a:r>
            <a:r>
              <a:rPr lang="en-US" sz="2400" b="1" dirty="0"/>
              <a:t> </a:t>
            </a:r>
            <a:r>
              <a:rPr lang="en-US" sz="2400" b="1" dirty="0" err="1"/>
              <a:t>về</a:t>
            </a:r>
            <a:r>
              <a:rPr lang="en-US" sz="2400" b="1" dirty="0"/>
              <a:t> </a:t>
            </a:r>
            <a:r>
              <a:rPr lang="en-US" sz="2400" b="1" dirty="0" err="1"/>
              <a:t>sự</a:t>
            </a:r>
            <a:r>
              <a:rPr lang="en-US" sz="2400" b="1" dirty="0"/>
              <a:t> </a:t>
            </a:r>
            <a:r>
              <a:rPr lang="en-US" sz="2400" b="1" dirty="0" err="1"/>
              <a:t>phục</a:t>
            </a:r>
            <a:r>
              <a:rPr lang="en-US" sz="2400" b="1" dirty="0"/>
              <a:t> </a:t>
            </a:r>
            <a:r>
              <a:rPr lang="en-US" sz="2400" b="1" dirty="0" err="1"/>
              <a:t>hồi</a:t>
            </a:r>
            <a:r>
              <a:rPr lang="en-US" sz="2400" b="1" dirty="0"/>
              <a:t> </a:t>
            </a:r>
            <a:r>
              <a:rPr lang="en-US" sz="2400" b="1" dirty="0" err="1"/>
              <a:t>của</a:t>
            </a:r>
            <a:r>
              <a:rPr lang="en-US" sz="2400" b="1" dirty="0"/>
              <a:t> </a:t>
            </a:r>
            <a:r>
              <a:rPr lang="en-US" sz="2400" b="1" dirty="0" err="1"/>
              <a:t>phụ</a:t>
            </a:r>
            <a:r>
              <a:rPr lang="en-US" sz="2400" b="1" dirty="0"/>
              <a:t> </a:t>
            </a:r>
            <a:r>
              <a:rPr lang="en-US" sz="2400" b="1" dirty="0" err="1" smtClean="0"/>
              <a:t>nữ</a:t>
            </a:r>
            <a:r>
              <a:rPr lang="en-US" sz="2400" b="1" dirty="0" smtClean="0"/>
              <a:t> </a:t>
            </a:r>
            <a:r>
              <a:rPr lang="en-US" sz="2400" b="1" dirty="0" smtClean="0">
                <a:latin typeface="+mj-lt"/>
              </a:rPr>
              <a:t>(</a:t>
            </a:r>
            <a:r>
              <a:rPr lang="en-US" sz="2400" b="1" dirty="0">
                <a:latin typeface="+mj-lt"/>
              </a:rPr>
              <a:t>GROW)</a:t>
            </a:r>
          </a:p>
        </p:txBody>
      </p:sp>
      <p:pic>
        <p:nvPicPr>
          <p:cNvPr id="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907" t="1684" r="2608" b="3301"/>
          <a:stretch/>
        </p:blipFill>
        <p:spPr bwMode="auto">
          <a:xfrm>
            <a:off x="4724400" y="1905000"/>
            <a:ext cx="4066233" cy="448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52400" y="2810624"/>
            <a:ext cx="3581400" cy="2677656"/>
          </a:xfrm>
          <a:prstGeom prst="rect">
            <a:avLst/>
          </a:prstGeom>
        </p:spPr>
        <p:txBody>
          <a:bodyPr wrap="square">
            <a:spAutoFit/>
          </a:bodyPr>
          <a:lstStyle/>
          <a:p>
            <a:pPr marL="640080" lvl="1" indent="-228600">
              <a:spcBef>
                <a:spcPct val="20000"/>
              </a:spcBef>
              <a:buClr>
                <a:srgbClr val="297FD5"/>
              </a:buClr>
              <a:buFont typeface="Arial" pitchFamily="34" charset="0"/>
              <a:buChar char="•"/>
            </a:pPr>
            <a:r>
              <a:rPr lang="vi-VN" sz="2000" dirty="0" err="1">
                <a:solidFill>
                  <a:prstClr val="black"/>
                </a:solidFill>
                <a:latin typeface="Calibri" panose="020F0502020204030204" pitchFamily="34" charset="0"/>
              </a:rPr>
              <a:t>Một</a:t>
            </a:r>
            <a:r>
              <a:rPr lang="vi-VN" sz="2000" dirty="0">
                <a:solidFill>
                  <a:prstClr val="black"/>
                </a:solidFill>
                <a:latin typeface="Calibri" panose="020F0502020204030204" pitchFamily="34" charset="0"/>
              </a:rPr>
              <a:t> </a:t>
            </a:r>
            <a:r>
              <a:rPr lang="en-US" sz="2000" dirty="0" err="1" smtClean="0">
                <a:solidFill>
                  <a:prstClr val="black"/>
                </a:solidFill>
                <a:latin typeface="Calibri" panose="020F0502020204030204" pitchFamily="34" charset="0"/>
              </a:rPr>
              <a:t>loạt</a:t>
            </a:r>
            <a:r>
              <a:rPr lang="en-US" sz="2000" dirty="0" smtClean="0">
                <a:solidFill>
                  <a:prstClr val="black"/>
                </a:solidFill>
                <a:latin typeface="Calibri" panose="020F0502020204030204" pitchFamily="34" charset="0"/>
              </a:rPr>
              <a:t> </a:t>
            </a:r>
            <a:r>
              <a:rPr lang="vi-VN" sz="2000" dirty="0" smtClean="0">
                <a:solidFill>
                  <a:prstClr val="black"/>
                </a:solidFill>
                <a:latin typeface="Calibri" panose="020F0502020204030204" pitchFamily="34" charset="0"/>
              </a:rPr>
              <a:t>10 </a:t>
            </a:r>
            <a:r>
              <a:rPr lang="vi-VN" sz="2000" dirty="0">
                <a:solidFill>
                  <a:prstClr val="black"/>
                </a:solidFill>
                <a:latin typeface="Calibri" panose="020F0502020204030204" pitchFamily="34" charset="0"/>
              </a:rPr>
              <a:t>khóa đào tạo tư vấn về điều trị </a:t>
            </a:r>
            <a:r>
              <a:rPr lang="en-US" sz="2000" dirty="0" smtClean="0">
                <a:solidFill>
                  <a:prstClr val="black"/>
                </a:solidFill>
                <a:latin typeface="Calibri" panose="020F0502020204030204" pitchFamily="34" charset="0"/>
              </a:rPr>
              <a:t>ở </a:t>
            </a:r>
            <a:r>
              <a:rPr lang="vi-VN" sz="2000" dirty="0" smtClean="0">
                <a:solidFill>
                  <a:prstClr val="black"/>
                </a:solidFill>
                <a:latin typeface="Calibri" panose="020F0502020204030204" pitchFamily="34" charset="0"/>
              </a:rPr>
              <a:t>phụ </a:t>
            </a:r>
            <a:r>
              <a:rPr lang="vi-VN" sz="2000" dirty="0">
                <a:solidFill>
                  <a:prstClr val="black"/>
                </a:solidFill>
                <a:latin typeface="Calibri" panose="020F0502020204030204" pitchFamily="34" charset="0"/>
              </a:rPr>
              <a:t>nữ bị rối </a:t>
            </a:r>
            <a:r>
              <a:rPr lang="vi-VN" sz="2000" dirty="0" smtClean="0">
                <a:solidFill>
                  <a:prstClr val="black"/>
                </a:solidFill>
                <a:latin typeface="Calibri" panose="020F0502020204030204" pitchFamily="34" charset="0"/>
              </a:rPr>
              <a:t>loạn </a:t>
            </a:r>
            <a:r>
              <a:rPr lang="vi-VN" sz="2000" dirty="0">
                <a:solidFill>
                  <a:prstClr val="black"/>
                </a:solidFill>
                <a:latin typeface="Calibri" panose="020F0502020204030204" pitchFamily="34" charset="0"/>
              </a:rPr>
              <a:t>sử dụng chất gây nghiện</a:t>
            </a:r>
          </a:p>
          <a:p>
            <a:pPr marL="640080" lvl="1" indent="-228600">
              <a:spcBef>
                <a:spcPct val="20000"/>
              </a:spcBef>
              <a:buClr>
                <a:srgbClr val="297FD5"/>
              </a:buClr>
              <a:buFont typeface="Arial" pitchFamily="34" charset="0"/>
              <a:buChar char="•"/>
            </a:pPr>
            <a:endParaRPr lang="vi-VN" sz="2000" dirty="0">
              <a:solidFill>
                <a:prstClr val="black"/>
              </a:solidFill>
              <a:latin typeface="Calibri" panose="020F0502020204030204" pitchFamily="34" charset="0"/>
            </a:endParaRPr>
          </a:p>
          <a:p>
            <a:pPr marL="640080" lvl="1" indent="-228600">
              <a:spcBef>
                <a:spcPct val="20000"/>
              </a:spcBef>
              <a:buClr>
                <a:srgbClr val="297FD5"/>
              </a:buClr>
              <a:buFont typeface="Arial" pitchFamily="34" charset="0"/>
              <a:buChar char="•"/>
            </a:pPr>
            <a:r>
              <a:rPr lang="vi-VN" sz="2000" dirty="0">
                <a:solidFill>
                  <a:prstClr val="black"/>
                </a:solidFill>
                <a:latin typeface="Calibri" panose="020F0502020204030204" pitchFamily="34" charset="0"/>
              </a:rPr>
              <a:t>GROW đã được phổ biến ở Châu Á, Châu Phi và Châu Mỹ La </a:t>
            </a:r>
            <a:r>
              <a:rPr lang="vi-VN" sz="2000" dirty="0" smtClean="0">
                <a:solidFill>
                  <a:prstClr val="black"/>
                </a:solidFill>
                <a:latin typeface="Calibri" panose="020F0502020204030204" pitchFamily="34" charset="0"/>
              </a:rPr>
              <a:t>Tinh</a:t>
            </a:r>
            <a:endParaRPr lang="en-US" sz="2000" dirty="0">
              <a:solidFill>
                <a:prstClr val="black"/>
              </a:solidFill>
              <a:latin typeface="Calibri" panose="020F0502020204030204" pitchFamily="34" charset="0"/>
            </a:endParaRPr>
          </a:p>
        </p:txBody>
      </p:sp>
    </p:spTree>
    <p:extLst>
      <p:ext uri="{BB962C8B-B14F-4D97-AF65-F5344CB8AC3E}">
        <p14:creationId xmlns:p14="http://schemas.microsoft.com/office/powerpoint/2010/main" val="1704690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pPr algn="ctr"/>
            <a:r>
              <a:rPr lang="en-US" sz="4000" b="1" dirty="0" err="1" smtClean="0">
                <a:solidFill>
                  <a:schemeClr val="accent1">
                    <a:lumMod val="75000"/>
                  </a:schemeClr>
                </a:solidFill>
              </a:rPr>
              <a:t>Trẻ</a:t>
            </a:r>
            <a:r>
              <a:rPr lang="en-US" sz="4000" b="1" dirty="0" smtClean="0">
                <a:solidFill>
                  <a:schemeClr val="accent1">
                    <a:lumMod val="75000"/>
                  </a:schemeClr>
                </a:solidFill>
              </a:rPr>
              <a:t> </a:t>
            </a:r>
            <a:r>
              <a:rPr lang="en-US" sz="4000" b="1" dirty="0" err="1" smtClean="0">
                <a:solidFill>
                  <a:schemeClr val="accent1">
                    <a:lumMod val="75000"/>
                  </a:schemeClr>
                </a:solidFill>
              </a:rPr>
              <a:t>em</a:t>
            </a:r>
            <a:endParaRPr lang="en-US" sz="3200" b="1" dirty="0">
              <a:solidFill>
                <a:schemeClr val="accent1">
                  <a:lumMod val="75000"/>
                </a:schemeClr>
              </a:solidFill>
              <a:latin typeface="+mn-lt"/>
            </a:endParaRPr>
          </a:p>
        </p:txBody>
      </p:sp>
      <p:sp>
        <p:nvSpPr>
          <p:cNvPr id="3" name="Content Placeholder 2"/>
          <p:cNvSpPr>
            <a:spLocks noGrp="1"/>
          </p:cNvSpPr>
          <p:nvPr>
            <p:ph idx="1"/>
          </p:nvPr>
        </p:nvSpPr>
        <p:spPr>
          <a:xfrm>
            <a:off x="337344" y="1790700"/>
            <a:ext cx="8458200" cy="4800600"/>
          </a:xfrm>
        </p:spPr>
        <p:txBody>
          <a:bodyPr/>
          <a:lstStyle/>
          <a:p>
            <a:pPr marL="114300" indent="0">
              <a:buNone/>
            </a:pPr>
            <a:r>
              <a:rPr lang="en-US" sz="2400" b="1" dirty="0" err="1" smtClean="0">
                <a:latin typeface="+mj-lt"/>
              </a:rPr>
              <a:t>Chương</a:t>
            </a:r>
            <a:r>
              <a:rPr lang="en-US" sz="2400" b="1" dirty="0" smtClean="0">
                <a:latin typeface="+mj-lt"/>
              </a:rPr>
              <a:t> </a:t>
            </a:r>
            <a:r>
              <a:rPr lang="en-US" sz="2400" b="1" dirty="0" err="1" smtClean="0">
                <a:latin typeface="+mj-lt"/>
              </a:rPr>
              <a:t>trình</a:t>
            </a:r>
            <a:r>
              <a:rPr lang="en-US" sz="2400" b="1" dirty="0" smtClean="0">
                <a:latin typeface="+mj-lt"/>
              </a:rPr>
              <a:t> </a:t>
            </a:r>
            <a:r>
              <a:rPr lang="en-US" sz="2400" b="1" dirty="0" err="1" smtClean="0">
                <a:latin typeface="+mj-lt"/>
              </a:rPr>
              <a:t>đào</a:t>
            </a:r>
            <a:r>
              <a:rPr lang="en-US" sz="2400" b="1" dirty="0" smtClean="0">
                <a:latin typeface="+mj-lt"/>
              </a:rPr>
              <a:t> </a:t>
            </a:r>
            <a:r>
              <a:rPr lang="en-US" sz="2400" b="1" dirty="0" err="1" smtClean="0">
                <a:latin typeface="+mj-lt"/>
              </a:rPr>
              <a:t>tạo</a:t>
            </a:r>
            <a:r>
              <a:rPr lang="en-US" sz="2400" b="1" dirty="0" smtClean="0">
                <a:latin typeface="+mj-lt"/>
              </a:rPr>
              <a:t> </a:t>
            </a:r>
            <a:r>
              <a:rPr lang="en-US" sz="2400" b="1" dirty="0" err="1" smtClean="0">
                <a:latin typeface="+mj-lt"/>
              </a:rPr>
              <a:t>về</a:t>
            </a:r>
            <a:r>
              <a:rPr lang="en-US" sz="2400" b="1" dirty="0" smtClean="0">
                <a:latin typeface="+mj-lt"/>
              </a:rPr>
              <a:t> </a:t>
            </a:r>
            <a:r>
              <a:rPr lang="en-US" sz="2400" b="1" dirty="0" err="1" smtClean="0">
                <a:latin typeface="+mj-lt"/>
              </a:rPr>
              <a:t>Điều</a:t>
            </a:r>
            <a:r>
              <a:rPr lang="en-US" sz="2400" b="1" dirty="0" smtClean="0">
                <a:latin typeface="+mj-lt"/>
              </a:rPr>
              <a:t> </a:t>
            </a:r>
            <a:r>
              <a:rPr lang="en-US" sz="2400" b="1" dirty="0" err="1" smtClean="0">
                <a:latin typeface="+mj-lt"/>
              </a:rPr>
              <a:t>trị</a:t>
            </a:r>
            <a:r>
              <a:rPr lang="en-US" sz="2400" b="1" dirty="0" smtClean="0">
                <a:latin typeface="+mj-lt"/>
              </a:rPr>
              <a:t> ở </a:t>
            </a:r>
            <a:r>
              <a:rPr lang="en-US" sz="2400" b="1" dirty="0" err="1" smtClean="0">
                <a:latin typeface="+mj-lt"/>
              </a:rPr>
              <a:t>trẻ</a:t>
            </a:r>
            <a:r>
              <a:rPr lang="en-US" sz="2400" b="1" dirty="0" smtClean="0">
                <a:latin typeface="+mj-lt"/>
              </a:rPr>
              <a:t> </a:t>
            </a:r>
            <a:r>
              <a:rPr lang="en-US" sz="2400" b="1" dirty="0" err="1" smtClean="0">
                <a:latin typeface="+mj-lt"/>
              </a:rPr>
              <a:t>em</a:t>
            </a:r>
            <a:endParaRPr lang="en-US" sz="2400" b="1" dirty="0">
              <a:latin typeface="+mj-lt"/>
            </a:endParaRPr>
          </a:p>
          <a:p>
            <a:r>
              <a:rPr lang="vi-VN" sz="2400" dirty="0" err="1">
                <a:latin typeface="Calibri" panose="020F0502020204030204" pitchFamily="34" charset="0"/>
                <a:cs typeface="Calibri" panose="020F0502020204030204" pitchFamily="34" charset="0"/>
              </a:rPr>
              <a:t>Một</a:t>
            </a:r>
            <a:r>
              <a:rPr lang="vi-VN" sz="2400" dirty="0">
                <a:latin typeface="Calibri" panose="020F0502020204030204" pitchFamily="34" charset="0"/>
                <a:cs typeface="Calibri" panose="020F0502020204030204" pitchFamily="34" charset="0"/>
              </a:rPr>
              <a:t> </a:t>
            </a:r>
            <a:r>
              <a:rPr lang="en-US" sz="2400" dirty="0" err="1" smtClean="0">
                <a:latin typeface="Calibri" panose="020F0502020204030204" pitchFamily="34" charset="0"/>
                <a:cs typeface="Calibri" panose="020F0502020204030204" pitchFamily="34" charset="0"/>
              </a:rPr>
              <a:t>loạt</a:t>
            </a:r>
            <a:r>
              <a:rPr lang="vi-VN" sz="2400" dirty="0" smtClean="0">
                <a:latin typeface="Calibri" panose="020F0502020204030204" pitchFamily="34" charset="0"/>
                <a:cs typeface="Calibri" panose="020F0502020204030204" pitchFamily="34" charset="0"/>
              </a:rPr>
              <a:t> </a:t>
            </a:r>
            <a:r>
              <a:rPr lang="vi-VN" sz="2400" dirty="0">
                <a:latin typeface="Calibri" panose="020F0502020204030204" pitchFamily="34" charset="0"/>
                <a:cs typeface="Calibri" panose="020F0502020204030204" pitchFamily="34" charset="0"/>
              </a:rPr>
              <a:t>6 </a:t>
            </a:r>
            <a:r>
              <a:rPr lang="vi-VN" sz="2400" dirty="0" smtClean="0">
                <a:latin typeface="Calibri" panose="020F0502020204030204" pitchFamily="34" charset="0"/>
                <a:cs typeface="Calibri" panose="020F0502020204030204" pitchFamily="34" charset="0"/>
              </a:rPr>
              <a:t>khóa</a:t>
            </a:r>
            <a:r>
              <a:rPr lang="en-US" sz="2400" dirty="0" smtClean="0">
                <a:latin typeface="Calibri" panose="020F0502020204030204" pitchFamily="34" charset="0"/>
                <a:cs typeface="Calibri" panose="020F0502020204030204" pitchFamily="34" charset="0"/>
              </a:rPr>
              <a:t> </a:t>
            </a:r>
            <a:r>
              <a:rPr lang="en-US" sz="2400" dirty="0" err="1" smtClean="0">
                <a:latin typeface="Calibri" panose="020F0502020204030204" pitchFamily="34" charset="0"/>
                <a:cs typeface="Calibri" panose="020F0502020204030204" pitchFamily="34" charset="0"/>
              </a:rPr>
              <a:t>học</a:t>
            </a:r>
            <a:r>
              <a:rPr lang="vi-VN" sz="2400" dirty="0" smtClean="0">
                <a:latin typeface="Calibri" panose="020F0502020204030204" pitchFamily="34" charset="0"/>
                <a:cs typeface="Calibri" panose="020F0502020204030204" pitchFamily="34" charset="0"/>
              </a:rPr>
              <a:t> </a:t>
            </a:r>
            <a:r>
              <a:rPr lang="vi-VN" sz="2400" dirty="0">
                <a:latin typeface="Calibri" panose="020F0502020204030204" pitchFamily="34" charset="0"/>
                <a:cs typeface="Calibri" panose="020F0502020204030204" pitchFamily="34" charset="0"/>
              </a:rPr>
              <a:t>nhằm giải quyết vấn đề sử </a:t>
            </a:r>
            <a:r>
              <a:rPr lang="vi-VN" sz="2400" dirty="0" err="1" smtClean="0">
                <a:latin typeface="Calibri" panose="020F0502020204030204" pitchFamily="34" charset="0"/>
                <a:cs typeface="Calibri" panose="020F0502020204030204" pitchFamily="34" charset="0"/>
              </a:rPr>
              <a:t>dụng</a:t>
            </a:r>
            <a:r>
              <a:rPr lang="en-US" sz="2400" dirty="0" smtClean="0">
                <a:latin typeface="Calibri" panose="020F0502020204030204" pitchFamily="34" charset="0"/>
                <a:cs typeface="Calibri" panose="020F0502020204030204" pitchFamily="34" charset="0"/>
              </a:rPr>
              <a:t> </a:t>
            </a:r>
            <a:r>
              <a:rPr lang="en-US" sz="2400" dirty="0" err="1" smtClean="0">
                <a:latin typeface="Calibri" panose="020F0502020204030204" pitchFamily="34" charset="0"/>
                <a:cs typeface="Calibri" panose="020F0502020204030204" pitchFamily="34" charset="0"/>
              </a:rPr>
              <a:t>chất</a:t>
            </a:r>
            <a:r>
              <a:rPr lang="vi-VN" sz="2400" dirty="0" smtClean="0">
                <a:latin typeface="Calibri" panose="020F0502020204030204" pitchFamily="34" charset="0"/>
                <a:cs typeface="Calibri" panose="020F0502020204030204" pitchFamily="34" charset="0"/>
              </a:rPr>
              <a:t> </a:t>
            </a:r>
            <a:r>
              <a:rPr lang="vi-VN" sz="2400" dirty="0">
                <a:latin typeface="Calibri" panose="020F0502020204030204" pitchFamily="34" charset="0"/>
                <a:cs typeface="Calibri" panose="020F0502020204030204" pitchFamily="34" charset="0"/>
              </a:rPr>
              <a:t>ở trẻ em </a:t>
            </a:r>
            <a:r>
              <a:rPr lang="en-US" sz="2400" dirty="0" err="1" smtClean="0">
                <a:latin typeface="Calibri" panose="020F0502020204030204" pitchFamily="34" charset="0"/>
                <a:cs typeface="Calibri" panose="020F0502020204030204" pitchFamily="34" charset="0"/>
              </a:rPr>
              <a:t>từ</a:t>
            </a:r>
            <a:r>
              <a:rPr lang="en-US" sz="2400" dirty="0" smtClean="0">
                <a:latin typeface="Calibri" panose="020F0502020204030204" pitchFamily="34" charset="0"/>
                <a:cs typeface="Calibri" panose="020F0502020204030204" pitchFamily="34" charset="0"/>
              </a:rPr>
              <a:t> </a:t>
            </a:r>
            <a:r>
              <a:rPr lang="en-US" sz="2400" dirty="0" err="1" smtClean="0">
                <a:latin typeface="Calibri" panose="020F0502020204030204" pitchFamily="34" charset="0"/>
                <a:cs typeface="Calibri" panose="020F0502020204030204" pitchFamily="34" charset="0"/>
              </a:rPr>
              <a:t>thời</a:t>
            </a:r>
            <a:r>
              <a:rPr lang="en-US" sz="2400" dirty="0" smtClean="0">
                <a:latin typeface="Calibri" panose="020F0502020204030204" pitchFamily="34" charset="0"/>
                <a:cs typeface="Calibri" panose="020F0502020204030204" pitchFamily="34" charset="0"/>
              </a:rPr>
              <a:t> </a:t>
            </a:r>
            <a:r>
              <a:rPr lang="en-US" sz="2400" dirty="0" err="1" smtClean="0">
                <a:latin typeface="Calibri" panose="020F0502020204030204" pitchFamily="34" charset="0"/>
                <a:cs typeface="Calibri" panose="020F0502020204030204" pitchFamily="34" charset="0"/>
              </a:rPr>
              <a:t>thơ</a:t>
            </a:r>
            <a:r>
              <a:rPr lang="en-US" sz="2400" dirty="0" smtClean="0">
                <a:latin typeface="Calibri" panose="020F0502020204030204" pitchFamily="34" charset="0"/>
                <a:cs typeface="Calibri" panose="020F0502020204030204" pitchFamily="34" charset="0"/>
              </a:rPr>
              <a:t> </a:t>
            </a:r>
            <a:r>
              <a:rPr lang="en-US" sz="2400" dirty="0" err="1" smtClean="0">
                <a:latin typeface="Calibri" panose="020F0502020204030204" pitchFamily="34" charset="0"/>
                <a:cs typeface="Calibri" panose="020F0502020204030204" pitchFamily="34" charset="0"/>
              </a:rPr>
              <a:t>ấu</a:t>
            </a:r>
            <a:r>
              <a:rPr lang="en-US" sz="2400" dirty="0" smtClean="0">
                <a:latin typeface="Calibri" panose="020F0502020204030204" pitchFamily="34" charset="0"/>
                <a:cs typeface="Calibri" panose="020F0502020204030204" pitchFamily="34" charset="0"/>
              </a:rPr>
              <a:t> </a:t>
            </a:r>
            <a:r>
              <a:rPr lang="vi-VN" sz="2400" dirty="0" smtClean="0">
                <a:latin typeface="Calibri" panose="020F0502020204030204" pitchFamily="34" charset="0"/>
                <a:cs typeface="Calibri" panose="020F0502020204030204" pitchFamily="34" charset="0"/>
              </a:rPr>
              <a:t>đến </a:t>
            </a:r>
            <a:r>
              <a:rPr lang="vi-VN" sz="2400" dirty="0">
                <a:latin typeface="Calibri" panose="020F0502020204030204" pitchFamily="34" charset="0"/>
                <a:cs typeface="Calibri" panose="020F0502020204030204" pitchFamily="34" charset="0"/>
              </a:rPr>
              <a:t>giai đoạn thanh thiếu niên sớm, dựa trên các quy trình đầu tiên của thế giới để điều trị trẻ em có rối loạn sử dụng chất gây nghiện đã được phổ biến ở Afghanistan, Pakistan, Ấn Độ và </a:t>
            </a:r>
            <a:r>
              <a:rPr lang="vi-VN" sz="2400" dirty="0" smtClean="0">
                <a:latin typeface="Calibri" panose="020F0502020204030204" pitchFamily="34" charset="0"/>
                <a:cs typeface="Calibri" panose="020F0502020204030204" pitchFamily="34" charset="0"/>
              </a:rPr>
              <a:t>Bangladesh</a:t>
            </a:r>
            <a:endParaRPr lang="en-US" dirty="0">
              <a:latin typeface="Calibri" panose="020F0502020204030204" pitchFamily="34" charset="0"/>
              <a:cs typeface="Calibri" panose="020F0502020204030204" pitchFamily="34" charset="0"/>
            </a:endParaRPr>
          </a:p>
        </p:txBody>
      </p:sp>
      <p:pic>
        <p:nvPicPr>
          <p:cNvPr id="4" name="Picture 3" descr="C:\Users\hjones18\Downloads\children-63175_1280.jpg"/>
          <p:cNvPicPr>
            <a:picLocks noChangeAspect="1" noChangeArrowheads="1"/>
          </p:cNvPicPr>
          <p:nvPr/>
        </p:nvPicPr>
        <p:blipFill>
          <a:blip r:embed="rId3"/>
          <a:srcRect/>
          <a:stretch>
            <a:fillRect/>
          </a:stretch>
        </p:blipFill>
        <p:spPr bwMode="auto">
          <a:xfrm>
            <a:off x="102394" y="4197350"/>
            <a:ext cx="2879725" cy="2076450"/>
          </a:xfrm>
          <a:prstGeom prst="rect">
            <a:avLst/>
          </a:prstGeom>
          <a:noFill/>
          <a:ln w="38100">
            <a:solidFill>
              <a:schemeClr val="accent1">
                <a:lumMod val="50000"/>
              </a:schemeClr>
            </a:solidFill>
          </a:ln>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a:srcRect l="7637" t="9915" r="35096" b="5737"/>
          <a:stretch/>
        </p:blipFill>
        <p:spPr>
          <a:xfrm>
            <a:off x="6161882" y="4191000"/>
            <a:ext cx="2879725" cy="2082800"/>
          </a:xfrm>
          <a:prstGeom prst="rect">
            <a:avLst/>
          </a:prstGeom>
          <a:ln w="38100">
            <a:solidFill>
              <a:schemeClr val="accent1">
                <a:lumMod val="50000"/>
              </a:schemeClr>
            </a:solidFill>
          </a:ln>
        </p:spPr>
      </p:pic>
      <p:pic>
        <p:nvPicPr>
          <p:cNvPr id="6" name="Picture 5"/>
          <p:cNvPicPr>
            <a:picLocks noChangeAspect="1"/>
          </p:cNvPicPr>
          <p:nvPr/>
        </p:nvPicPr>
        <p:blipFill rotWithShape="1">
          <a:blip r:embed="rId5"/>
          <a:srcRect l="7943" r="8410" b="9899"/>
          <a:stretch/>
        </p:blipFill>
        <p:spPr>
          <a:xfrm>
            <a:off x="3118644" y="4191000"/>
            <a:ext cx="2895600" cy="2082800"/>
          </a:xfrm>
          <a:prstGeom prst="rect">
            <a:avLst/>
          </a:prstGeom>
          <a:ln w="38100">
            <a:solidFill>
              <a:schemeClr val="accent1">
                <a:lumMod val="50000"/>
              </a:schemeClr>
            </a:solidFill>
          </a:ln>
        </p:spPr>
      </p:pic>
    </p:spTree>
    <p:extLst>
      <p:ext uri="{BB962C8B-B14F-4D97-AF65-F5344CB8AC3E}">
        <p14:creationId xmlns:p14="http://schemas.microsoft.com/office/powerpoint/2010/main" val="40745859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err="1" smtClean="0">
                <a:solidFill>
                  <a:schemeClr val="accent1">
                    <a:lumMod val="75000"/>
                  </a:schemeClr>
                </a:solidFill>
              </a:rPr>
              <a:t>Hồi</a:t>
            </a:r>
            <a:r>
              <a:rPr lang="en-US" sz="4400" b="1" dirty="0" smtClean="0">
                <a:solidFill>
                  <a:schemeClr val="accent1">
                    <a:lumMod val="75000"/>
                  </a:schemeClr>
                </a:solidFill>
              </a:rPr>
              <a:t> </a:t>
            </a:r>
            <a:r>
              <a:rPr lang="en-US" sz="4400" b="1" dirty="0" err="1" smtClean="0">
                <a:solidFill>
                  <a:schemeClr val="accent1">
                    <a:lumMod val="75000"/>
                  </a:schemeClr>
                </a:solidFill>
              </a:rPr>
              <a:t>phục</a:t>
            </a:r>
            <a:endParaRPr lang="en-US" sz="4400" dirty="0"/>
          </a:p>
        </p:txBody>
      </p:sp>
      <p:sp>
        <p:nvSpPr>
          <p:cNvPr id="3" name="Content Placeholder 2"/>
          <p:cNvSpPr>
            <a:spLocks noGrp="1"/>
          </p:cNvSpPr>
          <p:nvPr>
            <p:ph idx="1"/>
          </p:nvPr>
        </p:nvSpPr>
        <p:spPr>
          <a:xfrm>
            <a:off x="457200" y="2286000"/>
            <a:ext cx="8229600" cy="4389120"/>
          </a:xfrm>
        </p:spPr>
        <p:txBody>
          <a:bodyPr>
            <a:normAutofit/>
          </a:bodyPr>
          <a:lstStyle/>
          <a:p>
            <a:pPr marL="342900" indent="-342900">
              <a:buFont typeface="Arial"/>
              <a:buChar char="•"/>
            </a:pPr>
            <a:r>
              <a:rPr lang="vi-VN" sz="3200" b="1" dirty="0">
                <a:latin typeface="Calibri" panose="020F0502020204030204" pitchFamily="34" charset="0"/>
              </a:rPr>
              <a:t>Xây dựng mạng lưới những người hồi phục.</a:t>
            </a:r>
          </a:p>
          <a:p>
            <a:pPr marL="342900" indent="-342900">
              <a:buFont typeface="Arial"/>
              <a:buChar char="•"/>
            </a:pPr>
            <a:r>
              <a:rPr lang="vi-VN" sz="3200" b="1" dirty="0">
                <a:latin typeface="Calibri" panose="020F0502020204030204" pitchFamily="34" charset="0"/>
              </a:rPr>
              <a:t>Bốn khóa học chuyên sâu cho người hồi phục.</a:t>
            </a:r>
          </a:p>
          <a:p>
            <a:pPr marL="342900" indent="-342900">
              <a:buFont typeface="Arial"/>
              <a:buChar char="•"/>
            </a:pPr>
            <a:r>
              <a:rPr lang="vi-VN" sz="3200" b="1" dirty="0">
                <a:latin typeface="Calibri" panose="020F0502020204030204" pitchFamily="34" charset="0"/>
              </a:rPr>
              <a:t>Bài kiểm tra </a:t>
            </a:r>
            <a:r>
              <a:rPr lang="en-US" sz="3200" b="1" dirty="0" err="1" smtClean="0">
                <a:latin typeface="Calibri" panose="020F0502020204030204" pitchFamily="34" charset="0"/>
              </a:rPr>
              <a:t>dành</a:t>
            </a:r>
            <a:r>
              <a:rPr lang="en-US" sz="3200" b="1" dirty="0" smtClean="0">
                <a:latin typeface="Calibri" panose="020F0502020204030204" pitchFamily="34" charset="0"/>
              </a:rPr>
              <a:t> </a:t>
            </a:r>
            <a:r>
              <a:rPr lang="en-US" sz="3200" b="1" dirty="0" err="1" smtClean="0">
                <a:latin typeface="Calibri" panose="020F0502020204030204" pitchFamily="34" charset="0"/>
              </a:rPr>
              <a:t>cho</a:t>
            </a:r>
            <a:r>
              <a:rPr lang="en-US" sz="3200" b="1" dirty="0" smtClean="0">
                <a:latin typeface="Calibri" panose="020F0502020204030204" pitchFamily="34" charset="0"/>
              </a:rPr>
              <a:t> </a:t>
            </a:r>
            <a:r>
              <a:rPr lang="en-US" sz="3200" b="1" dirty="0" err="1" smtClean="0">
                <a:latin typeface="Calibri" panose="020F0502020204030204" pitchFamily="34" charset="0"/>
              </a:rPr>
              <a:t>Huấn</a:t>
            </a:r>
            <a:r>
              <a:rPr lang="en-US" sz="3200" b="1" dirty="0" smtClean="0">
                <a:latin typeface="Calibri" panose="020F0502020204030204" pitchFamily="34" charset="0"/>
              </a:rPr>
              <a:t> </a:t>
            </a:r>
            <a:r>
              <a:rPr lang="en-US" sz="3200" b="1" dirty="0" err="1" smtClean="0">
                <a:latin typeface="Calibri" panose="020F0502020204030204" pitchFamily="34" charset="0"/>
              </a:rPr>
              <a:t>luyện</a:t>
            </a:r>
            <a:r>
              <a:rPr lang="en-US" sz="3200" b="1" dirty="0" smtClean="0">
                <a:latin typeface="Calibri" panose="020F0502020204030204" pitchFamily="34" charset="0"/>
              </a:rPr>
              <a:t> </a:t>
            </a:r>
            <a:r>
              <a:rPr lang="vi-VN" sz="3200" b="1" dirty="0" err="1" smtClean="0">
                <a:latin typeface="Calibri" panose="020F0502020204030204" pitchFamily="34" charset="0"/>
              </a:rPr>
              <a:t>Phục</a:t>
            </a:r>
            <a:r>
              <a:rPr lang="vi-VN" sz="3200" b="1" dirty="0" smtClean="0">
                <a:latin typeface="Calibri" panose="020F0502020204030204" pitchFamily="34" charset="0"/>
              </a:rPr>
              <a:t> </a:t>
            </a:r>
            <a:r>
              <a:rPr lang="vi-VN" sz="3200" b="1" dirty="0">
                <a:latin typeface="Calibri" panose="020F0502020204030204" pitchFamily="34" charset="0"/>
              </a:rPr>
              <a:t>hồi và chứng </a:t>
            </a:r>
            <a:r>
              <a:rPr lang="vi-VN" sz="3200" b="1" dirty="0" smtClean="0">
                <a:latin typeface="Calibri" panose="020F0502020204030204" pitchFamily="34" charset="0"/>
              </a:rPr>
              <a:t>chỉ</a:t>
            </a:r>
            <a:endParaRPr lang="en-US" sz="3200" b="1" dirty="0">
              <a:latin typeface="Calibri" panose="020F0502020204030204" pitchFamily="34" charset="0"/>
            </a:endParaRPr>
          </a:p>
          <a:p>
            <a:endParaRPr lang="en-US" dirty="0"/>
          </a:p>
        </p:txBody>
      </p:sp>
    </p:spTree>
    <p:extLst>
      <p:ext uri="{BB962C8B-B14F-4D97-AF65-F5344CB8AC3E}">
        <p14:creationId xmlns:p14="http://schemas.microsoft.com/office/powerpoint/2010/main" val="1283612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err="1" smtClean="0">
                <a:solidFill>
                  <a:schemeClr val="accent1">
                    <a:lumMod val="75000"/>
                  </a:schemeClr>
                </a:solidFill>
              </a:rPr>
              <a:t>Điều</a:t>
            </a:r>
            <a:r>
              <a:rPr lang="en-US" sz="4400" b="1" dirty="0" smtClean="0">
                <a:solidFill>
                  <a:schemeClr val="accent1">
                    <a:lumMod val="75000"/>
                  </a:schemeClr>
                </a:solidFill>
              </a:rPr>
              <a:t> </a:t>
            </a:r>
            <a:r>
              <a:rPr lang="en-US" sz="4400" b="1" dirty="0" err="1" smtClean="0">
                <a:solidFill>
                  <a:schemeClr val="accent1">
                    <a:lumMod val="75000"/>
                  </a:schemeClr>
                </a:solidFill>
              </a:rPr>
              <a:t>trị</a:t>
            </a:r>
            <a:r>
              <a:rPr lang="en-US" sz="4400" b="1" dirty="0" smtClean="0">
                <a:solidFill>
                  <a:schemeClr val="accent1">
                    <a:lumMod val="75000"/>
                  </a:schemeClr>
                </a:solidFill>
              </a:rPr>
              <a:t> ở </a:t>
            </a:r>
            <a:r>
              <a:rPr lang="en-US" sz="4400" b="1" dirty="0" err="1" smtClean="0">
                <a:solidFill>
                  <a:schemeClr val="accent1">
                    <a:lumMod val="75000"/>
                  </a:schemeClr>
                </a:solidFill>
              </a:rPr>
              <a:t>nông</a:t>
            </a:r>
            <a:r>
              <a:rPr lang="en-US" sz="4400" b="1" dirty="0" smtClean="0">
                <a:solidFill>
                  <a:schemeClr val="accent1">
                    <a:lumMod val="75000"/>
                  </a:schemeClr>
                </a:solidFill>
              </a:rPr>
              <a:t> </a:t>
            </a:r>
            <a:r>
              <a:rPr lang="en-US" sz="4400" b="1" dirty="0" err="1" smtClean="0">
                <a:solidFill>
                  <a:schemeClr val="accent1">
                    <a:lumMod val="75000"/>
                  </a:schemeClr>
                </a:solidFill>
              </a:rPr>
              <a:t>thôn</a:t>
            </a:r>
            <a:endParaRPr lang="en-US" sz="4400" dirty="0"/>
          </a:p>
        </p:txBody>
      </p:sp>
      <p:sp>
        <p:nvSpPr>
          <p:cNvPr id="3" name="Content Placeholder 2"/>
          <p:cNvSpPr>
            <a:spLocks noGrp="1"/>
          </p:cNvSpPr>
          <p:nvPr>
            <p:ph idx="1"/>
          </p:nvPr>
        </p:nvSpPr>
        <p:spPr>
          <a:xfrm>
            <a:off x="457200" y="2133600"/>
            <a:ext cx="8229600" cy="4389120"/>
          </a:xfrm>
        </p:spPr>
        <p:txBody>
          <a:bodyPr>
            <a:normAutofit/>
          </a:bodyPr>
          <a:lstStyle/>
          <a:p>
            <a:pPr marL="342900" indent="-342900">
              <a:buFont typeface="Arial"/>
              <a:buChar char="•"/>
            </a:pPr>
            <a:endParaRPr lang="en-US" sz="3200" b="1" dirty="0" smtClean="0">
              <a:latin typeface="+mj-lt"/>
              <a:cs typeface="Arial" panose="020B0604020202020204" pitchFamily="34" charset="0"/>
            </a:endParaRPr>
          </a:p>
          <a:p>
            <a:pPr marL="342900" indent="-342900">
              <a:buFont typeface="Arial"/>
              <a:buChar char="•"/>
            </a:pPr>
            <a:r>
              <a:rPr lang="vi-VN" sz="3200" b="1" dirty="0">
                <a:latin typeface="Calibri" panose="020F0502020204030204" pitchFamily="34" charset="0"/>
                <a:cs typeface="Calibri" panose="020F0502020204030204" pitchFamily="34" charset="0"/>
              </a:rPr>
              <a:t>Phương thức được phát triển bởi UNODC.</a:t>
            </a:r>
          </a:p>
          <a:p>
            <a:pPr marL="342900" indent="-342900">
              <a:buFont typeface="Arial"/>
              <a:buChar char="•"/>
            </a:pPr>
            <a:r>
              <a:rPr lang="vi-VN" sz="3200" b="1" dirty="0">
                <a:latin typeface="Calibri" panose="020F0502020204030204" pitchFamily="34" charset="0"/>
                <a:cs typeface="Calibri" panose="020F0502020204030204" pitchFamily="34" charset="0"/>
              </a:rPr>
              <a:t>Gói đào tạo đang được phát triển.</a:t>
            </a:r>
          </a:p>
          <a:p>
            <a:pPr marL="342900" indent="-342900">
              <a:buFont typeface="Arial"/>
              <a:buChar char="•"/>
            </a:pPr>
            <a:r>
              <a:rPr lang="en-US" sz="3200" b="1" dirty="0" err="1" smtClean="0">
                <a:latin typeface="Calibri" panose="020F0502020204030204" pitchFamily="34" charset="0"/>
                <a:cs typeface="Calibri" panose="020F0502020204030204" pitchFamily="34" charset="0"/>
              </a:rPr>
              <a:t>Thí</a:t>
            </a:r>
            <a:r>
              <a:rPr lang="en-US" sz="3200" b="1" dirty="0" smtClean="0">
                <a:latin typeface="Calibri" panose="020F0502020204030204" pitchFamily="34" charset="0"/>
                <a:cs typeface="Calibri" panose="020F0502020204030204" pitchFamily="34" charset="0"/>
              </a:rPr>
              <a:t> </a:t>
            </a:r>
            <a:r>
              <a:rPr lang="en-US" sz="3200" b="1" dirty="0" err="1" smtClean="0">
                <a:latin typeface="Calibri" panose="020F0502020204030204" pitchFamily="34" charset="0"/>
                <a:cs typeface="Calibri" panose="020F0502020204030204" pitchFamily="34" charset="0"/>
              </a:rPr>
              <a:t>điểm</a:t>
            </a:r>
            <a:r>
              <a:rPr lang="en-US" sz="3200" b="1" dirty="0" smtClean="0">
                <a:latin typeface="Calibri" panose="020F0502020204030204" pitchFamily="34" charset="0"/>
                <a:cs typeface="Calibri" panose="020F0502020204030204" pitchFamily="34" charset="0"/>
              </a:rPr>
              <a:t> </a:t>
            </a:r>
            <a:r>
              <a:rPr lang="vi-VN" sz="3200" b="1" dirty="0" smtClean="0">
                <a:latin typeface="Calibri" panose="020F0502020204030204" pitchFamily="34" charset="0"/>
                <a:cs typeface="Calibri" panose="020F0502020204030204" pitchFamily="34" charset="0"/>
              </a:rPr>
              <a:t>sẽ </a:t>
            </a:r>
            <a:r>
              <a:rPr lang="vi-VN" sz="3200" b="1" dirty="0">
                <a:latin typeface="Calibri" panose="020F0502020204030204" pitchFamily="34" charset="0"/>
                <a:cs typeface="Calibri" panose="020F0502020204030204" pitchFamily="34" charset="0"/>
              </a:rPr>
              <a:t>được thực hiện ở Afghanistan và Pakistan.</a:t>
            </a:r>
          </a:p>
          <a:p>
            <a:pPr marL="342900" indent="-342900">
              <a:buFont typeface="Arial"/>
              <a:buChar char="•"/>
            </a:pPr>
            <a:r>
              <a:rPr lang="vi-VN" sz="3200" b="1" dirty="0">
                <a:latin typeface="Calibri" panose="020F0502020204030204" pitchFamily="34" charset="0"/>
                <a:cs typeface="Calibri" panose="020F0502020204030204" pitchFamily="34" charset="0"/>
              </a:rPr>
              <a:t>Có </a:t>
            </a:r>
            <a:r>
              <a:rPr lang="vi-VN" sz="3200" b="1" dirty="0" smtClean="0">
                <a:latin typeface="Calibri" panose="020F0502020204030204" pitchFamily="34" charset="0"/>
                <a:cs typeface="Calibri" panose="020F0502020204030204" pitchFamily="34" charset="0"/>
              </a:rPr>
              <a:t>thể</a:t>
            </a:r>
            <a:r>
              <a:rPr lang="en-US" sz="3200" b="1" dirty="0" smtClean="0">
                <a:latin typeface="Calibri" panose="020F0502020204030204" pitchFamily="34" charset="0"/>
                <a:cs typeface="Calibri" panose="020F0502020204030204" pitchFamily="34" charset="0"/>
              </a:rPr>
              <a:t> </a:t>
            </a:r>
            <a:r>
              <a:rPr lang="en-US" sz="3200" b="1" dirty="0" err="1" smtClean="0">
                <a:latin typeface="Calibri" panose="020F0502020204030204" pitchFamily="34" charset="0"/>
                <a:cs typeface="Calibri" panose="020F0502020204030204" pitchFamily="34" charset="0"/>
              </a:rPr>
              <a:t>dùng</a:t>
            </a:r>
            <a:r>
              <a:rPr lang="vi-VN" sz="3200" b="1" dirty="0" smtClean="0">
                <a:latin typeface="Calibri" panose="020F0502020204030204" pitchFamily="34" charset="0"/>
                <a:cs typeface="Calibri" panose="020F0502020204030204" pitchFamily="34" charset="0"/>
              </a:rPr>
              <a:t> </a:t>
            </a:r>
            <a:r>
              <a:rPr lang="vi-VN" sz="3200" b="1" dirty="0">
                <a:latin typeface="Calibri" panose="020F0502020204030204" pitchFamily="34" charset="0"/>
                <a:cs typeface="Calibri" panose="020F0502020204030204" pitchFamily="34" charset="0"/>
              </a:rPr>
              <a:t>để phổ biến </a:t>
            </a:r>
            <a:r>
              <a:rPr lang="en-US" sz="3200" b="1" dirty="0" err="1" smtClean="0">
                <a:latin typeface="Calibri" panose="020F0502020204030204" pitchFamily="34" charset="0"/>
                <a:cs typeface="Calibri" panose="020F0502020204030204" pitchFamily="34" charset="0"/>
              </a:rPr>
              <a:t>sau</a:t>
            </a:r>
            <a:r>
              <a:rPr lang="en-US" sz="3200" b="1" dirty="0" smtClean="0">
                <a:latin typeface="Calibri" panose="020F0502020204030204" pitchFamily="34" charset="0"/>
                <a:cs typeface="Calibri" panose="020F0502020204030204" pitchFamily="34" charset="0"/>
              </a:rPr>
              <a:t> </a:t>
            </a:r>
            <a:r>
              <a:rPr lang="en-US" sz="3200" b="1" dirty="0" err="1" smtClean="0">
                <a:latin typeface="Calibri" panose="020F0502020204030204" pitchFamily="34" charset="0"/>
                <a:cs typeface="Calibri" panose="020F0502020204030204" pitchFamily="34" charset="0"/>
              </a:rPr>
              <a:t>này</a:t>
            </a:r>
            <a:r>
              <a:rPr lang="vi-VN" sz="3200" b="1" dirty="0" smtClean="0">
                <a:latin typeface="Calibri" panose="020F0502020204030204" pitchFamily="34" charset="0"/>
                <a:cs typeface="Calibri" panose="020F0502020204030204" pitchFamily="34" charset="0"/>
              </a:rPr>
              <a:t> </a:t>
            </a:r>
            <a:r>
              <a:rPr lang="vi-VN" sz="3200" b="1" dirty="0">
                <a:latin typeface="Calibri" panose="020F0502020204030204" pitchFamily="34" charset="0"/>
                <a:cs typeface="Calibri" panose="020F0502020204030204" pitchFamily="34" charset="0"/>
              </a:rPr>
              <a:t>vào năm 2018. </a:t>
            </a:r>
            <a:endParaRPr lang="en-US" sz="3200" b="1" dirty="0" smtClean="0">
              <a:latin typeface="Calibri" panose="020F0502020204030204" pitchFamily="34" charset="0"/>
              <a:cs typeface="Calibri" panose="020F0502020204030204" pitchFamily="34" charset="0"/>
            </a:endParaRPr>
          </a:p>
          <a:p>
            <a:endParaRPr lang="en-US" dirty="0"/>
          </a:p>
        </p:txBody>
      </p:sp>
    </p:spTree>
    <p:extLst>
      <p:ext uri="{BB962C8B-B14F-4D97-AF65-F5344CB8AC3E}">
        <p14:creationId xmlns:p14="http://schemas.microsoft.com/office/powerpoint/2010/main" val="27711757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9"/>
          <p:cNvGrpSpPr/>
          <p:nvPr/>
        </p:nvGrpSpPr>
        <p:grpSpPr>
          <a:xfrm>
            <a:off x="381000" y="2984901"/>
            <a:ext cx="8382000" cy="2929354"/>
            <a:chOff x="381000" y="3244335"/>
            <a:chExt cx="8382000" cy="2929354"/>
          </a:xfrm>
        </p:grpSpPr>
        <p:sp>
          <p:nvSpPr>
            <p:cNvPr id="58" name="TextBox 57"/>
            <p:cNvSpPr txBox="1"/>
            <p:nvPr/>
          </p:nvSpPr>
          <p:spPr>
            <a:xfrm>
              <a:off x="2057400" y="3244335"/>
              <a:ext cx="2819400" cy="338554"/>
            </a:xfrm>
            <a:prstGeom prst="rect">
              <a:avLst/>
            </a:prstGeom>
            <a:noFill/>
          </p:spPr>
          <p:txBody>
            <a:bodyPr wrap="square" rtlCol="0">
              <a:spAutoFit/>
            </a:bodyPr>
            <a:lstStyle/>
            <a:p>
              <a:pPr algn="r"/>
              <a:r>
                <a:rPr lang="en-US" sz="1600" b="1" dirty="0" err="1" smtClean="0">
                  <a:solidFill>
                    <a:srgbClr val="FF0000"/>
                  </a:solidFill>
                  <a:latin typeface="Baskerville Old Face" panose="02020602080505020303" pitchFamily="18" charset="0"/>
                  <a:cs typeface="Lato Regular"/>
                </a:rPr>
                <a:t>Tiền</a:t>
              </a:r>
              <a:r>
                <a:rPr lang="en-US" sz="1600" b="1" dirty="0" smtClean="0">
                  <a:solidFill>
                    <a:srgbClr val="FF0000"/>
                  </a:solidFill>
                  <a:latin typeface="Baskerville Old Face" panose="02020602080505020303" pitchFamily="18" charset="0"/>
                  <a:cs typeface="Lato Regular"/>
                </a:rPr>
                <a:t> </a:t>
              </a:r>
              <a:r>
                <a:rPr lang="en-US" sz="1600" b="1" dirty="0" err="1" smtClean="0">
                  <a:solidFill>
                    <a:srgbClr val="FF0000"/>
                  </a:solidFill>
                  <a:latin typeface="Baskerville Old Face" panose="02020602080505020303" pitchFamily="18" charset="0"/>
                  <a:cs typeface="Lato Regular"/>
                </a:rPr>
                <a:t>xử</a:t>
              </a:r>
              <a:r>
                <a:rPr lang="en-US" sz="1600" b="1" dirty="0" smtClean="0">
                  <a:solidFill>
                    <a:srgbClr val="FF0000"/>
                  </a:solidFill>
                  <a:latin typeface="Baskerville Old Face" panose="02020602080505020303" pitchFamily="18" charset="0"/>
                  <a:cs typeface="Lato Regular"/>
                </a:rPr>
                <a:t> </a:t>
              </a:r>
              <a:r>
                <a:rPr lang="en-US" sz="1600" b="1" dirty="0" err="1" smtClean="0">
                  <a:solidFill>
                    <a:srgbClr val="FF0000"/>
                  </a:solidFill>
                  <a:latin typeface="Baskerville Old Face" panose="02020602080505020303" pitchFamily="18" charset="0"/>
                  <a:cs typeface="Lato Regular"/>
                </a:rPr>
                <a:t>lý</a:t>
              </a:r>
              <a:endParaRPr lang="en-US" sz="1600" b="1" dirty="0">
                <a:solidFill>
                  <a:srgbClr val="FF0000"/>
                </a:solidFill>
                <a:latin typeface="Baskerville Old Face" panose="02020602080505020303" pitchFamily="18" charset="0"/>
                <a:cs typeface="Lato Regular"/>
              </a:endParaRPr>
            </a:p>
          </p:txBody>
        </p:sp>
        <p:pic>
          <p:nvPicPr>
            <p:cNvPr id="59" name="Picture 58" descr="subway.png"/>
            <p:cNvPicPr>
              <a:picLocks noChangeAspect="1"/>
            </p:cNvPicPr>
            <p:nvPr/>
          </p:nvPicPr>
          <p:blipFill>
            <a:blip r:embed="rId3"/>
            <a:stretch>
              <a:fillRect/>
            </a:stretch>
          </p:blipFill>
          <p:spPr>
            <a:xfrm>
              <a:off x="381000" y="3657600"/>
              <a:ext cx="8382000" cy="1812788"/>
            </a:xfrm>
            <a:prstGeom prst="rect">
              <a:avLst/>
            </a:prstGeom>
          </p:spPr>
        </p:pic>
        <p:cxnSp>
          <p:nvCxnSpPr>
            <p:cNvPr id="60" name="Straight Connector 59"/>
            <p:cNvCxnSpPr/>
            <p:nvPr/>
          </p:nvCxnSpPr>
          <p:spPr>
            <a:xfrm>
              <a:off x="5257006" y="3290452"/>
              <a:ext cx="0" cy="2883237"/>
            </a:xfrm>
            <a:prstGeom prst="line">
              <a:avLst/>
            </a:prstGeom>
            <a:ln w="25400" cap="flat" cmpd="sng" algn="ctr">
              <a:solidFill>
                <a:schemeClr val="accent1"/>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5486400" y="3244335"/>
              <a:ext cx="2209800" cy="338554"/>
            </a:xfrm>
            <a:prstGeom prst="rect">
              <a:avLst/>
            </a:prstGeom>
            <a:noFill/>
          </p:spPr>
          <p:txBody>
            <a:bodyPr wrap="square" rtlCol="0">
              <a:spAutoFit/>
            </a:bodyPr>
            <a:lstStyle/>
            <a:p>
              <a:r>
                <a:rPr lang="en-US" sz="1600" b="1" dirty="0" err="1" smtClean="0">
                  <a:solidFill>
                    <a:srgbClr val="FF0000"/>
                  </a:solidFill>
                  <a:latin typeface="Baskerville Old Face" panose="02020602080505020303" pitchFamily="18" charset="0"/>
                  <a:cs typeface="Lato Regular"/>
                </a:rPr>
                <a:t>Sau</a:t>
              </a:r>
              <a:r>
                <a:rPr lang="en-US" sz="1600" b="1" dirty="0" smtClean="0">
                  <a:solidFill>
                    <a:srgbClr val="FF0000"/>
                  </a:solidFill>
                  <a:latin typeface="Baskerville Old Face" panose="02020602080505020303" pitchFamily="18" charset="0"/>
                  <a:cs typeface="Lato Regular"/>
                </a:rPr>
                <a:t> </a:t>
              </a:r>
              <a:r>
                <a:rPr lang="en-US" sz="1600" b="1" dirty="0" err="1" smtClean="0">
                  <a:solidFill>
                    <a:srgbClr val="FF0000"/>
                  </a:solidFill>
                  <a:latin typeface="Baskerville Old Face" panose="02020602080505020303" pitchFamily="18" charset="0"/>
                  <a:cs typeface="Lato Regular"/>
                </a:rPr>
                <a:t>xử</a:t>
              </a:r>
              <a:r>
                <a:rPr lang="en-US" sz="1600" b="1" dirty="0" smtClean="0">
                  <a:solidFill>
                    <a:srgbClr val="FF0000"/>
                  </a:solidFill>
                  <a:latin typeface="Baskerville Old Face" panose="02020602080505020303" pitchFamily="18" charset="0"/>
                  <a:cs typeface="Lato Regular"/>
                </a:rPr>
                <a:t> </a:t>
              </a:r>
              <a:r>
                <a:rPr lang="en-US" sz="1600" b="1" dirty="0" err="1" smtClean="0">
                  <a:solidFill>
                    <a:srgbClr val="FF0000"/>
                  </a:solidFill>
                  <a:latin typeface="Baskerville Old Face" panose="02020602080505020303" pitchFamily="18" charset="0"/>
                  <a:cs typeface="Lato Regular"/>
                </a:rPr>
                <a:t>lý</a:t>
              </a:r>
              <a:endParaRPr lang="en-US" sz="1600" b="1" dirty="0">
                <a:solidFill>
                  <a:srgbClr val="FF0000"/>
                </a:solidFill>
                <a:latin typeface="Baskerville Old Face" panose="02020602080505020303" pitchFamily="18" charset="0"/>
                <a:cs typeface="Lato Regular"/>
              </a:endParaRPr>
            </a:p>
          </p:txBody>
        </p:sp>
      </p:grpSp>
      <p:sp>
        <p:nvSpPr>
          <p:cNvPr id="64" name="TextBox 63"/>
          <p:cNvSpPr txBox="1"/>
          <p:nvPr/>
        </p:nvSpPr>
        <p:spPr>
          <a:xfrm>
            <a:off x="838200" y="1978967"/>
            <a:ext cx="7772400" cy="461665"/>
          </a:xfrm>
          <a:prstGeom prst="rect">
            <a:avLst/>
          </a:prstGeom>
          <a:solidFill>
            <a:srgbClr val="FFFFD0">
              <a:alpha val="72000"/>
            </a:srgbClr>
          </a:solidFill>
          <a:effectLst>
            <a:outerShdw blurRad="482600" dist="165100" dir="17220000" sx="94000" sy="94000" algn="ctr" rotWithShape="0">
              <a:srgbClr val="FFFF00">
                <a:alpha val="87000"/>
              </a:srgbClr>
            </a:outerShdw>
          </a:effectLst>
          <a:scene3d>
            <a:camera prst="orthographicFront"/>
            <a:lightRig rig="threePt" dir="t"/>
          </a:scene3d>
          <a:sp3d extrusionH="76200">
            <a:extrusionClr>
              <a:srgbClr val="FFC000"/>
            </a:extrusionClr>
            <a:contourClr>
              <a:srgbClr val="FFC000"/>
            </a:contourClr>
          </a:sp3d>
        </p:spPr>
        <p:txBody>
          <a:bodyPr wrap="square" rtlCol="0">
            <a:spAutoFit/>
          </a:bodyPr>
          <a:lstStyle/>
          <a:p>
            <a:pPr algn="ctr"/>
            <a:r>
              <a:rPr lang="vi-VN" sz="2400" b="1" dirty="0">
                <a:solidFill>
                  <a:srgbClr val="002060"/>
                </a:solidFill>
                <a:latin typeface="Calibri" panose="020F0502020204030204" pitchFamily="34" charset="0"/>
                <a:cs typeface="Calibri" panose="020F0502020204030204" pitchFamily="34" charset="0"/>
              </a:rPr>
              <a:t>Các dịch vụ dựa vào cộng đồng và hỗ trợ phục hồi</a:t>
            </a:r>
            <a:endParaRPr lang="en-US" sz="2400" b="1" dirty="0">
              <a:solidFill>
                <a:srgbClr val="002060"/>
              </a:solidFill>
              <a:latin typeface="Calibri" panose="020F0502020204030204" pitchFamily="34" charset="0"/>
              <a:cs typeface="Calibri" panose="020F0502020204030204" pitchFamily="34" charset="0"/>
            </a:endParaRPr>
          </a:p>
        </p:txBody>
      </p:sp>
      <p:sp>
        <p:nvSpPr>
          <p:cNvPr id="14" name="TextBox 13"/>
          <p:cNvSpPr txBox="1"/>
          <p:nvPr/>
        </p:nvSpPr>
        <p:spPr>
          <a:xfrm>
            <a:off x="6858000" y="5304655"/>
            <a:ext cx="1752600" cy="538609"/>
          </a:xfrm>
          <a:prstGeom prst="rect">
            <a:avLst/>
          </a:prstGeom>
          <a:noFill/>
        </p:spPr>
        <p:txBody>
          <a:bodyPr wrap="square" rtlCol="0">
            <a:spAutoFit/>
          </a:bodyPr>
          <a:lstStyle/>
          <a:p>
            <a:pPr>
              <a:spcAft>
                <a:spcPts val="600"/>
              </a:spcAft>
            </a:pPr>
            <a:r>
              <a:rPr lang="en-US" sz="1200" b="1" cap="all" dirty="0" smtClean="0">
                <a:solidFill>
                  <a:srgbClr val="002060"/>
                </a:solidFill>
                <a:latin typeface="+mj-lt"/>
                <a:cs typeface="Lato Regular"/>
              </a:rPr>
              <a:t>NGĂN CHẶN 5:</a:t>
            </a:r>
            <a:endParaRPr lang="en-US" sz="1200" b="1" cap="all" dirty="0">
              <a:solidFill>
                <a:srgbClr val="002060"/>
              </a:solidFill>
              <a:latin typeface="+mj-lt"/>
              <a:cs typeface="Lato Regular"/>
            </a:endParaRPr>
          </a:p>
          <a:p>
            <a:pPr>
              <a:spcAft>
                <a:spcPts val="600"/>
              </a:spcAft>
            </a:pPr>
            <a:r>
              <a:rPr lang="en-US" sz="1200" b="1" cap="all" dirty="0" err="1" smtClean="0">
                <a:solidFill>
                  <a:srgbClr val="002060"/>
                </a:solidFill>
                <a:latin typeface="+mj-lt"/>
                <a:cs typeface="Lato Regular"/>
              </a:rPr>
              <a:t>áN</a:t>
            </a:r>
            <a:r>
              <a:rPr lang="en-US" sz="1200" b="1" cap="all" dirty="0" smtClean="0">
                <a:solidFill>
                  <a:srgbClr val="002060"/>
                </a:solidFill>
                <a:latin typeface="+mj-lt"/>
                <a:cs typeface="Lato Regular"/>
              </a:rPr>
              <a:t> </a:t>
            </a:r>
            <a:r>
              <a:rPr lang="en-US" sz="1200" b="1" cap="all" dirty="0" err="1" smtClean="0">
                <a:solidFill>
                  <a:srgbClr val="002060"/>
                </a:solidFill>
                <a:latin typeface="+mj-lt"/>
                <a:cs typeface="Lato Regular"/>
              </a:rPr>
              <a:t>tù</a:t>
            </a:r>
            <a:r>
              <a:rPr lang="en-US" sz="1200" b="1" cap="all" dirty="0" smtClean="0">
                <a:solidFill>
                  <a:srgbClr val="002060"/>
                </a:solidFill>
                <a:latin typeface="+mj-lt"/>
                <a:cs typeface="Lato Regular"/>
              </a:rPr>
              <a:t> </a:t>
            </a:r>
            <a:r>
              <a:rPr lang="en-US" sz="1200" b="1" cap="all" dirty="0" err="1" smtClean="0">
                <a:solidFill>
                  <a:srgbClr val="002060"/>
                </a:solidFill>
                <a:latin typeface="+mj-lt"/>
                <a:cs typeface="Lato Regular"/>
              </a:rPr>
              <a:t>treo</a:t>
            </a:r>
            <a:endParaRPr lang="en-US" sz="1200" b="1" cap="all" dirty="0">
              <a:solidFill>
                <a:srgbClr val="002060"/>
              </a:solidFill>
              <a:latin typeface="+mj-lt"/>
              <a:cs typeface="Lato Regular"/>
            </a:endParaRPr>
          </a:p>
        </p:txBody>
      </p:sp>
      <p:sp>
        <p:nvSpPr>
          <p:cNvPr id="17" name="TextBox 16"/>
          <p:cNvSpPr txBox="1"/>
          <p:nvPr/>
        </p:nvSpPr>
        <p:spPr>
          <a:xfrm>
            <a:off x="5257800" y="5304655"/>
            <a:ext cx="1828800" cy="538609"/>
          </a:xfrm>
          <a:prstGeom prst="rect">
            <a:avLst/>
          </a:prstGeom>
          <a:noFill/>
        </p:spPr>
        <p:txBody>
          <a:bodyPr wrap="square" rtlCol="0">
            <a:spAutoFit/>
          </a:bodyPr>
          <a:lstStyle/>
          <a:p>
            <a:pPr>
              <a:spcAft>
                <a:spcPts val="600"/>
              </a:spcAft>
            </a:pPr>
            <a:r>
              <a:rPr lang="en-US" sz="1200" cap="all" dirty="0" err="1" smtClean="0">
                <a:solidFill>
                  <a:srgbClr val="002060"/>
                </a:solidFill>
                <a:latin typeface="+mj-lt"/>
                <a:cs typeface="Lato Regular"/>
              </a:rPr>
              <a:t>Ngăn</a:t>
            </a:r>
            <a:r>
              <a:rPr lang="en-US" sz="1200" cap="all" dirty="0" smtClean="0">
                <a:solidFill>
                  <a:srgbClr val="002060"/>
                </a:solidFill>
                <a:latin typeface="+mj-lt"/>
                <a:cs typeface="Lato Regular"/>
              </a:rPr>
              <a:t> </a:t>
            </a:r>
            <a:r>
              <a:rPr lang="en-US" sz="1200" cap="all" dirty="0" err="1" smtClean="0">
                <a:solidFill>
                  <a:srgbClr val="002060"/>
                </a:solidFill>
                <a:latin typeface="+mj-lt"/>
                <a:cs typeface="Lato Regular"/>
              </a:rPr>
              <a:t>chặn</a:t>
            </a:r>
            <a:r>
              <a:rPr lang="en-US" sz="1200" cap="all" dirty="0" smtClean="0">
                <a:solidFill>
                  <a:srgbClr val="002060"/>
                </a:solidFill>
                <a:latin typeface="+mj-lt"/>
                <a:cs typeface="Lato Regular"/>
              </a:rPr>
              <a:t> </a:t>
            </a:r>
            <a:r>
              <a:rPr lang="en-US" sz="1200" cap="all" dirty="0">
                <a:solidFill>
                  <a:srgbClr val="002060"/>
                </a:solidFill>
                <a:latin typeface="+mj-lt"/>
                <a:cs typeface="Lato Regular"/>
              </a:rPr>
              <a:t>4:</a:t>
            </a:r>
          </a:p>
          <a:p>
            <a:pPr>
              <a:spcAft>
                <a:spcPts val="600"/>
              </a:spcAft>
            </a:pPr>
            <a:r>
              <a:rPr lang="en-US" sz="1200" i="1" dirty="0" err="1" smtClean="0">
                <a:solidFill>
                  <a:srgbClr val="002060"/>
                </a:solidFill>
                <a:latin typeface="+mj-lt"/>
                <a:cs typeface="Lato Regular"/>
              </a:rPr>
              <a:t>Nhà</a:t>
            </a:r>
            <a:r>
              <a:rPr lang="en-US" sz="1200" i="1" dirty="0" smtClean="0">
                <a:solidFill>
                  <a:srgbClr val="002060"/>
                </a:solidFill>
                <a:latin typeface="+mj-lt"/>
                <a:cs typeface="Lato Regular"/>
              </a:rPr>
              <a:t> </a:t>
            </a:r>
            <a:r>
              <a:rPr lang="en-US" sz="1200" i="1" dirty="0" err="1" smtClean="0">
                <a:solidFill>
                  <a:srgbClr val="002060"/>
                </a:solidFill>
                <a:latin typeface="+mj-lt"/>
                <a:cs typeface="Lato Regular"/>
              </a:rPr>
              <a:t>giam</a:t>
            </a:r>
            <a:r>
              <a:rPr lang="en-US" sz="1200" i="1" dirty="0" smtClean="0">
                <a:solidFill>
                  <a:srgbClr val="002060"/>
                </a:solidFill>
                <a:latin typeface="+mj-lt"/>
                <a:cs typeface="Lato Regular"/>
              </a:rPr>
              <a:t>/ </a:t>
            </a:r>
            <a:r>
              <a:rPr lang="en-US" sz="1200" i="1" dirty="0" err="1" smtClean="0">
                <a:solidFill>
                  <a:srgbClr val="002060"/>
                </a:solidFill>
                <a:latin typeface="+mj-lt"/>
                <a:cs typeface="Lato Regular"/>
              </a:rPr>
              <a:t>Vào</a:t>
            </a:r>
            <a:r>
              <a:rPr lang="en-US" sz="1200" i="1" dirty="0" smtClean="0">
                <a:solidFill>
                  <a:srgbClr val="002060"/>
                </a:solidFill>
                <a:latin typeface="+mj-lt"/>
                <a:cs typeface="Lato Regular"/>
              </a:rPr>
              <a:t> </a:t>
            </a:r>
            <a:r>
              <a:rPr lang="en-US" sz="1200" i="1" dirty="0" err="1" smtClean="0">
                <a:solidFill>
                  <a:srgbClr val="002060"/>
                </a:solidFill>
                <a:latin typeface="+mj-lt"/>
                <a:cs typeface="Lato Regular"/>
              </a:rPr>
              <a:t>lại</a:t>
            </a:r>
            <a:endParaRPr lang="en-US" sz="1200" dirty="0">
              <a:solidFill>
                <a:srgbClr val="002060"/>
              </a:solidFill>
              <a:latin typeface="+mj-lt"/>
              <a:cs typeface="Lato Regular"/>
            </a:endParaRPr>
          </a:p>
        </p:txBody>
      </p:sp>
      <p:sp>
        <p:nvSpPr>
          <p:cNvPr id="18" name="TextBox 17"/>
          <p:cNvSpPr txBox="1"/>
          <p:nvPr/>
        </p:nvSpPr>
        <p:spPr>
          <a:xfrm>
            <a:off x="3429000" y="5304655"/>
            <a:ext cx="1828800" cy="800219"/>
          </a:xfrm>
          <a:prstGeom prst="rect">
            <a:avLst/>
          </a:prstGeom>
          <a:noFill/>
        </p:spPr>
        <p:txBody>
          <a:bodyPr wrap="square" rtlCol="0">
            <a:spAutoFit/>
          </a:bodyPr>
          <a:lstStyle/>
          <a:p>
            <a:pPr>
              <a:spcAft>
                <a:spcPts val="600"/>
              </a:spcAft>
            </a:pPr>
            <a:r>
              <a:rPr lang="en-US" sz="1200" b="1" cap="all" dirty="0" smtClean="0">
                <a:solidFill>
                  <a:srgbClr val="002060"/>
                </a:solidFill>
                <a:latin typeface="+mj-lt"/>
                <a:cs typeface="Lato Regular"/>
              </a:rPr>
              <a:t>NGĂN CHẶN 3</a:t>
            </a:r>
            <a:r>
              <a:rPr lang="en-US" sz="1200" b="1" cap="all" dirty="0">
                <a:solidFill>
                  <a:srgbClr val="002060"/>
                </a:solidFill>
                <a:latin typeface="+mj-lt"/>
                <a:cs typeface="Lato Regular"/>
              </a:rPr>
              <a:t>: </a:t>
            </a:r>
          </a:p>
          <a:p>
            <a:pPr>
              <a:spcAft>
                <a:spcPts val="600"/>
              </a:spcAft>
            </a:pPr>
            <a:r>
              <a:rPr lang="en-US" sz="1200" b="1" i="1" dirty="0" err="1" smtClean="0">
                <a:solidFill>
                  <a:srgbClr val="002060"/>
                </a:solidFill>
                <a:latin typeface="+mj-lt"/>
                <a:cs typeface="Lato Regular"/>
              </a:rPr>
              <a:t>Nhà</a:t>
            </a:r>
            <a:r>
              <a:rPr lang="en-US" sz="1200" b="1" i="1" dirty="0" smtClean="0">
                <a:solidFill>
                  <a:srgbClr val="002060"/>
                </a:solidFill>
                <a:latin typeface="+mj-lt"/>
                <a:cs typeface="Lato Regular"/>
              </a:rPr>
              <a:t> </a:t>
            </a:r>
            <a:r>
              <a:rPr lang="en-US" sz="1200" b="1" i="1" dirty="0" err="1" smtClean="0">
                <a:solidFill>
                  <a:srgbClr val="002060"/>
                </a:solidFill>
                <a:latin typeface="+mj-lt"/>
                <a:cs typeface="Lato Regular"/>
              </a:rPr>
              <a:t>giam</a:t>
            </a:r>
            <a:endParaRPr lang="en-US" sz="1200" b="1" i="1" dirty="0">
              <a:solidFill>
                <a:srgbClr val="002060"/>
              </a:solidFill>
              <a:latin typeface="+mj-lt"/>
              <a:cs typeface="Lato Regular"/>
            </a:endParaRPr>
          </a:p>
          <a:p>
            <a:pPr>
              <a:spcAft>
                <a:spcPts val="600"/>
              </a:spcAft>
            </a:pPr>
            <a:r>
              <a:rPr lang="en-US" sz="1200" b="1" i="1" dirty="0" err="1" smtClean="0">
                <a:solidFill>
                  <a:srgbClr val="002060"/>
                </a:solidFill>
                <a:latin typeface="+mj-lt"/>
                <a:cs typeface="Lato Regular"/>
              </a:rPr>
              <a:t>Tòa</a:t>
            </a:r>
            <a:r>
              <a:rPr lang="en-US" sz="1200" b="1" i="1" dirty="0" smtClean="0">
                <a:solidFill>
                  <a:srgbClr val="002060"/>
                </a:solidFill>
                <a:latin typeface="+mj-lt"/>
                <a:cs typeface="Lato Regular"/>
              </a:rPr>
              <a:t> </a:t>
            </a:r>
            <a:r>
              <a:rPr lang="en-US" sz="1200" b="1" i="1" dirty="0" err="1" smtClean="0">
                <a:solidFill>
                  <a:srgbClr val="002060"/>
                </a:solidFill>
                <a:latin typeface="+mj-lt"/>
                <a:cs typeface="Lato Regular"/>
              </a:rPr>
              <a:t>án</a:t>
            </a:r>
            <a:r>
              <a:rPr lang="en-US" sz="1200" b="1" dirty="0">
                <a:solidFill>
                  <a:srgbClr val="002060"/>
                </a:solidFill>
                <a:latin typeface="Baskerville Old Face" panose="02020602080505020303" pitchFamily="18" charset="0"/>
                <a:cs typeface="Lato Regular"/>
              </a:rPr>
              <a:t>	</a:t>
            </a:r>
          </a:p>
        </p:txBody>
      </p:sp>
      <p:sp>
        <p:nvSpPr>
          <p:cNvPr id="19" name="TextBox 18"/>
          <p:cNvSpPr txBox="1"/>
          <p:nvPr/>
        </p:nvSpPr>
        <p:spPr>
          <a:xfrm>
            <a:off x="1600200" y="5304655"/>
            <a:ext cx="1600200" cy="800219"/>
          </a:xfrm>
          <a:prstGeom prst="rect">
            <a:avLst/>
          </a:prstGeom>
          <a:noFill/>
        </p:spPr>
        <p:txBody>
          <a:bodyPr wrap="square" rtlCol="0">
            <a:spAutoFit/>
          </a:bodyPr>
          <a:lstStyle/>
          <a:p>
            <a:pPr>
              <a:spcAft>
                <a:spcPts val="600"/>
              </a:spcAft>
            </a:pPr>
            <a:r>
              <a:rPr lang="vi-VN" sz="1200" b="1" dirty="0" smtClean="0">
                <a:solidFill>
                  <a:srgbClr val="002060"/>
                </a:solidFill>
                <a:latin typeface="Calibri" panose="020F0502020204030204" pitchFamily="34" charset="0"/>
                <a:cs typeface="Calibri" panose="020F0502020204030204" pitchFamily="34" charset="0"/>
              </a:rPr>
              <a:t>N</a:t>
            </a:r>
            <a:r>
              <a:rPr lang="en-US" sz="1200" b="1" dirty="0" smtClean="0">
                <a:solidFill>
                  <a:srgbClr val="002060"/>
                </a:solidFill>
                <a:latin typeface="Calibri" panose="020F0502020204030204" pitchFamily="34" charset="0"/>
                <a:cs typeface="Calibri" panose="020F0502020204030204" pitchFamily="34" charset="0"/>
              </a:rPr>
              <a:t>GĂN CHẶN</a:t>
            </a:r>
            <a:r>
              <a:rPr lang="vi-VN" sz="1200" b="1" dirty="0" smtClean="0">
                <a:solidFill>
                  <a:srgbClr val="002060"/>
                </a:solidFill>
                <a:latin typeface="Calibri" panose="020F0502020204030204" pitchFamily="34" charset="0"/>
                <a:cs typeface="Calibri" panose="020F0502020204030204" pitchFamily="34" charset="0"/>
              </a:rPr>
              <a:t> </a:t>
            </a:r>
            <a:r>
              <a:rPr lang="vi-VN" sz="1200" b="1" dirty="0">
                <a:solidFill>
                  <a:srgbClr val="002060"/>
                </a:solidFill>
                <a:latin typeface="Calibri" panose="020F0502020204030204" pitchFamily="34" charset="0"/>
                <a:cs typeface="Calibri" panose="020F0502020204030204" pitchFamily="34" charset="0"/>
              </a:rPr>
              <a:t>2:</a:t>
            </a:r>
          </a:p>
          <a:p>
            <a:pPr>
              <a:spcAft>
                <a:spcPts val="600"/>
              </a:spcAft>
            </a:pPr>
            <a:r>
              <a:rPr lang="vi-VN" sz="1200" b="1" dirty="0">
                <a:solidFill>
                  <a:srgbClr val="002060"/>
                </a:solidFill>
                <a:latin typeface="Calibri" panose="020F0502020204030204" pitchFamily="34" charset="0"/>
                <a:cs typeface="Calibri" panose="020F0502020204030204" pitchFamily="34" charset="0"/>
              </a:rPr>
              <a:t>Bắt giữ ban đầu</a:t>
            </a:r>
          </a:p>
          <a:p>
            <a:pPr>
              <a:spcAft>
                <a:spcPts val="600"/>
              </a:spcAft>
            </a:pPr>
            <a:r>
              <a:rPr lang="vi-VN" sz="1200" b="1" dirty="0">
                <a:solidFill>
                  <a:srgbClr val="002060"/>
                </a:solidFill>
                <a:latin typeface="Calibri" panose="020F0502020204030204" pitchFamily="34" charset="0"/>
                <a:cs typeface="Calibri" panose="020F0502020204030204" pitchFamily="34" charset="0"/>
              </a:rPr>
              <a:t>Phiên tòa đầu tiên</a:t>
            </a:r>
            <a:endParaRPr lang="en-US" sz="1200" b="1" dirty="0">
              <a:solidFill>
                <a:srgbClr val="002060"/>
              </a:solidFill>
              <a:latin typeface="Calibri" panose="020F0502020204030204" pitchFamily="34" charset="0"/>
              <a:cs typeface="Calibri" panose="020F0502020204030204" pitchFamily="34" charset="0"/>
            </a:endParaRPr>
          </a:p>
        </p:txBody>
      </p:sp>
      <p:sp>
        <p:nvSpPr>
          <p:cNvPr id="16" name="TextBox 15"/>
          <p:cNvSpPr txBox="1"/>
          <p:nvPr/>
        </p:nvSpPr>
        <p:spPr>
          <a:xfrm>
            <a:off x="152400" y="5304655"/>
            <a:ext cx="1447800" cy="538609"/>
          </a:xfrm>
          <a:prstGeom prst="rect">
            <a:avLst/>
          </a:prstGeom>
          <a:noFill/>
        </p:spPr>
        <p:txBody>
          <a:bodyPr wrap="square" rtlCol="0">
            <a:spAutoFit/>
          </a:bodyPr>
          <a:lstStyle/>
          <a:p>
            <a:pPr>
              <a:spcAft>
                <a:spcPts val="600"/>
              </a:spcAft>
            </a:pPr>
            <a:r>
              <a:rPr lang="en-US" sz="1200" b="1" cap="all" dirty="0" err="1" smtClean="0">
                <a:solidFill>
                  <a:srgbClr val="002060"/>
                </a:solidFill>
                <a:latin typeface="+mj-lt"/>
                <a:cs typeface="Lato Regular"/>
              </a:rPr>
              <a:t>Ngăn</a:t>
            </a:r>
            <a:r>
              <a:rPr lang="en-US" sz="1200" b="1" cap="all" dirty="0" smtClean="0">
                <a:solidFill>
                  <a:srgbClr val="002060"/>
                </a:solidFill>
                <a:latin typeface="+mj-lt"/>
                <a:cs typeface="Lato Regular"/>
              </a:rPr>
              <a:t> </a:t>
            </a:r>
            <a:r>
              <a:rPr lang="en-US" sz="1200" b="1" cap="all" dirty="0" err="1" smtClean="0">
                <a:solidFill>
                  <a:srgbClr val="002060"/>
                </a:solidFill>
                <a:latin typeface="+mj-lt"/>
                <a:cs typeface="Lato Regular"/>
              </a:rPr>
              <a:t>chặn</a:t>
            </a:r>
            <a:r>
              <a:rPr lang="en-US" sz="1200" b="1" cap="all" dirty="0" smtClean="0">
                <a:solidFill>
                  <a:srgbClr val="002060"/>
                </a:solidFill>
                <a:latin typeface="+mj-lt"/>
                <a:cs typeface="Lato Regular"/>
              </a:rPr>
              <a:t> 1: </a:t>
            </a:r>
            <a:endParaRPr lang="en-US" sz="1200" b="1" cap="all" dirty="0">
              <a:solidFill>
                <a:srgbClr val="002060"/>
              </a:solidFill>
              <a:latin typeface="+mj-lt"/>
              <a:cs typeface="Lato Regular"/>
            </a:endParaRPr>
          </a:p>
          <a:p>
            <a:pPr>
              <a:spcAft>
                <a:spcPts val="600"/>
              </a:spcAft>
            </a:pPr>
            <a:r>
              <a:rPr lang="en-US" sz="1200" b="1" i="1" dirty="0" err="1" smtClean="0">
                <a:solidFill>
                  <a:srgbClr val="002060"/>
                </a:solidFill>
                <a:latin typeface="+mj-lt"/>
                <a:cs typeface="Lato Regular"/>
              </a:rPr>
              <a:t>Cánh</a:t>
            </a:r>
            <a:r>
              <a:rPr lang="en-US" sz="1200" b="1" i="1" dirty="0" smtClean="0">
                <a:solidFill>
                  <a:srgbClr val="002060"/>
                </a:solidFill>
                <a:latin typeface="+mj-lt"/>
                <a:cs typeface="Lato Regular"/>
              </a:rPr>
              <a:t> </a:t>
            </a:r>
            <a:r>
              <a:rPr lang="en-US" sz="1200" b="1" i="1" dirty="0" err="1" smtClean="0">
                <a:solidFill>
                  <a:srgbClr val="002060"/>
                </a:solidFill>
                <a:latin typeface="+mj-lt"/>
                <a:cs typeface="Lato Regular"/>
              </a:rPr>
              <a:t>sát</a:t>
            </a:r>
            <a:endParaRPr lang="en-US" sz="1000" b="1" dirty="0">
              <a:solidFill>
                <a:srgbClr val="002060"/>
              </a:solidFill>
              <a:latin typeface="+mj-lt"/>
              <a:cs typeface="Lato Regular"/>
            </a:endParaRPr>
          </a:p>
        </p:txBody>
      </p:sp>
      <p:sp>
        <p:nvSpPr>
          <p:cNvPr id="20" name="Title 1"/>
          <p:cNvSpPr txBox="1">
            <a:spLocks/>
          </p:cNvSpPr>
          <p:nvPr/>
        </p:nvSpPr>
        <p:spPr>
          <a:xfrm>
            <a:off x="0" y="381000"/>
            <a:ext cx="9144000" cy="1143000"/>
          </a:xfrm>
          <a:prstGeom prst="rect">
            <a:avLst/>
          </a:prstGeom>
        </p:spPr>
        <p:txBody>
          <a:bodyPr vert="horz" lIns="0"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a:r>
              <a:rPr lang="en-US" sz="4000" b="1" dirty="0" err="1" smtClean="0">
                <a:solidFill>
                  <a:schemeClr val="accent1">
                    <a:lumMod val="75000"/>
                  </a:schemeClr>
                </a:solidFill>
              </a:rPr>
              <a:t>Tư</a:t>
            </a:r>
            <a:r>
              <a:rPr lang="en-US" sz="4000" b="1" dirty="0" smtClean="0">
                <a:solidFill>
                  <a:schemeClr val="accent1">
                    <a:lumMod val="75000"/>
                  </a:schemeClr>
                </a:solidFill>
              </a:rPr>
              <a:t> </a:t>
            </a:r>
            <a:r>
              <a:rPr lang="en-US" sz="4000" b="1" dirty="0" err="1" smtClean="0">
                <a:solidFill>
                  <a:schemeClr val="accent1">
                    <a:lumMod val="75000"/>
                  </a:schemeClr>
                </a:solidFill>
              </a:rPr>
              <a:t>pháp</a:t>
            </a:r>
            <a:r>
              <a:rPr lang="en-US" sz="4000" b="1" dirty="0" smtClean="0">
                <a:solidFill>
                  <a:schemeClr val="accent1">
                    <a:lumMod val="75000"/>
                  </a:schemeClr>
                </a:solidFill>
              </a:rPr>
              <a:t> </a:t>
            </a:r>
            <a:r>
              <a:rPr lang="en-US" sz="4000" b="1" dirty="0" err="1" smtClean="0">
                <a:solidFill>
                  <a:schemeClr val="accent1">
                    <a:lumMod val="75000"/>
                  </a:schemeClr>
                </a:solidFill>
              </a:rPr>
              <a:t>hình</a:t>
            </a:r>
            <a:r>
              <a:rPr lang="en-US" sz="4000" b="1" dirty="0" smtClean="0">
                <a:solidFill>
                  <a:schemeClr val="accent1">
                    <a:lumMod val="75000"/>
                  </a:schemeClr>
                </a:solidFill>
              </a:rPr>
              <a:t> </a:t>
            </a:r>
            <a:r>
              <a:rPr lang="en-US" sz="4000" b="1" dirty="0" err="1" smtClean="0">
                <a:solidFill>
                  <a:schemeClr val="accent1">
                    <a:lumMod val="75000"/>
                  </a:schemeClr>
                </a:solidFill>
              </a:rPr>
              <a:t>sự</a:t>
            </a:r>
            <a:endParaRPr lang="en-US" sz="3200" b="1" dirty="0">
              <a:solidFill>
                <a:schemeClr val="accent1">
                  <a:lumMod val="75000"/>
                </a:schemeClr>
              </a:solidFill>
              <a:latin typeface="+mn-lt"/>
            </a:endParaRPr>
          </a:p>
        </p:txBody>
      </p:sp>
    </p:spTree>
    <p:extLst>
      <p:ext uri="{BB962C8B-B14F-4D97-AF65-F5344CB8AC3E}">
        <p14:creationId xmlns:p14="http://schemas.microsoft.com/office/powerpoint/2010/main" val="99859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 y="803348"/>
            <a:ext cx="9145749" cy="723302"/>
          </a:xfrm>
        </p:spPr>
        <p:txBody>
          <a:bodyPr>
            <a:normAutofit/>
          </a:bodyPr>
          <a:lstStyle/>
          <a:p>
            <a:pPr algn="ctr"/>
            <a:r>
              <a:rPr lang="en-US" sz="4000" b="1" dirty="0" err="1" smtClean="0">
                <a:solidFill>
                  <a:schemeClr val="accent1">
                    <a:lumMod val="75000"/>
                  </a:schemeClr>
                </a:solidFill>
              </a:rPr>
              <a:t>Hiệu</a:t>
            </a:r>
            <a:r>
              <a:rPr lang="en-US" sz="4000" b="1" dirty="0" smtClean="0">
                <a:solidFill>
                  <a:schemeClr val="accent1">
                    <a:lumMod val="75000"/>
                  </a:schemeClr>
                </a:solidFill>
              </a:rPr>
              <a:t> </a:t>
            </a:r>
            <a:r>
              <a:rPr lang="en-US" sz="4000" b="1" dirty="0" err="1" smtClean="0">
                <a:solidFill>
                  <a:schemeClr val="accent1">
                    <a:lumMod val="75000"/>
                  </a:schemeClr>
                </a:solidFill>
              </a:rPr>
              <a:t>quả</a:t>
            </a:r>
            <a:r>
              <a:rPr lang="en-US" sz="4000" b="1" dirty="0" smtClean="0">
                <a:solidFill>
                  <a:schemeClr val="accent1">
                    <a:lumMod val="75000"/>
                  </a:schemeClr>
                </a:solidFill>
              </a:rPr>
              <a:t> </a:t>
            </a:r>
            <a:r>
              <a:rPr lang="en-US" sz="4000" b="1" dirty="0" err="1" smtClean="0">
                <a:solidFill>
                  <a:schemeClr val="accent1">
                    <a:lumMod val="75000"/>
                  </a:schemeClr>
                </a:solidFill>
              </a:rPr>
              <a:t>của</a:t>
            </a:r>
            <a:r>
              <a:rPr lang="en-US" sz="4000" b="1" dirty="0" smtClean="0">
                <a:solidFill>
                  <a:schemeClr val="accent1">
                    <a:lumMod val="75000"/>
                  </a:schemeClr>
                </a:solidFill>
              </a:rPr>
              <a:t> </a:t>
            </a:r>
            <a:r>
              <a:rPr lang="en-US" sz="4000" b="1" dirty="0" err="1" smtClean="0">
                <a:solidFill>
                  <a:schemeClr val="accent1">
                    <a:lumMod val="75000"/>
                  </a:schemeClr>
                </a:solidFill>
              </a:rPr>
              <a:t>việc</a:t>
            </a:r>
            <a:r>
              <a:rPr lang="en-US" sz="4000" b="1" dirty="0" smtClean="0">
                <a:solidFill>
                  <a:schemeClr val="accent1">
                    <a:lumMod val="75000"/>
                  </a:schemeClr>
                </a:solidFill>
              </a:rPr>
              <a:t> </a:t>
            </a:r>
            <a:r>
              <a:rPr lang="en-US" sz="4000" b="1" dirty="0" err="1" smtClean="0">
                <a:solidFill>
                  <a:schemeClr val="accent1">
                    <a:lumMod val="75000"/>
                  </a:schemeClr>
                </a:solidFill>
              </a:rPr>
              <a:t>cắt</a:t>
            </a:r>
            <a:r>
              <a:rPr lang="en-US" sz="4000" b="1" dirty="0" smtClean="0">
                <a:solidFill>
                  <a:schemeClr val="accent1">
                    <a:lumMod val="75000"/>
                  </a:schemeClr>
                </a:solidFill>
              </a:rPr>
              <a:t> </a:t>
            </a:r>
            <a:r>
              <a:rPr lang="en-US" sz="4000" b="1" dirty="0" err="1" smtClean="0">
                <a:solidFill>
                  <a:schemeClr val="accent1">
                    <a:lumMod val="75000"/>
                  </a:schemeClr>
                </a:solidFill>
              </a:rPr>
              <a:t>giảm</a:t>
            </a:r>
            <a:r>
              <a:rPr lang="en-US" sz="4000" b="1" dirty="0" smtClean="0">
                <a:solidFill>
                  <a:schemeClr val="accent1">
                    <a:lumMod val="75000"/>
                  </a:schemeClr>
                </a:solidFill>
              </a:rPr>
              <a:t> </a:t>
            </a:r>
            <a:r>
              <a:rPr lang="en-US" sz="4000" b="1" dirty="0" err="1" smtClean="0">
                <a:solidFill>
                  <a:schemeClr val="accent1">
                    <a:lumMod val="75000"/>
                  </a:schemeClr>
                </a:solidFill>
              </a:rPr>
              <a:t>nhu</a:t>
            </a:r>
            <a:r>
              <a:rPr lang="en-US" sz="4000" b="1" dirty="0" smtClean="0">
                <a:solidFill>
                  <a:schemeClr val="accent1">
                    <a:lumMod val="75000"/>
                  </a:schemeClr>
                </a:solidFill>
              </a:rPr>
              <a:t> </a:t>
            </a:r>
            <a:r>
              <a:rPr lang="en-US" sz="4000" b="1" dirty="0" err="1" smtClean="0">
                <a:solidFill>
                  <a:schemeClr val="accent1">
                    <a:lumMod val="75000"/>
                  </a:schemeClr>
                </a:solidFill>
              </a:rPr>
              <a:t>cầu</a:t>
            </a:r>
            <a:endParaRPr lang="en-US" sz="4000" b="1" dirty="0">
              <a:solidFill>
                <a:schemeClr val="accent1">
                  <a:lumMod val="75000"/>
                </a:schemeClr>
              </a:solidFill>
            </a:endParaRPr>
          </a:p>
        </p:txBody>
      </p:sp>
      <p:sp>
        <p:nvSpPr>
          <p:cNvPr id="4" name="Rectangle 3"/>
          <p:cNvSpPr/>
          <p:nvPr/>
        </p:nvSpPr>
        <p:spPr>
          <a:xfrm>
            <a:off x="1700051" y="1526650"/>
            <a:ext cx="5444632" cy="477054"/>
          </a:xfrm>
          <a:prstGeom prst="rect">
            <a:avLst/>
          </a:prstGeom>
        </p:spPr>
        <p:txBody>
          <a:bodyPr wrap="none">
            <a:spAutoFit/>
          </a:bodyPr>
          <a:lstStyle/>
          <a:p>
            <a:r>
              <a:rPr lang="en-US" sz="2500" b="1" u="sng" dirty="0" err="1" smtClean="0">
                <a:latin typeface="+mj-lt"/>
              </a:rPr>
              <a:t>Một</a:t>
            </a:r>
            <a:r>
              <a:rPr lang="en-US" sz="2500" b="1" u="sng" dirty="0" smtClean="0">
                <a:latin typeface="+mj-lt"/>
              </a:rPr>
              <a:t> </a:t>
            </a:r>
            <a:r>
              <a:rPr lang="en-US" sz="2500" b="1" u="sng" dirty="0" err="1" smtClean="0">
                <a:latin typeface="+mj-lt"/>
              </a:rPr>
              <a:t>số</a:t>
            </a:r>
            <a:r>
              <a:rPr lang="en-US" sz="2500" b="1" u="sng" dirty="0" smtClean="0">
                <a:latin typeface="+mj-lt"/>
              </a:rPr>
              <a:t> </a:t>
            </a:r>
            <a:r>
              <a:rPr lang="en-US" sz="2500" b="1" u="sng" dirty="0" err="1" smtClean="0">
                <a:latin typeface="+mj-lt"/>
              </a:rPr>
              <a:t>kết</a:t>
            </a:r>
            <a:r>
              <a:rPr lang="en-US" sz="2500" b="1" u="sng" dirty="0" smtClean="0">
                <a:latin typeface="+mj-lt"/>
              </a:rPr>
              <a:t> </a:t>
            </a:r>
            <a:r>
              <a:rPr lang="en-US" sz="2500" b="1" u="sng" dirty="0" err="1" smtClean="0">
                <a:latin typeface="+mj-lt"/>
              </a:rPr>
              <a:t>quả</a:t>
            </a:r>
            <a:r>
              <a:rPr lang="en-US" sz="2500" b="1" u="sng" dirty="0" smtClean="0">
                <a:latin typeface="+mj-lt"/>
              </a:rPr>
              <a:t> </a:t>
            </a:r>
            <a:r>
              <a:rPr lang="en-US" sz="2500" b="1" u="sng" dirty="0" err="1" smtClean="0">
                <a:latin typeface="+mj-lt"/>
              </a:rPr>
              <a:t>đánh</a:t>
            </a:r>
            <a:r>
              <a:rPr lang="en-US" sz="2500" b="1" u="sng" dirty="0" smtClean="0">
                <a:latin typeface="+mj-lt"/>
              </a:rPr>
              <a:t> </a:t>
            </a:r>
            <a:r>
              <a:rPr lang="en-US" sz="2500" b="1" u="sng" dirty="0" err="1" smtClean="0">
                <a:latin typeface="+mj-lt"/>
              </a:rPr>
              <a:t>giá</a:t>
            </a:r>
            <a:r>
              <a:rPr lang="en-US" sz="2500" b="1" u="sng" dirty="0" smtClean="0">
                <a:latin typeface="+mj-lt"/>
              </a:rPr>
              <a:t> </a:t>
            </a:r>
            <a:r>
              <a:rPr lang="en-US" sz="2500" b="1" u="sng" dirty="0" err="1" smtClean="0">
                <a:latin typeface="+mj-lt"/>
              </a:rPr>
              <a:t>kết</a:t>
            </a:r>
            <a:r>
              <a:rPr lang="en-US" sz="2500" b="1" u="sng" dirty="0" smtClean="0">
                <a:latin typeface="+mj-lt"/>
              </a:rPr>
              <a:t> </a:t>
            </a:r>
            <a:r>
              <a:rPr lang="en-US" sz="2500" b="1" u="sng" dirty="0" err="1" smtClean="0">
                <a:latin typeface="+mj-lt"/>
              </a:rPr>
              <a:t>cục</a:t>
            </a:r>
            <a:r>
              <a:rPr lang="en-US" sz="2500" b="1" u="sng" dirty="0" smtClean="0">
                <a:latin typeface="+mj-lt"/>
              </a:rPr>
              <a:t> </a:t>
            </a:r>
            <a:r>
              <a:rPr lang="en-US" sz="2500" b="1" u="sng" dirty="0" err="1" smtClean="0">
                <a:latin typeface="+mj-lt"/>
              </a:rPr>
              <a:t>của</a:t>
            </a:r>
            <a:r>
              <a:rPr lang="en-US" sz="2500" b="1" u="sng" dirty="0" smtClean="0">
                <a:latin typeface="+mj-lt"/>
              </a:rPr>
              <a:t> INL</a:t>
            </a:r>
            <a:endParaRPr lang="en-US" sz="2500" b="1" u="sng" dirty="0">
              <a:latin typeface="+mj-lt"/>
            </a:endParaRPr>
          </a:p>
        </p:txBody>
      </p:sp>
      <p:sp>
        <p:nvSpPr>
          <p:cNvPr id="6" name="Content Placeholder 2"/>
          <p:cNvSpPr txBox="1">
            <a:spLocks/>
          </p:cNvSpPr>
          <p:nvPr/>
        </p:nvSpPr>
        <p:spPr>
          <a:xfrm>
            <a:off x="76200" y="2209800"/>
            <a:ext cx="4191000" cy="2667000"/>
          </a:xfrm>
          <a:prstGeom prst="rect">
            <a:avLst/>
          </a:prstGeom>
        </p:spPr>
        <p:txBody>
          <a:bodyPr vert="horz" lIns="0" tIns="45720" rIns="0" bIns="45720" rtlCol="0">
            <a:no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0">
              <a:spcBef>
                <a:spcPts val="0"/>
              </a:spcBef>
              <a:buFont typeface="Wingdings 2" pitchFamily="18" charset="2"/>
              <a:buNone/>
              <a:defRPr/>
            </a:pPr>
            <a:r>
              <a:rPr lang="vi-VN" sz="1400" u="sng" dirty="0">
                <a:latin typeface="+mj-lt"/>
              </a:rPr>
              <a:t>Kết quả Đánh giá của Afghanistan:</a:t>
            </a:r>
          </a:p>
          <a:p>
            <a:pPr marL="0" indent="0">
              <a:spcBef>
                <a:spcPts val="0"/>
              </a:spcBef>
              <a:buFont typeface="Wingdings 2" pitchFamily="18" charset="2"/>
              <a:buNone/>
              <a:defRPr/>
            </a:pPr>
            <a:endParaRPr lang="vi-VN" sz="1400" dirty="0">
              <a:latin typeface="+mj-lt"/>
            </a:endParaRPr>
          </a:p>
          <a:p>
            <a:pPr marL="285750" indent="-285750">
              <a:spcBef>
                <a:spcPts val="0"/>
              </a:spcBef>
              <a:buFont typeface="Arial" panose="020B0604020202020204" pitchFamily="34" charset="0"/>
              <a:buChar char="•"/>
              <a:defRPr/>
            </a:pPr>
            <a:r>
              <a:rPr lang="vi-VN" sz="1400" dirty="0">
                <a:latin typeface="+mj-lt"/>
              </a:rPr>
              <a:t>Giảm 31% tổng số ca sử dụng thuốc phiện</a:t>
            </a:r>
          </a:p>
          <a:p>
            <a:pPr marL="285750" indent="-285750">
              <a:spcBef>
                <a:spcPts val="0"/>
              </a:spcBef>
              <a:buFont typeface="Arial" panose="020B0604020202020204" pitchFamily="34" charset="0"/>
              <a:buChar char="•"/>
              <a:defRPr/>
            </a:pPr>
            <a:r>
              <a:rPr lang="vi-VN" sz="1400" dirty="0">
                <a:latin typeface="+mj-lt"/>
              </a:rPr>
              <a:t>Giảm 45% đối với phụ nữ (sử dụng trong 30 ngày qua)</a:t>
            </a:r>
          </a:p>
          <a:p>
            <a:pPr marL="285750" indent="-285750">
              <a:spcBef>
                <a:spcPts val="0"/>
              </a:spcBef>
              <a:buFont typeface="Arial" panose="020B0604020202020204" pitchFamily="34" charset="0"/>
              <a:buChar char="•"/>
              <a:defRPr/>
            </a:pPr>
            <a:r>
              <a:rPr lang="vi-VN" sz="1400" dirty="0">
                <a:latin typeface="+mj-lt"/>
              </a:rPr>
              <a:t>Giảm 40% tội ác nghiêm trọng</a:t>
            </a:r>
          </a:p>
          <a:p>
            <a:pPr marL="285750" indent="-285750">
              <a:spcBef>
                <a:spcPts val="0"/>
              </a:spcBef>
              <a:buFont typeface="Arial" panose="020B0604020202020204" pitchFamily="34" charset="0"/>
              <a:buChar char="•"/>
              <a:defRPr/>
            </a:pPr>
            <a:r>
              <a:rPr lang="vi-VN" sz="1400" dirty="0">
                <a:latin typeface="+mj-lt"/>
              </a:rPr>
              <a:t>Giảm 48% tội ác không nghiêm trọng</a:t>
            </a:r>
          </a:p>
          <a:p>
            <a:pPr marL="285750" indent="-285750">
              <a:spcBef>
                <a:spcPts val="0"/>
              </a:spcBef>
              <a:buFont typeface="Arial" panose="020B0604020202020204" pitchFamily="34" charset="0"/>
              <a:buChar char="•"/>
              <a:defRPr/>
            </a:pPr>
            <a:r>
              <a:rPr lang="vi-VN" sz="1400" dirty="0">
                <a:latin typeface="+mj-lt"/>
              </a:rPr>
              <a:t>Giảm 73% số vụ bắt giữ tự báo cáo (tháng vừa qua)</a:t>
            </a:r>
          </a:p>
          <a:p>
            <a:pPr marL="285750" indent="-285750">
              <a:spcBef>
                <a:spcPts val="0"/>
              </a:spcBef>
              <a:buFont typeface="Arial" panose="020B0604020202020204" pitchFamily="34" charset="0"/>
              <a:buChar char="•"/>
              <a:defRPr/>
            </a:pPr>
            <a:r>
              <a:rPr lang="vi-VN" sz="1400" dirty="0">
                <a:latin typeface="+mj-lt"/>
              </a:rPr>
              <a:t>64% giảm trong nỗ lực tự tử ở phụ nữ</a:t>
            </a:r>
            <a:endParaRPr lang="en-US" sz="1400" dirty="0"/>
          </a:p>
        </p:txBody>
      </p:sp>
      <p:sp>
        <p:nvSpPr>
          <p:cNvPr id="7" name="Content Placeholder 2"/>
          <p:cNvSpPr txBox="1">
            <a:spLocks/>
          </p:cNvSpPr>
          <p:nvPr/>
        </p:nvSpPr>
        <p:spPr bwMode="auto">
          <a:xfrm>
            <a:off x="5105400" y="2209800"/>
            <a:ext cx="4038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lvl1pPr marL="365125" indent="-282575" algn="l" rtl="0" eaLnBrk="0" fontAlgn="base" hangingPunct="0">
              <a:spcBef>
                <a:spcPts val="600"/>
              </a:spcBef>
              <a:spcAft>
                <a:spcPct val="0"/>
              </a:spcAft>
              <a:buClr>
                <a:schemeClr val="accent1"/>
              </a:buClr>
              <a:buSzPct val="80000"/>
              <a:buFont typeface="Wingdings 2" charset="0"/>
              <a:buChar char=""/>
              <a:defRPr sz="3200" kern="1200">
                <a:solidFill>
                  <a:schemeClr val="tx1"/>
                </a:solidFill>
                <a:latin typeface="+mn-lt"/>
                <a:ea typeface="ＭＳ Ｐゴシック" charset="0"/>
                <a:cs typeface="ＭＳ Ｐゴシック" charset="0"/>
              </a:defRPr>
            </a:lvl1pPr>
            <a:lvl2pPr marL="639763" indent="-236538" algn="l" rtl="0" eaLnBrk="0" fontAlgn="base" hangingPunct="0">
              <a:spcBef>
                <a:spcPts val="550"/>
              </a:spcBef>
              <a:spcAft>
                <a:spcPct val="0"/>
              </a:spcAft>
              <a:buClr>
                <a:schemeClr val="accent1"/>
              </a:buClr>
              <a:buFont typeface="Verdana" charset="0"/>
              <a:buChar char="◦"/>
              <a:defRPr sz="2800" kern="1200">
                <a:solidFill>
                  <a:schemeClr val="tx1"/>
                </a:solidFill>
                <a:latin typeface="+mn-lt"/>
                <a:ea typeface="ＭＳ Ｐゴシック" charset="0"/>
                <a:cs typeface="+mn-cs"/>
              </a:defRPr>
            </a:lvl2pPr>
            <a:lvl3pPr marL="885825" indent="-228600" algn="l" rtl="0" eaLnBrk="0" fontAlgn="base" hangingPunct="0">
              <a:spcBef>
                <a:spcPct val="20000"/>
              </a:spcBef>
              <a:spcAft>
                <a:spcPct val="0"/>
              </a:spcAft>
              <a:buClr>
                <a:schemeClr val="accent2"/>
              </a:buClr>
              <a:buFont typeface="Wingdings 2" charset="0"/>
              <a:buChar char=""/>
              <a:defRPr sz="2400" kern="1200">
                <a:solidFill>
                  <a:schemeClr val="tx1"/>
                </a:solidFill>
                <a:latin typeface="+mn-lt"/>
                <a:ea typeface="ＭＳ Ｐゴシック" charset="0"/>
                <a:cs typeface="+mn-cs"/>
              </a:defRPr>
            </a:lvl3pPr>
            <a:lvl4pPr marL="1096963" indent="-173038" algn="l" rtl="0" eaLnBrk="0" fontAlgn="base" hangingPunct="0">
              <a:spcBef>
                <a:spcPct val="20000"/>
              </a:spcBef>
              <a:spcAft>
                <a:spcPct val="0"/>
              </a:spcAft>
              <a:buClr>
                <a:srgbClr val="C32D2E"/>
              </a:buClr>
              <a:buFont typeface="Wingdings 2" charset="0"/>
              <a:buChar char=""/>
              <a:defRPr sz="2000" kern="1200">
                <a:solidFill>
                  <a:schemeClr val="tx1"/>
                </a:solidFill>
                <a:latin typeface="+mn-lt"/>
                <a:ea typeface="ＭＳ Ｐゴシック" charset="0"/>
                <a:cs typeface="+mn-cs"/>
              </a:defRPr>
            </a:lvl4pPr>
            <a:lvl5pPr marL="1296988" indent="-182563" algn="l" rtl="0" eaLnBrk="0" fontAlgn="base" hangingPunct="0">
              <a:spcBef>
                <a:spcPct val="20000"/>
              </a:spcBef>
              <a:spcAft>
                <a:spcPct val="0"/>
              </a:spcAft>
              <a:buClr>
                <a:srgbClr val="84AA33"/>
              </a:buClr>
              <a:buFont typeface="Wingdings 2" charset="0"/>
              <a:buChar char=""/>
              <a:defRPr sz="2000" kern="1200">
                <a:solidFill>
                  <a:schemeClr val="tx1"/>
                </a:solidFill>
                <a:latin typeface="+mn-lt"/>
                <a:ea typeface="ＭＳ Ｐゴシック" charset="0"/>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spcBef>
                <a:spcPts val="0"/>
              </a:spcBef>
              <a:buFont typeface="Wingdings 2" pitchFamily="18" charset="2"/>
              <a:buNone/>
              <a:defRPr/>
            </a:pPr>
            <a:r>
              <a:rPr lang="vi-VN" sz="1400" u="sng" dirty="0">
                <a:latin typeface="+mj-lt"/>
                <a:cs typeface="+mn-cs"/>
              </a:rPr>
              <a:t>Kết quả Đánh giá của El Salvador</a:t>
            </a:r>
          </a:p>
          <a:p>
            <a:pPr marL="0" indent="0">
              <a:spcBef>
                <a:spcPts val="0"/>
              </a:spcBef>
              <a:buFont typeface="Wingdings 2" pitchFamily="18" charset="2"/>
              <a:buNone/>
              <a:defRPr/>
            </a:pPr>
            <a:endParaRPr lang="vi-VN" sz="1400" u="sng" dirty="0">
              <a:latin typeface="+mj-lt"/>
              <a:cs typeface="+mn-cs"/>
            </a:endParaRPr>
          </a:p>
          <a:p>
            <a:pPr marL="285750" indent="-285750">
              <a:spcBef>
                <a:spcPts val="0"/>
              </a:spcBef>
              <a:buFont typeface="Arial" panose="020B0604020202020204" pitchFamily="34" charset="0"/>
              <a:buChar char="•"/>
              <a:defRPr/>
            </a:pPr>
            <a:r>
              <a:rPr lang="vi-VN" sz="1400" dirty="0">
                <a:latin typeface="Calibri" panose="020F0502020204030204" pitchFamily="34" charset="0"/>
                <a:cs typeface="Calibri" panose="020F0502020204030204" pitchFamily="34" charset="0"/>
              </a:rPr>
              <a:t>Giảm 70% việc sử dụng ma túy của các thành viên băng đảng và các thành viên không phải băng đảng (thành viên băng đảng đã sử dụng cao hơn trước khi điều trị)</a:t>
            </a:r>
          </a:p>
          <a:p>
            <a:pPr marL="285750" indent="-285750">
              <a:spcBef>
                <a:spcPts val="0"/>
              </a:spcBef>
              <a:buFont typeface="Arial" panose="020B0604020202020204" pitchFamily="34" charset="0"/>
              <a:buChar char="•"/>
              <a:defRPr/>
            </a:pPr>
            <a:r>
              <a:rPr lang="vi-VN" sz="1400" dirty="0">
                <a:latin typeface="Calibri" panose="020F0502020204030204" pitchFamily="34" charset="0"/>
                <a:cs typeface="Calibri" panose="020F0502020204030204" pitchFamily="34" charset="0"/>
              </a:rPr>
              <a:t>Giảm 83% số tội ác trong tháng qua</a:t>
            </a:r>
          </a:p>
          <a:p>
            <a:pPr marL="285750" indent="-285750">
              <a:spcBef>
                <a:spcPts val="0"/>
              </a:spcBef>
              <a:buFont typeface="Arial" panose="020B0604020202020204" pitchFamily="34" charset="0"/>
              <a:buChar char="•"/>
              <a:defRPr/>
            </a:pPr>
            <a:r>
              <a:rPr lang="vi-VN" sz="1400" dirty="0">
                <a:latin typeface="Calibri" panose="020F0502020204030204" pitchFamily="34" charset="0"/>
                <a:cs typeface="Calibri" panose="020F0502020204030204" pitchFamily="34" charset="0"/>
              </a:rPr>
              <a:t>Giảm 75% số vụ bắt giữ và giam giữ của các thành viên băng đảng</a:t>
            </a:r>
          </a:p>
          <a:p>
            <a:pPr marL="285750" indent="-285750">
              <a:spcBef>
                <a:spcPts val="0"/>
              </a:spcBef>
              <a:buFont typeface="Arial" panose="020B0604020202020204" pitchFamily="34" charset="0"/>
              <a:buChar char="•"/>
              <a:defRPr/>
            </a:pPr>
            <a:r>
              <a:rPr lang="vi-VN" sz="1400" dirty="0">
                <a:latin typeface="Calibri" panose="020F0502020204030204" pitchFamily="34" charset="0"/>
                <a:cs typeface="Calibri" panose="020F0502020204030204" pitchFamily="34" charset="0"/>
              </a:rPr>
              <a:t>Giảm 66% số vụ bắt giữ và giam giữ của các thành viên không phải là băng đảng</a:t>
            </a:r>
            <a:endParaRPr lang="en-US" sz="1400" dirty="0">
              <a:latin typeface="Calibri" panose="020F0502020204030204" pitchFamily="34" charset="0"/>
              <a:cs typeface="Calibri" panose="020F0502020204030204" pitchFamily="34" charset="0"/>
            </a:endParaRPr>
          </a:p>
          <a:p>
            <a:pPr>
              <a:spcBef>
                <a:spcPts val="0"/>
              </a:spcBef>
              <a:buFont typeface="Wingdings 2" pitchFamily="18" charset="2"/>
              <a:buChar char=""/>
              <a:defRPr/>
            </a:pPr>
            <a:endParaRPr lang="en-US" sz="1400" dirty="0"/>
          </a:p>
        </p:txBody>
      </p:sp>
      <p:pic>
        <p:nvPicPr>
          <p:cNvPr id="5" name="Picture 4" descr="af-lgflag.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6165" y="4648200"/>
            <a:ext cx="1749673" cy="1169029"/>
          </a:xfrm>
          <a:prstGeom prst="rect">
            <a:avLst/>
          </a:prstGeom>
        </p:spPr>
      </p:pic>
      <p:pic>
        <p:nvPicPr>
          <p:cNvPr id="8" name="Picture 7" descr="es-lgflag.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91200" y="4648200"/>
            <a:ext cx="1771575" cy="1123179"/>
          </a:xfrm>
          <a:prstGeom prst="rect">
            <a:avLst/>
          </a:prstGeom>
        </p:spPr>
      </p:pic>
    </p:spTree>
    <p:extLst>
      <p:ext uri="{BB962C8B-B14F-4D97-AF65-F5344CB8AC3E}">
        <p14:creationId xmlns:p14="http://schemas.microsoft.com/office/powerpoint/2010/main" val="136944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609600"/>
            <a:ext cx="9144000" cy="1143000"/>
          </a:xfrm>
        </p:spPr>
        <p:txBody>
          <a:bodyPr>
            <a:normAutofit/>
          </a:bodyPr>
          <a:lstStyle/>
          <a:p>
            <a:pPr algn="ctr"/>
            <a:r>
              <a:rPr lang="en-US" sz="4000" b="1" dirty="0" err="1" smtClean="0">
                <a:solidFill>
                  <a:schemeClr val="accent1">
                    <a:lumMod val="75000"/>
                  </a:schemeClr>
                </a:solidFill>
              </a:rPr>
              <a:t>Thông</a:t>
            </a:r>
            <a:r>
              <a:rPr lang="en-US" sz="4000" b="1" dirty="0" smtClean="0">
                <a:solidFill>
                  <a:schemeClr val="accent1">
                    <a:lumMod val="75000"/>
                  </a:schemeClr>
                </a:solidFill>
              </a:rPr>
              <a:t> tin </a:t>
            </a:r>
            <a:r>
              <a:rPr lang="en-US" sz="4000" b="1" dirty="0" err="1" smtClean="0">
                <a:solidFill>
                  <a:schemeClr val="accent1">
                    <a:lumMod val="75000"/>
                  </a:schemeClr>
                </a:solidFill>
              </a:rPr>
              <a:t>liên</a:t>
            </a:r>
            <a:r>
              <a:rPr lang="en-US" sz="4000" b="1" dirty="0" smtClean="0">
                <a:solidFill>
                  <a:schemeClr val="accent1">
                    <a:lumMod val="75000"/>
                  </a:schemeClr>
                </a:solidFill>
              </a:rPr>
              <a:t> </a:t>
            </a:r>
            <a:r>
              <a:rPr lang="en-US" sz="4000" b="1" dirty="0" err="1" smtClean="0">
                <a:solidFill>
                  <a:schemeClr val="accent1">
                    <a:lumMod val="75000"/>
                  </a:schemeClr>
                </a:solidFill>
              </a:rPr>
              <a:t>hệ</a:t>
            </a:r>
            <a:endParaRPr lang="en-US" sz="4000" b="1" dirty="0">
              <a:solidFill>
                <a:schemeClr val="accent1">
                  <a:lumMod val="75000"/>
                </a:schemeClr>
              </a:solidFill>
            </a:endParaRPr>
          </a:p>
        </p:txBody>
      </p:sp>
      <p:sp>
        <p:nvSpPr>
          <p:cNvPr id="2" name="Content Placeholder 1"/>
          <p:cNvSpPr>
            <a:spLocks noGrp="1"/>
          </p:cNvSpPr>
          <p:nvPr>
            <p:ph idx="1"/>
          </p:nvPr>
        </p:nvSpPr>
        <p:spPr>
          <a:xfrm>
            <a:off x="457200" y="2209800"/>
            <a:ext cx="8229600" cy="3645091"/>
          </a:xfrm>
        </p:spPr>
        <p:txBody>
          <a:bodyPr>
            <a:normAutofit/>
          </a:bodyPr>
          <a:lstStyle/>
          <a:p>
            <a:pPr marL="0" indent="0" algn="ctr">
              <a:buNone/>
            </a:pPr>
            <a:r>
              <a:rPr lang="en-US" sz="2000" b="1" dirty="0">
                <a:latin typeface="+mj-lt"/>
              </a:rPr>
              <a:t>Charlotte A. Sisson</a:t>
            </a:r>
          </a:p>
          <a:p>
            <a:pPr marL="0" indent="0" algn="ctr">
              <a:buNone/>
            </a:pPr>
            <a:r>
              <a:rPr lang="en-US" sz="2000" b="1" dirty="0">
                <a:latin typeface="+mj-lt"/>
              </a:rPr>
              <a:t>Senior Foreign Affairs Officer</a:t>
            </a:r>
          </a:p>
          <a:p>
            <a:pPr marL="0" indent="0" algn="ctr">
              <a:buNone/>
            </a:pPr>
            <a:r>
              <a:rPr lang="en-US" sz="2000" b="1" dirty="0">
                <a:latin typeface="+mj-lt"/>
              </a:rPr>
              <a:t>Team Lead, Drug Demand Reduction</a:t>
            </a:r>
          </a:p>
          <a:p>
            <a:pPr marL="0" indent="0" algn="ctr">
              <a:buNone/>
            </a:pPr>
            <a:r>
              <a:rPr lang="en-US" sz="2000" b="1" dirty="0">
                <a:latin typeface="+mj-lt"/>
              </a:rPr>
              <a:t>Bureau of International Narcotics and Law Enforcement Affairs (INL)</a:t>
            </a:r>
          </a:p>
          <a:p>
            <a:pPr marL="0" indent="0" algn="ctr">
              <a:buNone/>
            </a:pPr>
            <a:r>
              <a:rPr lang="en-US" sz="2000" b="1" dirty="0">
                <a:latin typeface="+mj-lt"/>
              </a:rPr>
              <a:t>U.S. Department of State</a:t>
            </a:r>
          </a:p>
          <a:p>
            <a:pPr marL="0" indent="0" algn="ctr">
              <a:buNone/>
            </a:pPr>
            <a:endParaRPr lang="en-US" sz="2000" b="1" dirty="0">
              <a:latin typeface="+mj-lt"/>
            </a:endParaRPr>
          </a:p>
          <a:p>
            <a:pPr marL="0" indent="0" algn="ctr">
              <a:buNone/>
            </a:pPr>
            <a:r>
              <a:rPr lang="en-US" sz="2000" b="1" dirty="0">
                <a:latin typeface="+mj-lt"/>
              </a:rPr>
              <a:t>DemandReduction@state.gov</a:t>
            </a:r>
          </a:p>
          <a:p>
            <a:endParaRPr lang="en-US" sz="2800" b="1" dirty="0"/>
          </a:p>
        </p:txBody>
      </p:sp>
    </p:spTree>
    <p:extLst>
      <p:ext uri="{BB962C8B-B14F-4D97-AF65-F5344CB8AC3E}">
        <p14:creationId xmlns:p14="http://schemas.microsoft.com/office/powerpoint/2010/main" val="4041315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533400"/>
            <a:ext cx="9144000" cy="1143000"/>
          </a:xfrm>
        </p:spPr>
        <p:txBody>
          <a:bodyPr>
            <a:normAutofit/>
          </a:bodyPr>
          <a:lstStyle/>
          <a:p>
            <a:pPr algn="ctr"/>
            <a:r>
              <a:rPr lang="en-US" sz="4000" b="1" dirty="0" smtClean="0">
                <a:solidFill>
                  <a:schemeClr val="accent1">
                    <a:lumMod val="75000"/>
                  </a:schemeClr>
                </a:solidFill>
              </a:rPr>
              <a:t>TỔNG QUAN</a:t>
            </a:r>
            <a:endParaRPr lang="en-US" sz="4000" b="1" dirty="0">
              <a:solidFill>
                <a:schemeClr val="accent1">
                  <a:lumMod val="75000"/>
                </a:schemeClr>
              </a:solidFill>
            </a:endParaRPr>
          </a:p>
        </p:txBody>
      </p:sp>
      <p:sp>
        <p:nvSpPr>
          <p:cNvPr id="5" name="Content Placeholder 4"/>
          <p:cNvSpPr>
            <a:spLocks noGrp="1"/>
          </p:cNvSpPr>
          <p:nvPr>
            <p:ph idx="1"/>
          </p:nvPr>
        </p:nvSpPr>
        <p:spPr>
          <a:xfrm>
            <a:off x="457200" y="2133600"/>
            <a:ext cx="8534400" cy="3809999"/>
          </a:xfrm>
        </p:spPr>
        <p:txBody>
          <a:bodyPr>
            <a:normAutofit/>
          </a:bodyPr>
          <a:lstStyle/>
          <a:p>
            <a:pPr marL="0" indent="0">
              <a:buNone/>
            </a:pPr>
            <a:r>
              <a:rPr lang="en-US" sz="2800" b="1" dirty="0">
                <a:solidFill>
                  <a:schemeClr val="accent1">
                    <a:lumMod val="75000"/>
                  </a:schemeClr>
                </a:solidFill>
                <a:latin typeface="+mj-lt"/>
              </a:rPr>
              <a:t>I.</a:t>
            </a:r>
            <a:r>
              <a:rPr lang="en-US" sz="2800" dirty="0">
                <a:latin typeface="+mj-lt"/>
              </a:rPr>
              <a:t>	</a:t>
            </a:r>
            <a:r>
              <a:rPr lang="en-US" sz="2800" dirty="0" err="1" smtClean="0">
                <a:latin typeface="+mj-lt"/>
              </a:rPr>
              <a:t>Phát</a:t>
            </a:r>
            <a:r>
              <a:rPr lang="en-US" sz="2800" dirty="0" smtClean="0">
                <a:latin typeface="+mj-lt"/>
              </a:rPr>
              <a:t> </a:t>
            </a:r>
            <a:r>
              <a:rPr lang="en-US" sz="2800" dirty="0" err="1" smtClean="0">
                <a:latin typeface="+mj-lt"/>
              </a:rPr>
              <a:t>triển</a:t>
            </a:r>
            <a:r>
              <a:rPr lang="en-US" sz="2800" dirty="0" smtClean="0">
                <a:latin typeface="+mj-lt"/>
              </a:rPr>
              <a:t> </a:t>
            </a:r>
            <a:r>
              <a:rPr lang="en-US" sz="2800" dirty="0" err="1" smtClean="0">
                <a:latin typeface="+mj-lt"/>
              </a:rPr>
              <a:t>Nguồn</a:t>
            </a:r>
            <a:r>
              <a:rPr lang="en-US" sz="2800" dirty="0" smtClean="0">
                <a:latin typeface="+mj-lt"/>
              </a:rPr>
              <a:t> </a:t>
            </a:r>
            <a:r>
              <a:rPr lang="en-US" sz="2800" dirty="0" err="1" smtClean="0">
                <a:latin typeface="+mj-lt"/>
              </a:rPr>
              <a:t>nhân</a:t>
            </a:r>
            <a:r>
              <a:rPr lang="en-US" sz="2800" dirty="0" smtClean="0">
                <a:latin typeface="+mj-lt"/>
              </a:rPr>
              <a:t> </a:t>
            </a:r>
            <a:r>
              <a:rPr lang="en-US" sz="2800" dirty="0" err="1" smtClean="0">
                <a:latin typeface="+mj-lt"/>
              </a:rPr>
              <a:t>sự</a:t>
            </a:r>
            <a:r>
              <a:rPr lang="en-US" sz="2800" dirty="0" smtClean="0">
                <a:latin typeface="+mj-lt"/>
              </a:rPr>
              <a:t> </a:t>
            </a:r>
            <a:r>
              <a:rPr lang="en-US" sz="2800" dirty="0" err="1" smtClean="0">
                <a:latin typeface="+mj-lt"/>
              </a:rPr>
              <a:t>giúp</a:t>
            </a:r>
            <a:r>
              <a:rPr lang="en-US" sz="2800" dirty="0" smtClean="0">
                <a:latin typeface="+mj-lt"/>
              </a:rPr>
              <a:t> </a:t>
            </a:r>
            <a:r>
              <a:rPr lang="en-US" sz="2800" dirty="0" err="1" smtClean="0">
                <a:latin typeface="+mj-lt"/>
              </a:rPr>
              <a:t>giảm</a:t>
            </a:r>
            <a:r>
              <a:rPr lang="en-US" sz="2800" dirty="0" smtClean="0">
                <a:latin typeface="+mj-lt"/>
              </a:rPr>
              <a:t> </a:t>
            </a:r>
            <a:r>
              <a:rPr lang="en-US" sz="2800" dirty="0" err="1" smtClean="0">
                <a:latin typeface="+mj-lt"/>
              </a:rPr>
              <a:t>nhu</a:t>
            </a:r>
            <a:r>
              <a:rPr lang="en-US" sz="2800" dirty="0" smtClean="0">
                <a:latin typeface="+mj-lt"/>
              </a:rPr>
              <a:t> </a:t>
            </a:r>
            <a:r>
              <a:rPr lang="en-US" sz="2800" dirty="0" err="1" smtClean="0">
                <a:latin typeface="+mj-lt"/>
              </a:rPr>
              <a:t>cầu</a:t>
            </a:r>
            <a:r>
              <a:rPr lang="en-US" sz="2800" dirty="0" smtClean="0">
                <a:latin typeface="+mj-lt"/>
              </a:rPr>
              <a:t> </a:t>
            </a:r>
            <a:r>
              <a:rPr lang="en-US" sz="2800" dirty="0" err="1" smtClean="0">
                <a:latin typeface="+mj-lt"/>
              </a:rPr>
              <a:t>sử</a:t>
            </a:r>
            <a:r>
              <a:rPr lang="en-US" sz="2800" dirty="0" smtClean="0">
                <a:latin typeface="+mj-lt"/>
              </a:rPr>
              <a:t> 	</a:t>
            </a:r>
            <a:r>
              <a:rPr lang="en-US" sz="2800" dirty="0" err="1" smtClean="0">
                <a:latin typeface="+mj-lt"/>
              </a:rPr>
              <a:t>dụng</a:t>
            </a:r>
            <a:r>
              <a:rPr lang="en-US" sz="2800" dirty="0" smtClean="0">
                <a:latin typeface="+mj-lt"/>
              </a:rPr>
              <a:t> </a:t>
            </a:r>
            <a:r>
              <a:rPr lang="en-US" sz="2800" dirty="0" err="1" smtClean="0">
                <a:latin typeface="+mj-lt"/>
              </a:rPr>
              <a:t>chất</a:t>
            </a:r>
            <a:endParaRPr lang="en-US" sz="2800" dirty="0">
              <a:latin typeface="+mj-lt"/>
            </a:endParaRPr>
          </a:p>
          <a:p>
            <a:pPr marL="0" indent="0">
              <a:buNone/>
            </a:pPr>
            <a:r>
              <a:rPr lang="en-US" sz="2800" b="1" dirty="0" smtClean="0">
                <a:solidFill>
                  <a:schemeClr val="accent1">
                    <a:lumMod val="75000"/>
                  </a:schemeClr>
                </a:solidFill>
                <a:latin typeface="+mj-lt"/>
              </a:rPr>
              <a:t>II.</a:t>
            </a:r>
            <a:r>
              <a:rPr lang="en-US" sz="2800" dirty="0" smtClean="0">
                <a:latin typeface="+mj-lt"/>
              </a:rPr>
              <a:t>	</a:t>
            </a:r>
            <a:r>
              <a:rPr lang="en-US" sz="2800" dirty="0" err="1" smtClean="0">
                <a:latin typeface="+mj-lt"/>
              </a:rPr>
              <a:t>Chuyên</a:t>
            </a:r>
            <a:r>
              <a:rPr lang="en-US" sz="2800" dirty="0" smtClean="0">
                <a:latin typeface="+mj-lt"/>
              </a:rPr>
              <a:t> </a:t>
            </a:r>
            <a:r>
              <a:rPr lang="en-US" sz="2800" dirty="0" err="1" smtClean="0">
                <a:latin typeface="+mj-lt"/>
              </a:rPr>
              <a:t>nghiệp</a:t>
            </a:r>
            <a:r>
              <a:rPr lang="en-US" sz="2800" dirty="0" smtClean="0">
                <a:latin typeface="+mj-lt"/>
              </a:rPr>
              <a:t> </a:t>
            </a:r>
            <a:r>
              <a:rPr lang="en-US" sz="2800" dirty="0" err="1" smtClean="0">
                <a:latin typeface="+mj-lt"/>
              </a:rPr>
              <a:t>hóa</a:t>
            </a:r>
            <a:r>
              <a:rPr lang="en-US" sz="2800" dirty="0" smtClean="0">
                <a:latin typeface="+mj-lt"/>
              </a:rPr>
              <a:t> </a:t>
            </a:r>
            <a:r>
              <a:rPr lang="en-US" sz="2800" dirty="0" err="1" smtClean="0">
                <a:latin typeface="+mj-lt"/>
              </a:rPr>
              <a:t>Dịch</a:t>
            </a:r>
            <a:r>
              <a:rPr lang="en-US" sz="2800" dirty="0" smtClean="0">
                <a:latin typeface="+mj-lt"/>
              </a:rPr>
              <a:t> </a:t>
            </a:r>
            <a:r>
              <a:rPr lang="en-US" sz="2800" dirty="0" err="1" smtClean="0">
                <a:latin typeface="+mj-lt"/>
              </a:rPr>
              <a:t>vụ</a:t>
            </a:r>
            <a:r>
              <a:rPr lang="en-US" sz="2800" dirty="0" smtClean="0">
                <a:latin typeface="+mj-lt"/>
              </a:rPr>
              <a:t> </a:t>
            </a:r>
            <a:r>
              <a:rPr lang="en-US" sz="2800" dirty="0" err="1" smtClean="0">
                <a:latin typeface="+mj-lt"/>
              </a:rPr>
              <a:t>Điều</a:t>
            </a:r>
            <a:r>
              <a:rPr lang="en-US" sz="2800" dirty="0" smtClean="0">
                <a:latin typeface="+mj-lt"/>
              </a:rPr>
              <a:t> </a:t>
            </a:r>
            <a:r>
              <a:rPr lang="en-US" sz="2800" dirty="0" err="1" smtClean="0">
                <a:latin typeface="+mj-lt"/>
              </a:rPr>
              <a:t>trị</a:t>
            </a:r>
            <a:r>
              <a:rPr lang="en-US" sz="2800" dirty="0" smtClean="0">
                <a:latin typeface="+mj-lt"/>
              </a:rPr>
              <a:t> </a:t>
            </a:r>
            <a:r>
              <a:rPr lang="en-US" sz="2800" dirty="0" err="1" smtClean="0">
                <a:latin typeface="+mj-lt"/>
              </a:rPr>
              <a:t>và</a:t>
            </a:r>
            <a:r>
              <a:rPr lang="en-US" sz="2800" dirty="0" smtClean="0">
                <a:latin typeface="+mj-lt"/>
              </a:rPr>
              <a:t> </a:t>
            </a:r>
            <a:r>
              <a:rPr lang="en-US" sz="2800" dirty="0" err="1" smtClean="0">
                <a:latin typeface="+mj-lt"/>
              </a:rPr>
              <a:t>Dự</a:t>
            </a:r>
            <a:r>
              <a:rPr lang="en-US" sz="2800" dirty="0" smtClean="0">
                <a:latin typeface="+mj-lt"/>
              </a:rPr>
              <a:t> </a:t>
            </a:r>
            <a:r>
              <a:rPr lang="en-US" sz="2800" dirty="0" err="1" smtClean="0">
                <a:latin typeface="+mj-lt"/>
              </a:rPr>
              <a:t>Phòng</a:t>
            </a:r>
            <a:r>
              <a:rPr lang="en-US" sz="2800" dirty="0" smtClean="0">
                <a:latin typeface="+mj-lt"/>
              </a:rPr>
              <a:t> 	</a:t>
            </a:r>
            <a:r>
              <a:rPr lang="en-US" sz="2800" dirty="0" err="1" smtClean="0">
                <a:latin typeface="+mj-lt"/>
              </a:rPr>
              <a:t>Nghiện</a:t>
            </a:r>
            <a:r>
              <a:rPr lang="en-US" sz="2800" dirty="0" smtClean="0">
                <a:latin typeface="+mj-lt"/>
              </a:rPr>
              <a:t> </a:t>
            </a:r>
            <a:r>
              <a:rPr lang="en-US" sz="2800" dirty="0" err="1" smtClean="0">
                <a:latin typeface="+mj-lt"/>
              </a:rPr>
              <a:t>chất</a:t>
            </a:r>
            <a:endParaRPr lang="en-US" sz="2800" dirty="0" smtClean="0">
              <a:latin typeface="+mj-lt"/>
            </a:endParaRPr>
          </a:p>
          <a:p>
            <a:pPr marL="0" indent="0">
              <a:buNone/>
            </a:pPr>
            <a:r>
              <a:rPr lang="en-US" sz="2800" b="1" dirty="0" smtClean="0">
                <a:solidFill>
                  <a:schemeClr val="accent1">
                    <a:lumMod val="75000"/>
                  </a:schemeClr>
                </a:solidFill>
                <a:latin typeface="+mj-lt"/>
              </a:rPr>
              <a:t>III.</a:t>
            </a:r>
            <a:r>
              <a:rPr lang="en-US" sz="2800" dirty="0" smtClean="0">
                <a:latin typeface="+mj-lt"/>
              </a:rPr>
              <a:t>	</a:t>
            </a:r>
            <a:r>
              <a:rPr lang="en-US" sz="2800" dirty="0" err="1" smtClean="0">
                <a:latin typeface="+mj-lt"/>
              </a:rPr>
              <a:t>Xây</a:t>
            </a:r>
            <a:r>
              <a:rPr lang="en-US" sz="2800" dirty="0" smtClean="0">
                <a:latin typeface="+mj-lt"/>
              </a:rPr>
              <a:t> </a:t>
            </a:r>
            <a:r>
              <a:rPr lang="en-US" sz="2800" dirty="0" err="1" smtClean="0">
                <a:latin typeface="+mj-lt"/>
              </a:rPr>
              <a:t>dựng</a:t>
            </a:r>
            <a:r>
              <a:rPr lang="en-US" sz="2800" dirty="0" smtClean="0">
                <a:latin typeface="+mj-lt"/>
              </a:rPr>
              <a:t> </a:t>
            </a:r>
            <a:r>
              <a:rPr lang="en-US" sz="2800" dirty="0" err="1">
                <a:latin typeface="+mj-lt"/>
              </a:rPr>
              <a:t>M</a:t>
            </a:r>
            <a:r>
              <a:rPr lang="en-US" sz="2800" dirty="0" err="1" smtClean="0">
                <a:latin typeface="+mj-lt"/>
              </a:rPr>
              <a:t>ạng</a:t>
            </a:r>
            <a:r>
              <a:rPr lang="en-US" sz="2800" dirty="0" smtClean="0">
                <a:latin typeface="+mj-lt"/>
              </a:rPr>
              <a:t> </a:t>
            </a:r>
            <a:r>
              <a:rPr lang="en-US" sz="2800" dirty="0" err="1" smtClean="0">
                <a:latin typeface="+mj-lt"/>
              </a:rPr>
              <a:t>lưới</a:t>
            </a:r>
            <a:r>
              <a:rPr lang="en-US" sz="2800" dirty="0" smtClean="0">
                <a:latin typeface="+mj-lt"/>
              </a:rPr>
              <a:t> </a:t>
            </a:r>
            <a:r>
              <a:rPr lang="en-US" sz="2800" dirty="0" err="1" smtClean="0">
                <a:latin typeface="+mj-lt"/>
              </a:rPr>
              <a:t>toàn</a:t>
            </a:r>
            <a:r>
              <a:rPr lang="en-US" sz="2800" dirty="0" smtClean="0">
                <a:latin typeface="+mj-lt"/>
              </a:rPr>
              <a:t> </a:t>
            </a:r>
            <a:r>
              <a:rPr lang="en-US" sz="2800" dirty="0" err="1" smtClean="0">
                <a:latin typeface="+mj-lt"/>
              </a:rPr>
              <a:t>cầu</a:t>
            </a:r>
            <a:r>
              <a:rPr lang="en-US" sz="2800" dirty="0" smtClean="0">
                <a:latin typeface="+mj-lt"/>
              </a:rPr>
              <a:t> </a:t>
            </a:r>
            <a:r>
              <a:rPr lang="en-US" sz="2800" dirty="0" err="1" smtClean="0">
                <a:latin typeface="+mj-lt"/>
              </a:rPr>
              <a:t>và</a:t>
            </a:r>
            <a:r>
              <a:rPr lang="en-US" sz="2800" dirty="0" smtClean="0">
                <a:latin typeface="+mj-lt"/>
              </a:rPr>
              <a:t> </a:t>
            </a:r>
            <a:r>
              <a:rPr lang="en-US" sz="2800" dirty="0" err="1" smtClean="0">
                <a:latin typeface="+mj-lt"/>
              </a:rPr>
              <a:t>Liên</a:t>
            </a:r>
            <a:r>
              <a:rPr lang="en-US" sz="2800" dirty="0" smtClean="0">
                <a:latin typeface="+mj-lt"/>
              </a:rPr>
              <a:t> minh </a:t>
            </a:r>
            <a:r>
              <a:rPr lang="en-US" sz="2800" dirty="0" err="1" smtClean="0">
                <a:latin typeface="+mj-lt"/>
              </a:rPr>
              <a:t>cộng</a:t>
            </a:r>
            <a:r>
              <a:rPr lang="en-US" sz="2800" dirty="0" smtClean="0">
                <a:latin typeface="+mj-lt"/>
              </a:rPr>
              <a:t> 	</a:t>
            </a:r>
            <a:r>
              <a:rPr lang="en-US" sz="2800" dirty="0" err="1" smtClean="0">
                <a:latin typeface="+mj-lt"/>
              </a:rPr>
              <a:t>đồng</a:t>
            </a:r>
            <a:endParaRPr lang="en-US" sz="2800" dirty="0">
              <a:latin typeface="+mj-lt"/>
            </a:endParaRPr>
          </a:p>
          <a:p>
            <a:pPr marL="0" indent="0">
              <a:buNone/>
            </a:pPr>
            <a:r>
              <a:rPr lang="en-US" sz="2800" b="1" dirty="0" smtClean="0">
                <a:solidFill>
                  <a:schemeClr val="accent1">
                    <a:lumMod val="75000"/>
                  </a:schemeClr>
                </a:solidFill>
                <a:latin typeface="+mj-lt"/>
              </a:rPr>
              <a:t>IV</a:t>
            </a:r>
            <a:r>
              <a:rPr lang="en-US" sz="2800" b="1" dirty="0">
                <a:solidFill>
                  <a:schemeClr val="accent1">
                    <a:lumMod val="75000"/>
                  </a:schemeClr>
                </a:solidFill>
                <a:latin typeface="+mj-lt"/>
              </a:rPr>
              <a:t>.</a:t>
            </a:r>
            <a:r>
              <a:rPr lang="en-US" sz="2800" dirty="0">
                <a:latin typeface="+mj-lt"/>
              </a:rPr>
              <a:t>	</a:t>
            </a:r>
            <a:r>
              <a:rPr lang="en-US" sz="2800" dirty="0" err="1" smtClean="0">
                <a:latin typeface="+mj-lt"/>
              </a:rPr>
              <a:t>Hướng</a:t>
            </a:r>
            <a:r>
              <a:rPr lang="en-US" sz="2800" dirty="0" smtClean="0">
                <a:latin typeface="+mj-lt"/>
              </a:rPr>
              <a:t> </a:t>
            </a:r>
            <a:r>
              <a:rPr lang="en-US" sz="2800" dirty="0" err="1" smtClean="0">
                <a:latin typeface="+mj-lt"/>
              </a:rPr>
              <a:t>đến</a:t>
            </a:r>
            <a:r>
              <a:rPr lang="en-US" sz="2800" dirty="0" smtClean="0">
                <a:latin typeface="+mj-lt"/>
              </a:rPr>
              <a:t> </a:t>
            </a:r>
            <a:r>
              <a:rPr lang="en-US" sz="2800" dirty="0" err="1" smtClean="0">
                <a:latin typeface="+mj-lt"/>
              </a:rPr>
              <a:t>các</a:t>
            </a:r>
            <a:r>
              <a:rPr lang="en-US" sz="2800" dirty="0" smtClean="0">
                <a:latin typeface="+mj-lt"/>
              </a:rPr>
              <a:t> </a:t>
            </a:r>
            <a:r>
              <a:rPr lang="en-US" sz="2800" dirty="0" err="1">
                <a:latin typeface="+mj-lt"/>
              </a:rPr>
              <a:t>q</a:t>
            </a:r>
            <a:r>
              <a:rPr lang="en-US" sz="2800" dirty="0" err="1" smtClean="0">
                <a:latin typeface="+mj-lt"/>
              </a:rPr>
              <a:t>uần</a:t>
            </a:r>
            <a:r>
              <a:rPr lang="en-US" sz="2800" dirty="0" smtClean="0">
                <a:latin typeface="+mj-lt"/>
              </a:rPr>
              <a:t> </a:t>
            </a:r>
            <a:r>
              <a:rPr lang="en-US" sz="2800" dirty="0" err="1" smtClean="0">
                <a:latin typeface="+mj-lt"/>
              </a:rPr>
              <a:t>thể</a:t>
            </a:r>
            <a:r>
              <a:rPr lang="en-US" sz="2800" dirty="0" smtClean="0">
                <a:latin typeface="+mj-lt"/>
              </a:rPr>
              <a:t> </a:t>
            </a:r>
            <a:r>
              <a:rPr lang="en-US" sz="2800" dirty="0" err="1" smtClean="0">
                <a:latin typeface="+mj-lt"/>
              </a:rPr>
              <a:t>dân</a:t>
            </a:r>
            <a:r>
              <a:rPr lang="en-US" sz="2800" dirty="0" smtClean="0">
                <a:latin typeface="+mj-lt"/>
              </a:rPr>
              <a:t> </a:t>
            </a:r>
            <a:r>
              <a:rPr lang="en-US" sz="2800" dirty="0" err="1" smtClean="0">
                <a:latin typeface="+mj-lt"/>
              </a:rPr>
              <a:t>số</a:t>
            </a:r>
            <a:r>
              <a:rPr lang="en-US" sz="2800" dirty="0">
                <a:latin typeface="+mj-lt"/>
              </a:rPr>
              <a:t> </a:t>
            </a:r>
            <a:r>
              <a:rPr lang="en-US" sz="2800" dirty="0" err="1" smtClean="0">
                <a:latin typeface="+mj-lt"/>
              </a:rPr>
              <a:t>với</a:t>
            </a:r>
            <a:r>
              <a:rPr lang="en-US" sz="2800" dirty="0" smtClean="0">
                <a:latin typeface="+mj-lt"/>
              </a:rPr>
              <a:t> </a:t>
            </a:r>
            <a:r>
              <a:rPr lang="en-US" sz="2800" dirty="0" err="1" smtClean="0">
                <a:latin typeface="+mj-lt"/>
              </a:rPr>
              <a:t>nhu</a:t>
            </a:r>
            <a:r>
              <a:rPr lang="en-US" sz="2800" dirty="0" smtClean="0">
                <a:latin typeface="+mj-lt"/>
              </a:rPr>
              <a:t> </a:t>
            </a:r>
            <a:r>
              <a:rPr lang="en-US" sz="2800" dirty="0" err="1" smtClean="0">
                <a:latin typeface="+mj-lt"/>
              </a:rPr>
              <a:t>cầu</a:t>
            </a:r>
            <a:r>
              <a:rPr lang="en-US" sz="2800" dirty="0" smtClean="0">
                <a:latin typeface="+mj-lt"/>
              </a:rPr>
              <a:t> </a:t>
            </a:r>
            <a:r>
              <a:rPr lang="en-US" sz="2800" dirty="0" err="1" smtClean="0">
                <a:latin typeface="+mj-lt"/>
              </a:rPr>
              <a:t>lâm</a:t>
            </a:r>
            <a:r>
              <a:rPr lang="en-US" sz="2800" dirty="0" smtClean="0">
                <a:latin typeface="+mj-lt"/>
              </a:rPr>
              <a:t> 	</a:t>
            </a:r>
            <a:r>
              <a:rPr lang="en-US" sz="2800" dirty="0" err="1" smtClean="0">
                <a:latin typeface="+mj-lt"/>
              </a:rPr>
              <a:t>sàng</a:t>
            </a:r>
            <a:r>
              <a:rPr lang="en-US" sz="2800" dirty="0" smtClean="0">
                <a:latin typeface="+mj-lt"/>
              </a:rPr>
              <a:t> </a:t>
            </a:r>
            <a:r>
              <a:rPr lang="en-US" sz="2800" dirty="0" err="1" smtClean="0">
                <a:latin typeface="+mj-lt"/>
              </a:rPr>
              <a:t>đặc</a:t>
            </a:r>
            <a:r>
              <a:rPr lang="en-US" sz="2800" dirty="0" smtClean="0">
                <a:latin typeface="+mj-lt"/>
              </a:rPr>
              <a:t> </a:t>
            </a:r>
            <a:r>
              <a:rPr lang="en-US" sz="2800" dirty="0" err="1" smtClean="0">
                <a:latin typeface="+mj-lt"/>
              </a:rPr>
              <a:t>biệt</a:t>
            </a:r>
            <a:endParaRPr lang="en-US" sz="2800" dirty="0">
              <a:latin typeface="+mj-lt"/>
            </a:endParaRPr>
          </a:p>
        </p:txBody>
      </p:sp>
    </p:spTree>
    <p:extLst>
      <p:ext uri="{BB962C8B-B14F-4D97-AF65-F5344CB8AC3E}">
        <p14:creationId xmlns:p14="http://schemas.microsoft.com/office/powerpoint/2010/main" val="1321529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2514600"/>
            <a:ext cx="9144000" cy="1143000"/>
          </a:xfrm>
        </p:spPr>
        <p:txBody>
          <a:bodyPr>
            <a:noAutofit/>
          </a:bodyPr>
          <a:lstStyle/>
          <a:p>
            <a:pPr algn="ctr"/>
            <a:r>
              <a:rPr lang="en-US" sz="4000" b="1" dirty="0">
                <a:solidFill>
                  <a:schemeClr val="accent1">
                    <a:lumMod val="75000"/>
                  </a:schemeClr>
                </a:solidFill>
              </a:rPr>
              <a:t>I. </a:t>
            </a:r>
            <a:r>
              <a:rPr lang="en-US" sz="4000" b="1" dirty="0" err="1"/>
              <a:t>Phát</a:t>
            </a:r>
            <a:r>
              <a:rPr lang="en-US" sz="4000" b="1" dirty="0"/>
              <a:t> </a:t>
            </a:r>
            <a:r>
              <a:rPr lang="en-US" sz="4000" b="1" dirty="0" err="1"/>
              <a:t>triển</a:t>
            </a:r>
            <a:r>
              <a:rPr lang="en-US" sz="4000" b="1" dirty="0"/>
              <a:t> </a:t>
            </a:r>
            <a:r>
              <a:rPr lang="en-US" sz="4000" b="1" dirty="0" smtClean="0"/>
              <a:t/>
            </a:r>
            <a:br>
              <a:rPr lang="en-US" sz="4000" b="1" dirty="0" smtClean="0"/>
            </a:br>
            <a:r>
              <a:rPr lang="en-US" sz="4000" b="1" dirty="0" err="1" smtClean="0"/>
              <a:t>Nguồn</a:t>
            </a:r>
            <a:r>
              <a:rPr lang="en-US" sz="4000" b="1" dirty="0" smtClean="0"/>
              <a:t> </a:t>
            </a:r>
            <a:r>
              <a:rPr lang="en-US" sz="4000" b="1" dirty="0" err="1" smtClean="0"/>
              <a:t>nhân</a:t>
            </a:r>
            <a:r>
              <a:rPr lang="en-US" sz="4000" b="1" dirty="0" smtClean="0"/>
              <a:t> </a:t>
            </a:r>
            <a:r>
              <a:rPr lang="en-US" sz="4000" b="1" dirty="0" err="1" smtClean="0"/>
              <a:t>lực</a:t>
            </a:r>
            <a:r>
              <a:rPr lang="en-US" sz="4000" b="1" dirty="0" smtClean="0"/>
              <a:t> </a:t>
            </a:r>
            <a:r>
              <a:rPr lang="en-US" sz="4000" b="1" dirty="0" err="1" smtClean="0"/>
              <a:t>giúp</a:t>
            </a:r>
            <a:r>
              <a:rPr lang="en-US" sz="4000" b="1" dirty="0" smtClean="0"/>
              <a:t> </a:t>
            </a:r>
            <a:r>
              <a:rPr lang="en-US" sz="4000" b="1" dirty="0" err="1" smtClean="0"/>
              <a:t>giảm</a:t>
            </a:r>
            <a:r>
              <a:rPr lang="en-US" sz="4000" b="1" dirty="0" smtClean="0"/>
              <a:t> </a:t>
            </a:r>
            <a:r>
              <a:rPr lang="en-US" sz="4000" b="1" dirty="0" err="1"/>
              <a:t>nhu</a:t>
            </a:r>
            <a:r>
              <a:rPr lang="en-US" sz="4000" b="1" dirty="0"/>
              <a:t> </a:t>
            </a:r>
            <a:r>
              <a:rPr lang="en-US" sz="4000" b="1" dirty="0" err="1"/>
              <a:t>cầu</a:t>
            </a:r>
            <a:r>
              <a:rPr lang="en-US" sz="4000" b="1" dirty="0"/>
              <a:t> </a:t>
            </a:r>
            <a:r>
              <a:rPr lang="en-US" sz="4000" b="1" dirty="0" smtClean="0"/>
              <a:t/>
            </a:r>
            <a:br>
              <a:rPr lang="en-US" sz="4000" b="1" dirty="0" smtClean="0"/>
            </a:br>
            <a:r>
              <a:rPr lang="en-US" sz="4000" b="1" dirty="0" err="1" smtClean="0"/>
              <a:t>sử</a:t>
            </a:r>
            <a:r>
              <a:rPr lang="en-US" sz="4000" b="1" dirty="0" smtClean="0"/>
              <a:t> </a:t>
            </a:r>
            <a:r>
              <a:rPr lang="en-US" sz="4000" b="1" dirty="0" err="1" smtClean="0"/>
              <a:t>dụng</a:t>
            </a:r>
            <a:r>
              <a:rPr lang="en-US" sz="4000" b="1" dirty="0" smtClean="0"/>
              <a:t> </a:t>
            </a:r>
            <a:r>
              <a:rPr lang="en-US" sz="4000" b="1" dirty="0" err="1" smtClean="0"/>
              <a:t>chất</a:t>
            </a:r>
            <a:endParaRPr lang="en-US" sz="4000" b="1" dirty="0">
              <a:solidFill>
                <a:schemeClr val="accent1">
                  <a:lumMod val="75000"/>
                </a:schemeClr>
              </a:solidFill>
            </a:endParaRPr>
          </a:p>
        </p:txBody>
      </p:sp>
    </p:spTree>
    <p:extLst>
      <p:ext uri="{BB962C8B-B14F-4D97-AF65-F5344CB8AC3E}">
        <p14:creationId xmlns:p14="http://schemas.microsoft.com/office/powerpoint/2010/main" val="1910539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714" name="Line 2"/>
          <p:cNvSpPr>
            <a:spLocks noChangeShapeType="1"/>
          </p:cNvSpPr>
          <p:nvPr>
            <p:custDataLst>
              <p:tags r:id="rId2"/>
            </p:custDataLst>
          </p:nvPr>
        </p:nvSpPr>
        <p:spPr bwMode="auto">
          <a:xfrm>
            <a:off x="1230313" y="6206121"/>
            <a:ext cx="7208837" cy="0"/>
          </a:xfrm>
          <a:prstGeom prst="line">
            <a:avLst/>
          </a:prstGeom>
          <a:noFill/>
          <a:ln w="57150">
            <a:solidFill>
              <a:schemeClr val="tx2"/>
            </a:solidFill>
            <a:round/>
            <a:headEnd/>
            <a:tailEnd type="triangle" w="med" len="med"/>
          </a:ln>
          <a:effectLst/>
        </p:spPr>
        <p:txBody>
          <a:bodyPr>
            <a:spAutoFit/>
          </a:bodyPr>
          <a:lstStyle/>
          <a:p>
            <a:pPr>
              <a:defRPr/>
            </a:pPr>
            <a:endParaRPr lang="en-US"/>
          </a:p>
        </p:txBody>
      </p:sp>
      <p:sp>
        <p:nvSpPr>
          <p:cNvPr id="627715" name="Line 3"/>
          <p:cNvSpPr>
            <a:spLocks noChangeShapeType="1"/>
          </p:cNvSpPr>
          <p:nvPr>
            <p:custDataLst>
              <p:tags r:id="rId3"/>
            </p:custDataLst>
          </p:nvPr>
        </p:nvSpPr>
        <p:spPr bwMode="auto">
          <a:xfrm flipH="1" flipV="1">
            <a:off x="1223940" y="2305302"/>
            <a:ext cx="15875" cy="3916363"/>
          </a:xfrm>
          <a:prstGeom prst="line">
            <a:avLst/>
          </a:prstGeom>
          <a:noFill/>
          <a:ln w="57150">
            <a:solidFill>
              <a:schemeClr val="tx2"/>
            </a:solidFill>
            <a:round/>
            <a:headEnd/>
            <a:tailEnd type="triangle" w="med" len="med"/>
          </a:ln>
          <a:effectLst/>
        </p:spPr>
        <p:txBody>
          <a:bodyPr>
            <a:spAutoFit/>
          </a:bodyPr>
          <a:lstStyle/>
          <a:p>
            <a:pPr>
              <a:defRPr/>
            </a:pPr>
            <a:endParaRPr lang="en-US"/>
          </a:p>
        </p:txBody>
      </p:sp>
      <p:sp>
        <p:nvSpPr>
          <p:cNvPr id="22532" name="Text Box 4"/>
          <p:cNvSpPr txBox="1">
            <a:spLocks noChangeArrowheads="1"/>
          </p:cNvSpPr>
          <p:nvPr>
            <p:custDataLst>
              <p:tags r:id="rId4"/>
            </p:custDataLst>
          </p:nvPr>
        </p:nvSpPr>
        <p:spPr bwMode="auto">
          <a:xfrm>
            <a:off x="1390650" y="6265958"/>
            <a:ext cx="6781800" cy="369332"/>
          </a:xfrm>
          <a:prstGeom prst="rect">
            <a:avLst/>
          </a:prstGeom>
          <a:noFill/>
          <a:ln w="3175">
            <a:noFill/>
            <a:miter lim="800000"/>
            <a:headEnd/>
            <a:tailEnd/>
          </a:ln>
        </p:spPr>
        <p:txBody>
          <a:bodyPr wrap="square">
            <a:noAutofit/>
          </a:bodyPr>
          <a:lstStyle/>
          <a:p>
            <a:pPr algn="ctr"/>
            <a:r>
              <a:rPr lang="en-US" sz="2000" b="1" dirty="0" err="1" smtClean="0">
                <a:solidFill>
                  <a:schemeClr val="accent1">
                    <a:lumMod val="75000"/>
                  </a:schemeClr>
                </a:solidFill>
                <a:latin typeface="+mj-lt"/>
              </a:rPr>
              <a:t>Thời</a:t>
            </a:r>
            <a:r>
              <a:rPr lang="en-US" sz="2000" b="1" dirty="0" smtClean="0">
                <a:solidFill>
                  <a:schemeClr val="accent1">
                    <a:lumMod val="75000"/>
                  </a:schemeClr>
                </a:solidFill>
                <a:latin typeface="+mj-lt"/>
              </a:rPr>
              <a:t> </a:t>
            </a:r>
            <a:r>
              <a:rPr lang="en-US" sz="2000" b="1" dirty="0" err="1" smtClean="0">
                <a:solidFill>
                  <a:schemeClr val="accent1">
                    <a:lumMod val="75000"/>
                  </a:schemeClr>
                </a:solidFill>
                <a:latin typeface="+mj-lt"/>
              </a:rPr>
              <a:t>gian</a:t>
            </a:r>
            <a:endParaRPr lang="en-US" sz="2000" b="1" dirty="0">
              <a:solidFill>
                <a:schemeClr val="accent1">
                  <a:lumMod val="75000"/>
                </a:schemeClr>
              </a:solidFill>
              <a:effectLst/>
              <a:latin typeface="+mj-lt"/>
            </a:endParaRPr>
          </a:p>
        </p:txBody>
      </p:sp>
      <p:sp>
        <p:nvSpPr>
          <p:cNvPr id="22533" name="Text Box 5"/>
          <p:cNvSpPr txBox="1">
            <a:spLocks noChangeArrowheads="1"/>
          </p:cNvSpPr>
          <p:nvPr>
            <p:custDataLst>
              <p:tags r:id="rId5"/>
            </p:custDataLst>
          </p:nvPr>
        </p:nvSpPr>
        <p:spPr bwMode="auto">
          <a:xfrm rot="-5400000">
            <a:off x="-957768" y="4166785"/>
            <a:ext cx="3709340" cy="369332"/>
          </a:xfrm>
          <a:prstGeom prst="rect">
            <a:avLst/>
          </a:prstGeom>
          <a:noFill/>
          <a:ln w="3175">
            <a:noFill/>
            <a:miter lim="800000"/>
            <a:headEnd/>
            <a:tailEnd/>
          </a:ln>
        </p:spPr>
        <p:txBody>
          <a:bodyPr wrap="square">
            <a:noAutofit/>
          </a:bodyPr>
          <a:lstStyle/>
          <a:p>
            <a:pPr algn="ctr"/>
            <a:r>
              <a:rPr lang="en-US" sz="2000" b="1" dirty="0" err="1" smtClean="0">
                <a:solidFill>
                  <a:schemeClr val="accent1">
                    <a:lumMod val="75000"/>
                  </a:schemeClr>
                </a:solidFill>
                <a:latin typeface="+mj-lt"/>
              </a:rPr>
              <a:t>Sự</a:t>
            </a:r>
            <a:r>
              <a:rPr lang="en-US" sz="2000" b="1" dirty="0" smtClean="0">
                <a:solidFill>
                  <a:schemeClr val="accent1">
                    <a:lumMod val="75000"/>
                  </a:schemeClr>
                </a:solidFill>
                <a:latin typeface="+mj-lt"/>
              </a:rPr>
              <a:t> </a:t>
            </a:r>
            <a:r>
              <a:rPr lang="en-US" sz="2000" b="1" dirty="0" err="1">
                <a:solidFill>
                  <a:schemeClr val="accent1">
                    <a:lumMod val="75000"/>
                  </a:schemeClr>
                </a:solidFill>
                <a:latin typeface="+mj-lt"/>
              </a:rPr>
              <a:t>c</a:t>
            </a:r>
            <a:r>
              <a:rPr lang="en-US" sz="2000" b="1" dirty="0" err="1" smtClean="0">
                <a:solidFill>
                  <a:schemeClr val="accent1">
                    <a:lumMod val="75000"/>
                  </a:schemeClr>
                </a:solidFill>
                <a:latin typeface="+mj-lt"/>
              </a:rPr>
              <a:t>huyên</a:t>
            </a:r>
            <a:r>
              <a:rPr lang="en-US" sz="2000" b="1" dirty="0" smtClean="0">
                <a:solidFill>
                  <a:schemeClr val="accent1">
                    <a:lumMod val="75000"/>
                  </a:schemeClr>
                </a:solidFill>
                <a:latin typeface="+mj-lt"/>
              </a:rPr>
              <a:t> </a:t>
            </a:r>
            <a:r>
              <a:rPr lang="en-US" sz="2000" b="1" dirty="0" err="1" smtClean="0">
                <a:solidFill>
                  <a:schemeClr val="accent1">
                    <a:lumMod val="75000"/>
                  </a:schemeClr>
                </a:solidFill>
                <a:latin typeface="+mj-lt"/>
              </a:rPr>
              <a:t>nghiệp</a:t>
            </a:r>
            <a:r>
              <a:rPr lang="en-US" sz="2000" b="1" dirty="0" smtClean="0">
                <a:solidFill>
                  <a:schemeClr val="accent1">
                    <a:lumMod val="75000"/>
                  </a:schemeClr>
                </a:solidFill>
                <a:latin typeface="+mj-lt"/>
              </a:rPr>
              <a:t> </a:t>
            </a:r>
            <a:r>
              <a:rPr lang="en-US" sz="2000" b="1" dirty="0" err="1" smtClean="0">
                <a:solidFill>
                  <a:schemeClr val="accent1">
                    <a:lumMod val="75000"/>
                  </a:schemeClr>
                </a:solidFill>
                <a:latin typeface="+mj-lt"/>
              </a:rPr>
              <a:t>hóa</a:t>
            </a:r>
            <a:r>
              <a:rPr lang="en-US" sz="2000" b="1" dirty="0" smtClean="0">
                <a:solidFill>
                  <a:schemeClr val="accent1">
                    <a:lumMod val="75000"/>
                  </a:schemeClr>
                </a:solidFill>
                <a:latin typeface="+mj-lt"/>
              </a:rPr>
              <a:t> </a:t>
            </a:r>
            <a:r>
              <a:rPr lang="en-US" sz="2000" b="1" dirty="0" err="1" smtClean="0">
                <a:solidFill>
                  <a:schemeClr val="accent1">
                    <a:lumMod val="75000"/>
                  </a:schemeClr>
                </a:solidFill>
                <a:latin typeface="+mj-lt"/>
              </a:rPr>
              <a:t>của</a:t>
            </a:r>
            <a:r>
              <a:rPr lang="en-US" sz="2000" b="1" dirty="0" smtClean="0">
                <a:solidFill>
                  <a:schemeClr val="accent1">
                    <a:lumMod val="75000"/>
                  </a:schemeClr>
                </a:solidFill>
                <a:latin typeface="+mj-lt"/>
              </a:rPr>
              <a:t> </a:t>
            </a:r>
            <a:r>
              <a:rPr lang="en-US" sz="2000" b="1" dirty="0" err="1" smtClean="0">
                <a:solidFill>
                  <a:schemeClr val="accent1">
                    <a:lumMod val="75000"/>
                  </a:schemeClr>
                </a:solidFill>
                <a:latin typeface="+mj-lt"/>
              </a:rPr>
              <a:t>cán</a:t>
            </a:r>
            <a:r>
              <a:rPr lang="en-US" sz="2000" b="1" dirty="0" smtClean="0">
                <a:solidFill>
                  <a:schemeClr val="accent1">
                    <a:lumMod val="75000"/>
                  </a:schemeClr>
                </a:solidFill>
                <a:latin typeface="+mj-lt"/>
              </a:rPr>
              <a:t> </a:t>
            </a:r>
            <a:r>
              <a:rPr lang="en-US" sz="2000" b="1" dirty="0" err="1" smtClean="0">
                <a:solidFill>
                  <a:schemeClr val="accent1">
                    <a:lumMod val="75000"/>
                  </a:schemeClr>
                </a:solidFill>
                <a:latin typeface="+mj-lt"/>
              </a:rPr>
              <a:t>bộ</a:t>
            </a:r>
            <a:endParaRPr lang="en-US" sz="2000" b="1" dirty="0">
              <a:solidFill>
                <a:schemeClr val="accent1">
                  <a:lumMod val="75000"/>
                </a:schemeClr>
              </a:solidFill>
              <a:effectLst/>
              <a:latin typeface="+mj-lt"/>
            </a:endParaRPr>
          </a:p>
        </p:txBody>
      </p:sp>
      <p:sp>
        <p:nvSpPr>
          <p:cNvPr id="627722" name="AutoShape 10"/>
          <p:cNvSpPr>
            <a:spLocks noChangeArrowheads="1"/>
          </p:cNvSpPr>
          <p:nvPr>
            <p:custDataLst>
              <p:tags r:id="rId6"/>
            </p:custDataLst>
          </p:nvPr>
        </p:nvSpPr>
        <p:spPr bwMode="invGray">
          <a:xfrm>
            <a:off x="3105150" y="4369383"/>
            <a:ext cx="1752600" cy="990600"/>
          </a:xfrm>
          <a:prstGeom prst="round2DiagRect">
            <a:avLst/>
          </a:prstGeom>
          <a:solidFill>
            <a:schemeClr val="accent1">
              <a:lumMod val="40000"/>
              <a:lumOff val="6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err="1" smtClean="0">
                <a:latin typeface="Segoe Semibold" pitchFamily="34" charset="0"/>
              </a:rPr>
              <a:t>Tập</a:t>
            </a:r>
            <a:r>
              <a:rPr lang="en-US" sz="2000" dirty="0" smtClean="0">
                <a:latin typeface="Segoe Semibold" pitchFamily="34" charset="0"/>
              </a:rPr>
              <a:t> </a:t>
            </a:r>
            <a:r>
              <a:rPr lang="en-US" sz="2000" dirty="0" err="1" smtClean="0">
                <a:latin typeface="Segoe Semibold" pitchFamily="34" charset="0"/>
              </a:rPr>
              <a:t>huấn</a:t>
            </a:r>
            <a:endParaRPr lang="en-US" sz="2000" dirty="0"/>
          </a:p>
        </p:txBody>
      </p:sp>
      <p:sp>
        <p:nvSpPr>
          <p:cNvPr id="627725" name="AutoShape 13"/>
          <p:cNvSpPr>
            <a:spLocks noChangeArrowheads="1"/>
          </p:cNvSpPr>
          <p:nvPr>
            <p:custDataLst>
              <p:tags r:id="rId7"/>
            </p:custDataLst>
          </p:nvPr>
        </p:nvSpPr>
        <p:spPr bwMode="invGray">
          <a:xfrm>
            <a:off x="6610350" y="2089798"/>
            <a:ext cx="1743878" cy="1212785"/>
          </a:xfrm>
          <a:prstGeom prst="round2DiagRect">
            <a:avLst/>
          </a:prstGeom>
          <a:solidFill>
            <a:schemeClr val="accent1">
              <a:lumMod val="60000"/>
              <a:lumOff val="4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err="1" smtClean="0">
                <a:latin typeface="Segoe Semibold" pitchFamily="34" charset="0"/>
              </a:rPr>
              <a:t>Hiệp</a:t>
            </a:r>
            <a:r>
              <a:rPr lang="en-US" sz="2000" dirty="0" smtClean="0">
                <a:latin typeface="Segoe Semibold" pitchFamily="34" charset="0"/>
              </a:rPr>
              <a:t> </a:t>
            </a:r>
            <a:r>
              <a:rPr lang="en-US" sz="2000" dirty="0" err="1" smtClean="0">
                <a:latin typeface="Segoe Semibold" pitchFamily="34" charset="0"/>
              </a:rPr>
              <a:t>hội</a:t>
            </a:r>
            <a:r>
              <a:rPr lang="en-US" sz="2000" dirty="0" smtClean="0">
                <a:latin typeface="Segoe Semibold" pitchFamily="34" charset="0"/>
              </a:rPr>
              <a:t> </a:t>
            </a:r>
            <a:r>
              <a:rPr lang="en-US" sz="2000" dirty="0" err="1" smtClean="0">
                <a:latin typeface="Segoe Semibold" pitchFamily="34" charset="0"/>
              </a:rPr>
              <a:t>Chuyên</a:t>
            </a:r>
            <a:r>
              <a:rPr lang="en-US" sz="2000" dirty="0" smtClean="0">
                <a:latin typeface="Segoe Semibold" pitchFamily="34" charset="0"/>
              </a:rPr>
              <a:t> </a:t>
            </a:r>
            <a:r>
              <a:rPr lang="en-US" sz="2000" dirty="0" err="1" smtClean="0">
                <a:latin typeface="Segoe Semibold" pitchFamily="34" charset="0"/>
              </a:rPr>
              <a:t>gia</a:t>
            </a:r>
            <a:r>
              <a:rPr lang="en-US" sz="2000" dirty="0" smtClean="0">
                <a:latin typeface="Segoe Semibold" pitchFamily="34" charset="0"/>
              </a:rPr>
              <a:t> </a:t>
            </a:r>
            <a:r>
              <a:rPr lang="en-US" sz="2000" dirty="0" err="1" smtClean="0">
                <a:latin typeface="Segoe Semibold" pitchFamily="34" charset="0"/>
              </a:rPr>
              <a:t>Quốc</a:t>
            </a:r>
            <a:r>
              <a:rPr lang="en-US" sz="2000" dirty="0" smtClean="0">
                <a:latin typeface="Segoe Semibold" pitchFamily="34" charset="0"/>
              </a:rPr>
              <a:t> </a:t>
            </a:r>
            <a:r>
              <a:rPr lang="en-US" sz="2000" dirty="0" err="1" smtClean="0">
                <a:latin typeface="Segoe Semibold" pitchFamily="34" charset="0"/>
              </a:rPr>
              <a:t>tế</a:t>
            </a:r>
            <a:endParaRPr lang="en-US" sz="2000" dirty="0"/>
          </a:p>
        </p:txBody>
      </p:sp>
      <p:sp>
        <p:nvSpPr>
          <p:cNvPr id="627728" name="Rectangle 16"/>
          <p:cNvSpPr>
            <a:spLocks noGrp="1" noChangeArrowheads="1"/>
          </p:cNvSpPr>
          <p:nvPr>
            <p:ph type="title"/>
            <p:custDataLst>
              <p:tags r:id="rId8"/>
            </p:custDataLst>
          </p:nvPr>
        </p:nvSpPr>
        <p:spPr>
          <a:xfrm>
            <a:off x="0" y="771120"/>
            <a:ext cx="9144000" cy="1143000"/>
          </a:xfrm>
        </p:spPr>
        <p:txBody>
          <a:bodyPr>
            <a:noAutofit/>
          </a:bodyPr>
          <a:lstStyle/>
          <a:p>
            <a:pPr algn="ctr">
              <a:defRPr/>
            </a:pPr>
            <a:r>
              <a:rPr lang="vi-VN" sz="4000" b="1" dirty="0">
                <a:solidFill>
                  <a:schemeClr val="accent1">
                    <a:lumMod val="75000"/>
                  </a:schemeClr>
                </a:solidFill>
              </a:rPr>
              <a:t>Phát triển Mạng lưới toàn cầu </a:t>
            </a:r>
            <a:r>
              <a:rPr lang="en-US" sz="4000" b="1" dirty="0" err="1" smtClean="0">
                <a:solidFill>
                  <a:schemeClr val="accent1">
                    <a:lumMod val="75000"/>
                  </a:schemeClr>
                </a:solidFill>
                <a:latin typeface="Arial" panose="020B0604020202020204" pitchFamily="34" charset="0"/>
                <a:cs typeface="Arial" panose="020B0604020202020204" pitchFamily="34" charset="0"/>
              </a:rPr>
              <a:t>của</a:t>
            </a:r>
            <a:r>
              <a:rPr lang="vi-VN" sz="4000" b="1" dirty="0" smtClean="0">
                <a:solidFill>
                  <a:schemeClr val="accent1">
                    <a:lumMod val="75000"/>
                  </a:schemeClr>
                </a:solidFill>
              </a:rPr>
              <a:t> </a:t>
            </a:r>
            <a:r>
              <a:rPr lang="vi-VN" sz="4000" b="1" dirty="0">
                <a:solidFill>
                  <a:schemeClr val="accent1">
                    <a:lumMod val="75000"/>
                  </a:schemeClr>
                </a:solidFill>
              </a:rPr>
              <a:t>các chuyên gia điều trị</a:t>
            </a:r>
            <a:endParaRPr lang="en-US" sz="4000" b="1" dirty="0">
              <a:solidFill>
                <a:schemeClr val="accent1">
                  <a:lumMod val="75000"/>
                </a:schemeClr>
              </a:solidFill>
            </a:endParaRPr>
          </a:p>
        </p:txBody>
      </p:sp>
      <p:sp>
        <p:nvSpPr>
          <p:cNvPr id="17" name="AutoShape 10"/>
          <p:cNvSpPr>
            <a:spLocks noChangeArrowheads="1"/>
          </p:cNvSpPr>
          <p:nvPr>
            <p:custDataLst>
              <p:tags r:id="rId9"/>
            </p:custDataLst>
          </p:nvPr>
        </p:nvSpPr>
        <p:spPr bwMode="invGray">
          <a:xfrm>
            <a:off x="4857750" y="3226383"/>
            <a:ext cx="1753651" cy="1222157"/>
          </a:xfrm>
          <a:prstGeom prst="round2DiagRect">
            <a:avLst/>
          </a:prstGeom>
          <a:solidFill>
            <a:schemeClr val="accent1">
              <a:lumMod val="60000"/>
              <a:lumOff val="4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err="1" smtClean="0">
                <a:latin typeface="Segoe Semibold" pitchFamily="34" charset="0"/>
              </a:rPr>
              <a:t>Chứng</a:t>
            </a:r>
            <a:r>
              <a:rPr lang="en-US" sz="2000" dirty="0" smtClean="0">
                <a:latin typeface="Segoe Semibold" pitchFamily="34" charset="0"/>
              </a:rPr>
              <a:t> </a:t>
            </a:r>
            <a:r>
              <a:rPr lang="en-US" sz="2000" dirty="0" err="1" smtClean="0">
                <a:latin typeface="Segoe Semibold" pitchFamily="34" charset="0"/>
              </a:rPr>
              <a:t>nhận</a:t>
            </a:r>
            <a:endParaRPr lang="en-US" sz="2000" dirty="0"/>
          </a:p>
        </p:txBody>
      </p:sp>
      <p:sp>
        <p:nvSpPr>
          <p:cNvPr id="11" name="Freeform 15"/>
          <p:cNvSpPr>
            <a:spLocks/>
          </p:cNvSpPr>
          <p:nvPr>
            <p:custDataLst>
              <p:tags r:id="rId10"/>
            </p:custDataLst>
          </p:nvPr>
        </p:nvSpPr>
        <p:spPr bwMode="auto">
          <a:xfrm rot="21240482">
            <a:off x="2500362" y="2083383"/>
            <a:ext cx="3728988" cy="2313711"/>
          </a:xfrm>
          <a:custGeom>
            <a:avLst/>
            <a:gdLst/>
            <a:ahLst/>
            <a:cxnLst>
              <a:cxn ang="0">
                <a:pos x="0" y="1390"/>
              </a:cxn>
              <a:cxn ang="0">
                <a:pos x="1529" y="158"/>
              </a:cxn>
              <a:cxn ang="0">
                <a:pos x="1529" y="0"/>
              </a:cxn>
              <a:cxn ang="0">
                <a:pos x="2030" y="360"/>
              </a:cxn>
              <a:cxn ang="0">
                <a:pos x="1523" y="714"/>
              </a:cxn>
              <a:cxn ang="0">
                <a:pos x="1520" y="543"/>
              </a:cxn>
              <a:cxn ang="0">
                <a:pos x="0" y="1390"/>
              </a:cxn>
            </a:cxnLst>
            <a:rect l="0" t="0" r="r" b="b"/>
            <a:pathLst>
              <a:path w="2030" h="1390">
                <a:moveTo>
                  <a:pt x="0" y="1390"/>
                </a:moveTo>
                <a:cubicBezTo>
                  <a:pt x="131" y="796"/>
                  <a:pt x="676" y="220"/>
                  <a:pt x="1529" y="158"/>
                </a:cubicBezTo>
                <a:lnTo>
                  <a:pt x="1529" y="0"/>
                </a:lnTo>
                <a:lnTo>
                  <a:pt x="2030" y="360"/>
                </a:lnTo>
                <a:lnTo>
                  <a:pt x="1523" y="714"/>
                </a:lnTo>
                <a:lnTo>
                  <a:pt x="1520" y="543"/>
                </a:lnTo>
                <a:cubicBezTo>
                  <a:pt x="803" y="447"/>
                  <a:pt x="109" y="1123"/>
                  <a:pt x="0" y="1390"/>
                </a:cubicBezTo>
                <a:close/>
              </a:path>
            </a:pathLst>
          </a:custGeom>
          <a:gradFill rotWithShape="1">
            <a:gsLst>
              <a:gs pos="100000">
                <a:schemeClr val="accent2">
                  <a:lumMod val="75000"/>
                </a:schemeClr>
              </a:gs>
              <a:gs pos="75000">
                <a:srgbClr val="2097BC"/>
              </a:gs>
              <a:gs pos="48000">
                <a:srgbClr val="40B7D4"/>
              </a:gs>
              <a:gs pos="0">
                <a:schemeClr val="accent1">
                  <a:lumMod val="60000"/>
                  <a:lumOff val="40000"/>
                </a:schemeClr>
              </a:gs>
              <a:gs pos="100000">
                <a:schemeClr val="accent4"/>
              </a:gs>
            </a:gsLst>
            <a:lin ang="18900000" scaled="1"/>
          </a:gradFill>
          <a:ln w="3175" cap="flat" cmpd="sng">
            <a:noFill/>
            <a:prstDash val="solid"/>
            <a:round/>
            <a:headEnd/>
            <a:tailEnd/>
          </a:ln>
          <a:effectLst/>
        </p:spPr>
        <p:txBody>
          <a:bodyPr wrap="none" anchor="ctr">
            <a:noAutofit/>
          </a:bodyPr>
          <a:lstStyle/>
          <a:p>
            <a:pPr>
              <a:defRPr/>
            </a:pPr>
            <a:endParaRPr lang="en-US"/>
          </a:p>
        </p:txBody>
      </p:sp>
      <p:sp>
        <p:nvSpPr>
          <p:cNvPr id="12" name="AutoShape 10"/>
          <p:cNvSpPr>
            <a:spLocks noChangeArrowheads="1"/>
          </p:cNvSpPr>
          <p:nvPr>
            <p:custDataLst>
              <p:tags r:id="rId11"/>
            </p:custDataLst>
          </p:nvPr>
        </p:nvSpPr>
        <p:spPr bwMode="invGray">
          <a:xfrm>
            <a:off x="1352550" y="5055183"/>
            <a:ext cx="1752600" cy="990600"/>
          </a:xfrm>
          <a:prstGeom prst="round2DiagRect">
            <a:avLst/>
          </a:prstGeom>
          <a:solidFill>
            <a:schemeClr val="accent1">
              <a:lumMod val="40000"/>
              <a:lumOff val="60000"/>
            </a:schemeClr>
          </a:solidFill>
          <a:ln w="12700">
            <a:solidFill>
              <a:schemeClr val="tx2"/>
            </a:solidFill>
            <a:round/>
            <a:headEnd/>
            <a:tailEnd/>
          </a:ln>
          <a:effectLst>
            <a:outerShdw blurRad="50800" dist="38100" dir="2700000" algn="tl" rotWithShape="0">
              <a:prstClr val="black">
                <a:alpha val="40000"/>
              </a:prstClr>
            </a:outerShdw>
          </a:effectLst>
        </p:spPr>
        <p:txBody>
          <a:bodyPr wrap="square" lIns="45720" rIns="45720" anchor="ctr">
            <a:noAutofit/>
          </a:bodyPr>
          <a:lstStyle/>
          <a:p>
            <a:pPr algn="ctr">
              <a:defRPr/>
            </a:pPr>
            <a:r>
              <a:rPr lang="en-US" sz="2000" dirty="0" err="1" smtClean="0">
                <a:latin typeface="Segoe Semibold" pitchFamily="34" charset="0"/>
              </a:rPr>
              <a:t>Lập</a:t>
            </a:r>
            <a:r>
              <a:rPr lang="en-US" sz="2000" dirty="0" smtClean="0">
                <a:latin typeface="Segoe Semibold" pitchFamily="34" charset="0"/>
              </a:rPr>
              <a:t> </a:t>
            </a:r>
            <a:r>
              <a:rPr lang="en-US" sz="2000" dirty="0" err="1" smtClean="0">
                <a:latin typeface="Segoe Semibold" pitchFamily="34" charset="0"/>
              </a:rPr>
              <a:t>bản</a:t>
            </a:r>
            <a:r>
              <a:rPr lang="en-US" sz="2000" dirty="0" smtClean="0">
                <a:latin typeface="Segoe Semibold" pitchFamily="34" charset="0"/>
              </a:rPr>
              <a:t> </a:t>
            </a:r>
            <a:r>
              <a:rPr lang="en-US" sz="2000" dirty="0" err="1" smtClean="0">
                <a:latin typeface="Segoe Semibold" pitchFamily="34" charset="0"/>
              </a:rPr>
              <a:t>đồ</a:t>
            </a:r>
            <a:r>
              <a:rPr lang="en-US" sz="2000" dirty="0" smtClean="0">
                <a:latin typeface="Segoe Semibold" pitchFamily="34" charset="0"/>
              </a:rPr>
              <a:t> </a:t>
            </a:r>
            <a:r>
              <a:rPr lang="en-US" sz="2000" dirty="0" err="1" smtClean="0">
                <a:latin typeface="Segoe Semibold" pitchFamily="34" charset="0"/>
              </a:rPr>
              <a:t>Nguồn</a:t>
            </a:r>
            <a:r>
              <a:rPr lang="en-US" sz="2000" dirty="0" smtClean="0">
                <a:latin typeface="Segoe Semibold" pitchFamily="34" charset="0"/>
              </a:rPr>
              <a:t> </a:t>
            </a:r>
            <a:r>
              <a:rPr lang="en-US" sz="2000" dirty="0" err="1" smtClean="0">
                <a:latin typeface="Segoe Semibold" pitchFamily="34" charset="0"/>
              </a:rPr>
              <a:t>nhân</a:t>
            </a:r>
            <a:r>
              <a:rPr lang="en-US" sz="2000" dirty="0" smtClean="0">
                <a:latin typeface="Segoe Semibold" pitchFamily="34" charset="0"/>
              </a:rPr>
              <a:t> </a:t>
            </a:r>
            <a:r>
              <a:rPr lang="en-US" sz="2000" dirty="0" err="1" smtClean="0">
                <a:latin typeface="Segoe Semibold" pitchFamily="34" charset="0"/>
              </a:rPr>
              <a:t>lực</a:t>
            </a:r>
            <a:endParaRPr lang="en-US" sz="2000" dirty="0"/>
          </a:p>
        </p:txBody>
      </p:sp>
    </p:spTree>
    <p:custDataLst>
      <p:tags r:id="rId1"/>
    </p:custDataLst>
    <p:extLst>
      <p:ext uri="{BB962C8B-B14F-4D97-AF65-F5344CB8AC3E}">
        <p14:creationId xmlns:p14="http://schemas.microsoft.com/office/powerpoint/2010/main" val="3124709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533400"/>
            <a:ext cx="4876800" cy="2057400"/>
          </a:xfrm>
        </p:spPr>
        <p:txBody>
          <a:bodyPr anchor="ctr">
            <a:noAutofit/>
          </a:bodyPr>
          <a:lstStyle/>
          <a:p>
            <a:r>
              <a:rPr lang="en-US" sz="3200" dirty="0" smtClean="0">
                <a:solidFill>
                  <a:schemeClr val="accent1">
                    <a:lumMod val="75000"/>
                  </a:schemeClr>
                </a:solidFill>
                <a:latin typeface="Arial" panose="020B0604020202020204" pitchFamily="34" charset="0"/>
                <a:cs typeface="Arial" panose="020B0604020202020204" pitchFamily="34" charset="0"/>
              </a:rPr>
              <a:t>XÁC ĐỊNH NGUỒN NHÂN LỰC</a:t>
            </a:r>
            <a:br>
              <a:rPr lang="en-US" sz="3200" dirty="0" smtClean="0">
                <a:solidFill>
                  <a:schemeClr val="accent1">
                    <a:lumMod val="75000"/>
                  </a:schemeClr>
                </a:solidFill>
                <a:latin typeface="Arial" panose="020B0604020202020204" pitchFamily="34" charset="0"/>
                <a:cs typeface="Arial" panose="020B0604020202020204" pitchFamily="34" charset="0"/>
              </a:rPr>
            </a:br>
            <a:r>
              <a:rPr lang="en-US" sz="3200" dirty="0" smtClean="0">
                <a:solidFill>
                  <a:schemeClr val="accent1">
                    <a:lumMod val="75000"/>
                  </a:schemeClr>
                </a:solidFill>
                <a:latin typeface="Arial" panose="020B0604020202020204" pitchFamily="34" charset="0"/>
                <a:cs typeface="Arial" panose="020B0604020202020204" pitchFamily="34" charset="0"/>
              </a:rPr>
              <a:t>LẬP BẢN ĐỒ ĐIỀU TRỊ</a:t>
            </a:r>
            <a:endParaRPr lang="en-US" sz="3200" dirty="0">
              <a:solidFill>
                <a:schemeClr val="accent1">
                  <a:lumMod val="75000"/>
                </a:schemeClr>
              </a:solidFill>
              <a:latin typeface="Arial" panose="020B0604020202020204" pitchFamily="34" charset="0"/>
              <a:cs typeface="Arial" panose="020B0604020202020204" pitchFamily="34" charset="0"/>
            </a:endParaRPr>
          </a:p>
        </p:txBody>
      </p:sp>
      <p:sp>
        <p:nvSpPr>
          <p:cNvPr id="3" name="Rectangle 2"/>
          <p:cNvSpPr/>
          <p:nvPr/>
        </p:nvSpPr>
        <p:spPr>
          <a:xfrm>
            <a:off x="304800" y="2605474"/>
            <a:ext cx="8839200" cy="3970318"/>
          </a:xfrm>
          <a:prstGeom prst="rect">
            <a:avLst/>
          </a:prstGeom>
        </p:spPr>
        <p:txBody>
          <a:bodyPr wrap="square">
            <a:spAutoFit/>
          </a:bodyPr>
          <a:lstStyle/>
          <a:p>
            <a:pPr marL="342900" indent="-342900">
              <a:buFont typeface="Arial"/>
              <a:buChar char="•"/>
            </a:pPr>
            <a:r>
              <a:rPr lang="en-US" sz="2800" dirty="0" err="1" smtClean="0">
                <a:latin typeface="Arial" panose="020B0604020202020204" pitchFamily="34" charset="0"/>
                <a:cs typeface="Arial" panose="020B0604020202020204" pitchFamily="34" charset="0"/>
              </a:rPr>
              <a:t>Một</a:t>
            </a:r>
            <a:r>
              <a:rPr lang="en-US" sz="2800" dirty="0">
                <a:latin typeface="Arial" panose="020B0604020202020204" pitchFamily="34" charset="0"/>
                <a:cs typeface="Arial" panose="020B0604020202020204" pitchFamily="34" charset="0"/>
              </a:rPr>
              <a:t> </a:t>
            </a:r>
            <a:r>
              <a:rPr lang="en-US" sz="2800" dirty="0" smtClean="0">
                <a:latin typeface="Arial" panose="020B0604020202020204" pitchFamily="34" charset="0"/>
                <a:cs typeface="Arial" panose="020B0604020202020204" pitchFamily="34" charset="0"/>
              </a:rPr>
              <a:t>đ</a:t>
            </a:r>
            <a:r>
              <a:rPr lang="vi-VN" sz="2800" dirty="0" smtClean="0">
                <a:latin typeface="Arial" panose="020B0604020202020204" pitchFamily="34" charset="0"/>
                <a:cs typeface="Arial" panose="020B0604020202020204" pitchFamily="34" charset="0"/>
              </a:rPr>
              <a:t>ăng </a:t>
            </a:r>
            <a:r>
              <a:rPr lang="vi-VN" sz="2800" dirty="0">
                <a:latin typeface="Arial" panose="020B0604020202020204" pitchFamily="34" charset="0"/>
                <a:cs typeface="Arial" panose="020B0604020202020204" pitchFamily="34" charset="0"/>
              </a:rPr>
              <a:t>ký hoặc cơ sở dữ liệu của tất cả các dịch vụ điều trị sẵn có trong nước </a:t>
            </a:r>
            <a:r>
              <a:rPr lang="vi-VN" sz="2800" dirty="0" smtClean="0">
                <a:latin typeface="Arial" panose="020B0604020202020204" pitchFamily="34" charset="0"/>
                <a:cs typeface="Arial" panose="020B0604020202020204" pitchFamily="34" charset="0"/>
              </a:rPr>
              <a:t>và</a:t>
            </a:r>
            <a:r>
              <a:rPr lang="en-US" sz="2800" dirty="0" smtClean="0">
                <a:latin typeface="Arial" panose="020B0604020202020204" pitchFamily="34" charset="0"/>
                <a:cs typeface="Arial" panose="020B0604020202020204" pitchFamily="34" charset="0"/>
              </a:rPr>
              <a:t> </a:t>
            </a:r>
            <a:r>
              <a:rPr lang="vi-VN" sz="2800" dirty="0" smtClean="0">
                <a:latin typeface="Arial" panose="020B0604020202020204" pitchFamily="34" charset="0"/>
                <a:cs typeface="Arial" panose="020B0604020202020204" pitchFamily="34" charset="0"/>
              </a:rPr>
              <a:t>đặc </a:t>
            </a:r>
            <a:r>
              <a:rPr lang="vi-VN" sz="2800" dirty="0">
                <a:latin typeface="Arial" panose="020B0604020202020204" pitchFamily="34" charset="0"/>
                <a:cs typeface="Arial" panose="020B0604020202020204" pitchFamily="34" charset="0"/>
              </a:rPr>
              <a:t>điểm của </a:t>
            </a:r>
            <a:r>
              <a:rPr lang="en-US" sz="2800" dirty="0" err="1" smtClean="0">
                <a:latin typeface="Arial" panose="020B0604020202020204" pitchFamily="34" charset="0"/>
                <a:cs typeface="Arial" panose="020B0604020202020204" pitchFamily="34" charset="0"/>
              </a:rPr>
              <a:t>chúng</a:t>
            </a:r>
            <a:r>
              <a:rPr lang="vi-VN" sz="2800" dirty="0" smtClean="0">
                <a:latin typeface="Arial" panose="020B0604020202020204" pitchFamily="34" charset="0"/>
                <a:cs typeface="Arial" panose="020B0604020202020204" pitchFamily="34" charset="0"/>
              </a:rPr>
              <a:t>.</a:t>
            </a:r>
            <a:endParaRPr lang="vi-VN" sz="2800" dirty="0">
              <a:latin typeface="Arial" panose="020B0604020202020204" pitchFamily="34" charset="0"/>
              <a:cs typeface="Arial" panose="020B0604020202020204" pitchFamily="34" charset="0"/>
            </a:endParaRPr>
          </a:p>
          <a:p>
            <a:pPr marL="342900" indent="-342900">
              <a:buFont typeface="Arial"/>
              <a:buChar char="•"/>
            </a:pPr>
            <a:r>
              <a:rPr lang="vi-VN" sz="2800" dirty="0">
                <a:latin typeface="Arial" panose="020B0604020202020204" pitchFamily="34" charset="0"/>
                <a:cs typeface="Arial" panose="020B0604020202020204" pitchFamily="34" charset="0"/>
              </a:rPr>
              <a:t>Một danh sách như </a:t>
            </a:r>
            <a:r>
              <a:rPr lang="vi-VN" sz="2800" dirty="0" smtClean="0">
                <a:latin typeface="Arial" panose="020B0604020202020204" pitchFamily="34" charset="0"/>
                <a:cs typeface="Arial" panose="020B0604020202020204" pitchFamily="34" charset="0"/>
              </a:rPr>
              <a:t>vậy</a:t>
            </a:r>
            <a:r>
              <a:rPr lang="en-US" sz="2800" dirty="0" smtClean="0">
                <a:latin typeface="Arial" panose="020B0604020202020204" pitchFamily="34" charset="0"/>
                <a:cs typeface="Arial" panose="020B0604020202020204" pitchFamily="34" charset="0"/>
              </a:rPr>
              <a:t> </a:t>
            </a:r>
            <a:r>
              <a:rPr lang="vi-VN" sz="2800" dirty="0" smtClean="0">
                <a:latin typeface="Arial" panose="020B0604020202020204" pitchFamily="34" charset="0"/>
                <a:cs typeface="Arial" panose="020B0604020202020204" pitchFamily="34" charset="0"/>
              </a:rPr>
              <a:t>có </a:t>
            </a:r>
            <a:r>
              <a:rPr lang="vi-VN" sz="2800" dirty="0">
                <a:latin typeface="Arial" panose="020B0604020202020204" pitchFamily="34" charset="0"/>
                <a:cs typeface="Arial" panose="020B0604020202020204" pitchFamily="34" charset="0"/>
              </a:rPr>
              <a:t>giá trị đối với:</a:t>
            </a:r>
          </a:p>
          <a:p>
            <a:pPr marL="800100" lvl="1" indent="-342900">
              <a:buFont typeface="Arial"/>
              <a:buChar char="•"/>
            </a:pPr>
            <a:r>
              <a:rPr lang="vi-VN" sz="2800" dirty="0">
                <a:latin typeface="Arial" panose="020B0604020202020204" pitchFamily="34" charset="0"/>
                <a:cs typeface="Arial" panose="020B0604020202020204" pitchFamily="34" charset="0"/>
              </a:rPr>
              <a:t>Khách hàng và gia </a:t>
            </a:r>
            <a:r>
              <a:rPr lang="vi-VN" sz="2800" dirty="0" smtClean="0">
                <a:latin typeface="Arial" panose="020B0604020202020204" pitchFamily="34" charset="0"/>
                <a:cs typeface="Arial" panose="020B0604020202020204" pitchFamily="34" charset="0"/>
              </a:rPr>
              <a:t>đình</a:t>
            </a:r>
            <a:r>
              <a:rPr lang="en-US" sz="2800" dirty="0" smtClean="0">
                <a:latin typeface="Arial" panose="020B0604020202020204" pitchFamily="34" charset="0"/>
                <a:cs typeface="Arial" panose="020B0604020202020204" pitchFamily="34" charset="0"/>
              </a:rPr>
              <a:t> </a:t>
            </a:r>
            <a:r>
              <a:rPr lang="en-US" sz="2800" dirty="0" err="1" smtClean="0">
                <a:latin typeface="Arial" panose="020B0604020202020204" pitchFamily="34" charset="0"/>
                <a:cs typeface="Arial" panose="020B0604020202020204" pitchFamily="34" charset="0"/>
              </a:rPr>
              <a:t>họ</a:t>
            </a:r>
            <a:r>
              <a:rPr lang="vi-VN" sz="2800" dirty="0" smtClean="0">
                <a:latin typeface="Arial" panose="020B0604020202020204" pitchFamily="34" charset="0"/>
                <a:cs typeface="Arial" panose="020B0604020202020204" pitchFamily="34" charset="0"/>
              </a:rPr>
              <a:t> </a:t>
            </a:r>
            <a:r>
              <a:rPr lang="vi-VN" sz="2800" dirty="0">
                <a:latin typeface="Arial" panose="020B0604020202020204" pitchFamily="34" charset="0"/>
                <a:cs typeface="Arial" panose="020B0604020202020204" pitchFamily="34" charset="0"/>
              </a:rPr>
              <a:t>để biết được </a:t>
            </a:r>
            <a:r>
              <a:rPr lang="vi-VN" sz="2800" dirty="0" smtClean="0">
                <a:latin typeface="Arial" panose="020B0604020202020204" pitchFamily="34" charset="0"/>
                <a:cs typeface="Arial" panose="020B0604020202020204" pitchFamily="34" charset="0"/>
              </a:rPr>
              <a:t>nơi </a:t>
            </a:r>
            <a:r>
              <a:rPr lang="en-US" sz="2800" dirty="0" err="1" smtClean="0">
                <a:latin typeface="Arial" panose="020B0604020202020204" pitchFamily="34" charset="0"/>
                <a:cs typeface="Arial" panose="020B0604020202020204" pitchFamily="34" charset="0"/>
              </a:rPr>
              <a:t>truy</a:t>
            </a:r>
            <a:r>
              <a:rPr lang="en-US" sz="2800" dirty="0" smtClean="0">
                <a:latin typeface="Arial" panose="020B0604020202020204" pitchFamily="34" charset="0"/>
                <a:cs typeface="Arial" panose="020B0604020202020204" pitchFamily="34" charset="0"/>
              </a:rPr>
              <a:t> </a:t>
            </a:r>
            <a:r>
              <a:rPr lang="en-US" sz="2800" dirty="0" err="1" smtClean="0">
                <a:latin typeface="Arial" panose="020B0604020202020204" pitchFamily="34" charset="0"/>
                <a:cs typeface="Arial" panose="020B0604020202020204" pitchFamily="34" charset="0"/>
              </a:rPr>
              <a:t>cập</a:t>
            </a:r>
            <a:r>
              <a:rPr lang="vi-VN" sz="2800" dirty="0" smtClean="0">
                <a:latin typeface="Arial" panose="020B0604020202020204" pitchFamily="34" charset="0"/>
                <a:cs typeface="Arial" panose="020B0604020202020204" pitchFamily="34" charset="0"/>
              </a:rPr>
              <a:t> </a:t>
            </a:r>
            <a:r>
              <a:rPr lang="vi-VN" sz="2800" dirty="0">
                <a:latin typeface="Arial" panose="020B0604020202020204" pitchFamily="34" charset="0"/>
                <a:cs typeface="Arial" panose="020B0604020202020204" pitchFamily="34" charset="0"/>
              </a:rPr>
              <a:t>dịch vụ</a:t>
            </a:r>
          </a:p>
          <a:p>
            <a:pPr marL="800100" lvl="1" indent="-342900">
              <a:buFont typeface="Arial"/>
              <a:buChar char="•"/>
            </a:pPr>
            <a:r>
              <a:rPr lang="vi-VN" sz="2800" dirty="0">
                <a:latin typeface="Arial" panose="020B0604020202020204" pitchFamily="34" charset="0"/>
                <a:cs typeface="Arial" panose="020B0604020202020204" pitchFamily="34" charset="0"/>
              </a:rPr>
              <a:t>Nhân viên y tế công cộng </a:t>
            </a:r>
            <a:r>
              <a:rPr lang="en-US" sz="2800" dirty="0" err="1" smtClean="0">
                <a:latin typeface="Arial" panose="020B0604020202020204" pitchFamily="34" charset="0"/>
                <a:cs typeface="Arial" panose="020B0604020202020204" pitchFamily="34" charset="0"/>
              </a:rPr>
              <a:t>cho</a:t>
            </a:r>
            <a:r>
              <a:rPr lang="vi-VN" sz="2800" dirty="0" smtClean="0">
                <a:latin typeface="Arial" panose="020B0604020202020204" pitchFamily="34" charset="0"/>
                <a:cs typeface="Arial" panose="020B0604020202020204" pitchFamily="34" charset="0"/>
              </a:rPr>
              <a:t> </a:t>
            </a:r>
            <a:r>
              <a:rPr lang="vi-VN" sz="2800" dirty="0">
                <a:latin typeface="Arial" panose="020B0604020202020204" pitchFamily="34" charset="0"/>
                <a:cs typeface="Arial" panose="020B0604020202020204" pitchFamily="34" charset="0"/>
              </a:rPr>
              <a:t>các mục đích giới thiệu</a:t>
            </a:r>
          </a:p>
          <a:p>
            <a:pPr marL="800100" lvl="1" indent="-342900">
              <a:buFont typeface="Arial"/>
              <a:buChar char="•"/>
            </a:pPr>
            <a:r>
              <a:rPr lang="vi-VN" sz="2800" dirty="0">
                <a:latin typeface="Arial" panose="020B0604020202020204" pitchFamily="34" charset="0"/>
                <a:cs typeface="Arial" panose="020B0604020202020204" pitchFamily="34" charset="0"/>
              </a:rPr>
              <a:t>Chính phủ để xác định </a:t>
            </a:r>
            <a:r>
              <a:rPr lang="en-US" sz="2800" dirty="0" err="1" smtClean="0">
                <a:latin typeface="Arial" panose="020B0604020202020204" pitchFamily="34" charset="0"/>
                <a:cs typeface="Arial" panose="020B0604020202020204" pitchFamily="34" charset="0"/>
              </a:rPr>
              <a:t>thiếu</a:t>
            </a:r>
            <a:r>
              <a:rPr lang="en-US" sz="2800" dirty="0" smtClean="0">
                <a:latin typeface="Arial" panose="020B0604020202020204" pitchFamily="34" charset="0"/>
                <a:cs typeface="Arial" panose="020B0604020202020204" pitchFamily="34" charset="0"/>
              </a:rPr>
              <a:t> </a:t>
            </a:r>
            <a:r>
              <a:rPr lang="en-US" sz="2800" dirty="0" err="1" smtClean="0">
                <a:latin typeface="Arial" panose="020B0604020202020204" pitchFamily="34" charset="0"/>
                <a:cs typeface="Arial" panose="020B0604020202020204" pitchFamily="34" charset="0"/>
              </a:rPr>
              <a:t>sót</a:t>
            </a:r>
            <a:r>
              <a:rPr lang="en-US" sz="2800" dirty="0" smtClean="0">
                <a:latin typeface="Arial" panose="020B0604020202020204" pitchFamily="34" charset="0"/>
                <a:cs typeface="Arial" panose="020B0604020202020204" pitchFamily="34" charset="0"/>
              </a:rPr>
              <a:t> </a:t>
            </a:r>
            <a:r>
              <a:rPr lang="en-US" sz="2800" dirty="0" err="1" smtClean="0">
                <a:latin typeface="Arial" panose="020B0604020202020204" pitchFamily="34" charset="0"/>
                <a:cs typeface="Arial" panose="020B0604020202020204" pitchFamily="34" charset="0"/>
              </a:rPr>
              <a:t>trong</a:t>
            </a:r>
            <a:r>
              <a:rPr lang="en-US" sz="2800" dirty="0" smtClean="0">
                <a:latin typeface="Arial" panose="020B0604020202020204" pitchFamily="34" charset="0"/>
                <a:cs typeface="Arial" panose="020B0604020202020204" pitchFamily="34" charset="0"/>
              </a:rPr>
              <a:t> </a:t>
            </a:r>
            <a:r>
              <a:rPr lang="en-US" sz="2800" dirty="0" err="1" smtClean="0">
                <a:latin typeface="Arial" panose="020B0604020202020204" pitchFamily="34" charset="0"/>
                <a:cs typeface="Arial" panose="020B0604020202020204" pitchFamily="34" charset="0"/>
              </a:rPr>
              <a:t>các</a:t>
            </a:r>
            <a:r>
              <a:rPr lang="vi-VN" sz="2800" dirty="0" smtClean="0">
                <a:latin typeface="Arial" panose="020B0604020202020204" pitchFamily="34" charset="0"/>
                <a:cs typeface="Arial" panose="020B0604020202020204" pitchFamily="34" charset="0"/>
              </a:rPr>
              <a:t> </a:t>
            </a:r>
            <a:r>
              <a:rPr lang="vi-VN" sz="2800" dirty="0">
                <a:latin typeface="Arial" panose="020B0604020202020204" pitchFamily="34" charset="0"/>
                <a:cs typeface="Arial" panose="020B0604020202020204" pitchFamily="34" charset="0"/>
              </a:rPr>
              <a:t>dịch </a:t>
            </a:r>
            <a:r>
              <a:rPr lang="vi-VN" sz="2800" dirty="0" smtClean="0">
                <a:latin typeface="Arial" panose="020B0604020202020204" pitchFamily="34" charset="0"/>
                <a:cs typeface="Arial" panose="020B0604020202020204" pitchFamily="34" charset="0"/>
              </a:rPr>
              <a:t>vụ</a:t>
            </a:r>
            <a:endParaRPr lang="en-US"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7105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8575" y="1143000"/>
            <a:ext cx="9144000" cy="381000"/>
          </a:xfrm>
        </p:spPr>
        <p:txBody>
          <a:bodyPr>
            <a:noAutofit/>
          </a:bodyPr>
          <a:lstStyle/>
          <a:p>
            <a:pPr algn="ctr"/>
            <a:r>
              <a:rPr lang="en-US" sz="4000" b="1" dirty="0" err="1" smtClean="0">
                <a:solidFill>
                  <a:schemeClr val="accent1">
                    <a:lumMod val="75000"/>
                  </a:schemeClr>
                </a:solidFill>
              </a:rPr>
              <a:t>Khả</a:t>
            </a:r>
            <a:r>
              <a:rPr lang="en-US" sz="4000" b="1" dirty="0" smtClean="0">
                <a:solidFill>
                  <a:schemeClr val="accent1">
                    <a:lumMod val="75000"/>
                  </a:schemeClr>
                </a:solidFill>
              </a:rPr>
              <a:t> </a:t>
            </a:r>
            <a:r>
              <a:rPr lang="en-US" sz="4000" b="1" dirty="0" err="1" smtClean="0">
                <a:solidFill>
                  <a:schemeClr val="accent1">
                    <a:lumMod val="75000"/>
                  </a:schemeClr>
                </a:solidFill>
              </a:rPr>
              <a:t>năng</a:t>
            </a:r>
            <a:r>
              <a:rPr lang="en-US" sz="4000" b="1" dirty="0" smtClean="0">
                <a:solidFill>
                  <a:schemeClr val="accent1">
                    <a:lumMod val="75000"/>
                  </a:schemeClr>
                </a:solidFill>
              </a:rPr>
              <a:t> </a:t>
            </a:r>
            <a:r>
              <a:rPr lang="en-US" sz="4000" b="1" dirty="0" err="1" smtClean="0">
                <a:solidFill>
                  <a:schemeClr val="accent1">
                    <a:lumMod val="75000"/>
                  </a:schemeClr>
                </a:solidFill>
              </a:rPr>
              <a:t>Lập</a:t>
            </a:r>
            <a:r>
              <a:rPr lang="en-US" sz="4000" b="1" dirty="0" smtClean="0">
                <a:solidFill>
                  <a:schemeClr val="accent1">
                    <a:lumMod val="75000"/>
                  </a:schemeClr>
                </a:solidFill>
              </a:rPr>
              <a:t> </a:t>
            </a:r>
            <a:r>
              <a:rPr lang="en-US" sz="4000" b="1" dirty="0" err="1" smtClean="0">
                <a:solidFill>
                  <a:schemeClr val="accent1">
                    <a:lumMod val="75000"/>
                  </a:schemeClr>
                </a:solidFill>
              </a:rPr>
              <a:t>bản</a:t>
            </a:r>
            <a:r>
              <a:rPr lang="en-US" sz="4000" b="1" dirty="0" smtClean="0">
                <a:solidFill>
                  <a:schemeClr val="accent1">
                    <a:lumMod val="75000"/>
                  </a:schemeClr>
                </a:solidFill>
              </a:rPr>
              <a:t> </a:t>
            </a:r>
            <a:r>
              <a:rPr lang="en-US" sz="4000" b="1" dirty="0" err="1" smtClean="0">
                <a:solidFill>
                  <a:schemeClr val="accent1">
                    <a:lumMod val="75000"/>
                  </a:schemeClr>
                </a:solidFill>
              </a:rPr>
              <a:t>đồ</a:t>
            </a:r>
            <a:r>
              <a:rPr lang="en-US" sz="4000" b="1" dirty="0" smtClean="0">
                <a:solidFill>
                  <a:schemeClr val="accent1">
                    <a:lumMod val="75000"/>
                  </a:schemeClr>
                </a:solidFill>
              </a:rPr>
              <a:t> </a:t>
            </a:r>
            <a:r>
              <a:rPr lang="en-US" sz="4000" b="1" dirty="0" err="1" smtClean="0">
                <a:solidFill>
                  <a:schemeClr val="accent1">
                    <a:lumMod val="75000"/>
                  </a:schemeClr>
                </a:solidFill>
              </a:rPr>
              <a:t>Điều</a:t>
            </a:r>
            <a:r>
              <a:rPr lang="en-US" sz="4000" b="1" dirty="0" smtClean="0">
                <a:solidFill>
                  <a:schemeClr val="accent1">
                    <a:lumMod val="75000"/>
                  </a:schemeClr>
                </a:solidFill>
              </a:rPr>
              <a:t> </a:t>
            </a:r>
            <a:r>
              <a:rPr lang="en-US" sz="4000" b="1" dirty="0" err="1" smtClean="0">
                <a:solidFill>
                  <a:schemeClr val="accent1">
                    <a:lumMod val="75000"/>
                  </a:schemeClr>
                </a:solidFill>
              </a:rPr>
              <a:t>trị</a:t>
            </a:r>
            <a:endParaRPr lang="en-US" sz="4000" b="1" dirty="0">
              <a:solidFill>
                <a:schemeClr val="accent1">
                  <a:lumMod val="75000"/>
                </a:schemeClr>
              </a:solidFill>
            </a:endParaRPr>
          </a:p>
        </p:txBody>
      </p:sp>
      <p:pic>
        <p:nvPicPr>
          <p:cNvPr id="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04800" y="1828800"/>
            <a:ext cx="8559701"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3624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352800"/>
            <a:ext cx="6553200" cy="1143000"/>
          </a:xfrm>
        </p:spPr>
        <p:txBody>
          <a:bodyPr anchor="ctr">
            <a:noAutofit/>
          </a:bodyPr>
          <a:lstStyle/>
          <a:p>
            <a:pPr algn="ctr"/>
            <a:r>
              <a:rPr lang="en-US" sz="3600" b="1" dirty="0" err="1" smtClean="0">
                <a:solidFill>
                  <a:schemeClr val="accent1">
                    <a:lumMod val="75000"/>
                  </a:schemeClr>
                </a:solidFill>
              </a:rPr>
              <a:t>Chương</a:t>
            </a:r>
            <a:r>
              <a:rPr lang="en-US" sz="3600" b="1" dirty="0" smtClean="0">
                <a:solidFill>
                  <a:schemeClr val="accent1">
                    <a:lumMod val="75000"/>
                  </a:schemeClr>
                </a:solidFill>
              </a:rPr>
              <a:t> </a:t>
            </a:r>
            <a:r>
              <a:rPr lang="en-US" sz="3600" b="1" dirty="0" err="1" smtClean="0">
                <a:solidFill>
                  <a:schemeClr val="accent1">
                    <a:lumMod val="75000"/>
                  </a:schemeClr>
                </a:solidFill>
              </a:rPr>
              <a:t>trình</a:t>
            </a:r>
            <a:r>
              <a:rPr lang="en-US" sz="3600" b="1" dirty="0" smtClean="0">
                <a:solidFill>
                  <a:schemeClr val="accent1">
                    <a:lumMod val="75000"/>
                  </a:schemeClr>
                </a:solidFill>
              </a:rPr>
              <a:t> </a:t>
            </a:r>
            <a:r>
              <a:rPr lang="en-US" sz="3600" b="1" dirty="0" err="1" smtClean="0">
                <a:solidFill>
                  <a:schemeClr val="accent1">
                    <a:lumMod val="75000"/>
                  </a:schemeClr>
                </a:solidFill>
              </a:rPr>
              <a:t>Điều</a:t>
            </a:r>
            <a:r>
              <a:rPr lang="en-US" sz="3600" b="1" dirty="0" smtClean="0">
                <a:solidFill>
                  <a:schemeClr val="accent1">
                    <a:lumMod val="75000"/>
                  </a:schemeClr>
                </a:solidFill>
              </a:rPr>
              <a:t> </a:t>
            </a:r>
            <a:r>
              <a:rPr lang="en-US" sz="3600" b="1" dirty="0" err="1" smtClean="0">
                <a:solidFill>
                  <a:schemeClr val="accent1">
                    <a:lumMod val="75000"/>
                  </a:schemeClr>
                </a:solidFill>
              </a:rPr>
              <a:t>trị</a:t>
            </a:r>
            <a:r>
              <a:rPr lang="en-US" sz="3600" b="1" dirty="0" smtClean="0">
                <a:solidFill>
                  <a:schemeClr val="accent1">
                    <a:lumMod val="75000"/>
                  </a:schemeClr>
                </a:solidFill>
              </a:rPr>
              <a:t> </a:t>
            </a:r>
            <a:r>
              <a:rPr lang="en-US" sz="3600" b="1" dirty="0" err="1" smtClean="0">
                <a:solidFill>
                  <a:schemeClr val="accent1">
                    <a:lumMod val="75000"/>
                  </a:schemeClr>
                </a:solidFill>
              </a:rPr>
              <a:t>tổng</a:t>
            </a:r>
            <a:r>
              <a:rPr lang="en-US" sz="3600" b="1" dirty="0" smtClean="0">
                <a:solidFill>
                  <a:schemeClr val="accent1">
                    <a:lumMod val="75000"/>
                  </a:schemeClr>
                </a:solidFill>
              </a:rPr>
              <a:t> </a:t>
            </a:r>
            <a:r>
              <a:rPr lang="en-US" sz="3600" b="1" dirty="0" err="1" smtClean="0">
                <a:solidFill>
                  <a:schemeClr val="accent1">
                    <a:lumMod val="75000"/>
                  </a:schemeClr>
                </a:solidFill>
              </a:rPr>
              <a:t>quát</a:t>
            </a:r>
            <a:r>
              <a:rPr lang="en-US" sz="3600" b="1" dirty="0" smtClean="0">
                <a:solidFill>
                  <a:schemeClr val="accent1">
                    <a:lumMod val="75000"/>
                  </a:schemeClr>
                </a:solidFill>
              </a:rPr>
              <a:t> (UTC</a:t>
            </a:r>
            <a:r>
              <a:rPr lang="en-US" sz="3600" b="1" dirty="0">
                <a:solidFill>
                  <a:schemeClr val="accent1">
                    <a:lumMod val="75000"/>
                  </a:schemeClr>
                </a:solidFill>
              </a:rPr>
              <a:t>)</a:t>
            </a:r>
            <a:br>
              <a:rPr lang="en-US" sz="3600" b="1" dirty="0">
                <a:solidFill>
                  <a:schemeClr val="accent1">
                    <a:lumMod val="75000"/>
                  </a:schemeClr>
                </a:solidFill>
              </a:rPr>
            </a:br>
            <a:r>
              <a:rPr lang="en-US" sz="3600" b="1" dirty="0">
                <a:solidFill>
                  <a:schemeClr val="accent1">
                    <a:lumMod val="75000"/>
                  </a:schemeClr>
                </a:solidFill>
              </a:rPr>
              <a:t> </a:t>
            </a:r>
            <a:br>
              <a:rPr lang="en-US" sz="3600" b="1" dirty="0">
                <a:solidFill>
                  <a:schemeClr val="accent1">
                    <a:lumMod val="75000"/>
                  </a:schemeClr>
                </a:solidFill>
              </a:rPr>
            </a:br>
            <a:r>
              <a:rPr lang="en-US" sz="3600" b="1" spc="-100" dirty="0" err="1" smtClean="0">
                <a:solidFill>
                  <a:schemeClr val="accent1">
                    <a:lumMod val="75000"/>
                  </a:schemeClr>
                </a:solidFill>
              </a:rPr>
              <a:t>Chương</a:t>
            </a:r>
            <a:r>
              <a:rPr lang="en-US" sz="3600" b="1" spc="-100" dirty="0" smtClean="0">
                <a:solidFill>
                  <a:schemeClr val="accent1">
                    <a:lumMod val="75000"/>
                  </a:schemeClr>
                </a:solidFill>
              </a:rPr>
              <a:t> </a:t>
            </a:r>
            <a:r>
              <a:rPr lang="en-US" sz="3600" b="1" spc="-100" dirty="0" err="1" smtClean="0">
                <a:solidFill>
                  <a:schemeClr val="accent1">
                    <a:lumMod val="75000"/>
                  </a:schemeClr>
                </a:solidFill>
              </a:rPr>
              <a:t>trình</a:t>
            </a:r>
            <a:r>
              <a:rPr lang="en-US" sz="3600" b="1" spc="-100" dirty="0" smtClean="0">
                <a:solidFill>
                  <a:schemeClr val="accent1">
                    <a:lumMod val="75000"/>
                  </a:schemeClr>
                </a:solidFill>
              </a:rPr>
              <a:t> </a:t>
            </a:r>
            <a:r>
              <a:rPr lang="en-US" sz="3600" b="1" spc="-100" dirty="0" err="1" smtClean="0">
                <a:solidFill>
                  <a:schemeClr val="accent1">
                    <a:lumMod val="75000"/>
                  </a:schemeClr>
                </a:solidFill>
              </a:rPr>
              <a:t>Dự</a:t>
            </a:r>
            <a:r>
              <a:rPr lang="en-US" sz="3600" b="1" spc="-100" dirty="0" smtClean="0">
                <a:solidFill>
                  <a:schemeClr val="accent1">
                    <a:lumMod val="75000"/>
                  </a:schemeClr>
                </a:solidFill>
              </a:rPr>
              <a:t> </a:t>
            </a:r>
            <a:r>
              <a:rPr lang="en-US" sz="3600" b="1" spc="-100" dirty="0" err="1" smtClean="0">
                <a:solidFill>
                  <a:schemeClr val="accent1">
                    <a:lumMod val="75000"/>
                  </a:schemeClr>
                </a:solidFill>
              </a:rPr>
              <a:t>phòng</a:t>
            </a:r>
            <a:r>
              <a:rPr lang="en-US" sz="3600" b="1" spc="-100" dirty="0" smtClean="0">
                <a:solidFill>
                  <a:schemeClr val="accent1">
                    <a:lumMod val="75000"/>
                  </a:schemeClr>
                </a:solidFill>
              </a:rPr>
              <a:t> </a:t>
            </a:r>
            <a:r>
              <a:rPr lang="en-US" sz="3600" b="1" spc="-100" dirty="0" err="1" smtClean="0">
                <a:solidFill>
                  <a:schemeClr val="accent1">
                    <a:lumMod val="75000"/>
                  </a:schemeClr>
                </a:solidFill>
              </a:rPr>
              <a:t>tổng</a:t>
            </a:r>
            <a:r>
              <a:rPr lang="en-US" sz="3600" b="1" spc="-100" dirty="0" smtClean="0">
                <a:solidFill>
                  <a:schemeClr val="accent1">
                    <a:lumMod val="75000"/>
                  </a:schemeClr>
                </a:solidFill>
              </a:rPr>
              <a:t> </a:t>
            </a:r>
            <a:r>
              <a:rPr lang="en-US" sz="3600" b="1" spc="-100" dirty="0" err="1" smtClean="0">
                <a:solidFill>
                  <a:schemeClr val="accent1">
                    <a:lumMod val="75000"/>
                  </a:schemeClr>
                </a:solidFill>
              </a:rPr>
              <a:t>quát</a:t>
            </a:r>
            <a:r>
              <a:rPr lang="en-US" sz="3600" b="1" spc="-100" dirty="0" smtClean="0">
                <a:solidFill>
                  <a:schemeClr val="accent1">
                    <a:lumMod val="75000"/>
                  </a:schemeClr>
                </a:solidFill>
              </a:rPr>
              <a:t> (UPC</a:t>
            </a:r>
            <a:r>
              <a:rPr lang="en-US" sz="3600" b="1" spc="-100" dirty="0">
                <a:solidFill>
                  <a:schemeClr val="accent1">
                    <a:lumMod val="75000"/>
                  </a:schemeClr>
                </a:solidFill>
              </a:rPr>
              <a:t>)</a:t>
            </a:r>
            <a:r>
              <a:rPr lang="en-US" sz="3600" b="1" dirty="0">
                <a:solidFill>
                  <a:schemeClr val="accent1">
                    <a:lumMod val="75000"/>
                  </a:schemeClr>
                </a:solidFill>
              </a:rPr>
              <a:t/>
            </a:r>
            <a:br>
              <a:rPr lang="en-US" sz="3600" b="1" dirty="0">
                <a:solidFill>
                  <a:schemeClr val="accent1">
                    <a:lumMod val="75000"/>
                  </a:schemeClr>
                </a:solidFill>
              </a:rPr>
            </a:br>
            <a:endParaRPr lang="en-US" sz="3600" b="1" dirty="0">
              <a:solidFill>
                <a:schemeClr val="accent1">
                  <a:lumMod val="75000"/>
                </a:schemeClr>
              </a:solidFill>
            </a:endParaRPr>
          </a:p>
        </p:txBody>
      </p:sp>
      <p:sp>
        <p:nvSpPr>
          <p:cNvPr id="8" name="TextBox 7"/>
          <p:cNvSpPr txBox="1"/>
          <p:nvPr/>
        </p:nvSpPr>
        <p:spPr>
          <a:xfrm>
            <a:off x="76200" y="1115943"/>
            <a:ext cx="9144000" cy="707886"/>
          </a:xfrm>
          <a:prstGeom prst="rect">
            <a:avLst/>
          </a:prstGeom>
          <a:noFill/>
        </p:spPr>
        <p:txBody>
          <a:bodyPr wrap="square" rtlCol="0">
            <a:spAutoFit/>
          </a:bodyPr>
          <a:lstStyle/>
          <a:p>
            <a:pPr algn="ctr"/>
            <a:r>
              <a:rPr lang="en-US" sz="4000" b="1" dirty="0" smtClean="0">
                <a:solidFill>
                  <a:schemeClr val="accent1">
                    <a:lumMod val="75000"/>
                  </a:schemeClr>
                </a:solidFill>
                <a:latin typeface="+mj-lt"/>
              </a:rPr>
              <a:t>CHƯƠNG TRÌNH ĐÀO TẠO</a:t>
            </a:r>
            <a:endParaRPr lang="en-US" sz="4000" b="1" dirty="0">
              <a:solidFill>
                <a:schemeClr val="accent1">
                  <a:lumMod val="75000"/>
                </a:schemeClr>
              </a:solidFill>
              <a:latin typeface="+mj-lt"/>
            </a:endParaRPr>
          </a:p>
        </p:txBody>
      </p:sp>
    </p:spTree>
    <p:extLst>
      <p:ext uri="{BB962C8B-B14F-4D97-AF65-F5344CB8AC3E}">
        <p14:creationId xmlns:p14="http://schemas.microsoft.com/office/powerpoint/2010/main" val="33307584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VSECTIONID" val="7wNinuYvMzfZ5U1vBqhNhA"/>
</p:tagLst>
</file>

<file path=ppt/tags/tag10.xml><?xml version="1.0" encoding="utf-8"?>
<p:tagLst xmlns:a="http://schemas.openxmlformats.org/drawingml/2006/main" xmlns:r="http://schemas.openxmlformats.org/officeDocument/2006/relationships" xmlns:p="http://schemas.openxmlformats.org/presentationml/2006/main">
  <p:tag name="DVSHAPEID" val="QQ6pMcljtk1MJ0De6E19Bq"/>
</p:tagLst>
</file>

<file path=ppt/tags/tag11.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2.xml><?xml version="1.0" encoding="utf-8"?>
<p:tagLst xmlns:a="http://schemas.openxmlformats.org/drawingml/2006/main" xmlns:r="http://schemas.openxmlformats.org/officeDocument/2006/relationships" xmlns:p="http://schemas.openxmlformats.org/presentationml/2006/main">
  <p:tag name="DVSHAPEID" val="397Sh4Wf3q9VkhYZEnvozL"/>
</p:tagLst>
</file>

<file path=ppt/tags/tag3.xml><?xml version="1.0" encoding="utf-8"?>
<p:tagLst xmlns:a="http://schemas.openxmlformats.org/drawingml/2006/main" xmlns:r="http://schemas.openxmlformats.org/officeDocument/2006/relationships" xmlns:p="http://schemas.openxmlformats.org/presentationml/2006/main">
  <p:tag name="DVSHAPEID" val="b7YHL0AN4yxWP6rbpeJiil"/>
</p:tagLst>
</file>

<file path=ppt/tags/tag4.xml><?xml version="1.0" encoding="utf-8"?>
<p:tagLst xmlns:a="http://schemas.openxmlformats.org/drawingml/2006/main" xmlns:r="http://schemas.openxmlformats.org/officeDocument/2006/relationships" xmlns:p="http://schemas.openxmlformats.org/presentationml/2006/main">
  <p:tag name="DVSHAPEID" val="V8QIQoYhKAdhY0TAjVFglB"/>
</p:tagLst>
</file>

<file path=ppt/tags/tag5.xml><?xml version="1.0" encoding="utf-8"?>
<p:tagLst xmlns:a="http://schemas.openxmlformats.org/drawingml/2006/main" xmlns:r="http://schemas.openxmlformats.org/officeDocument/2006/relationships" xmlns:p="http://schemas.openxmlformats.org/presentationml/2006/main">
  <p:tag name="DVSHAPEID" val="onsRxtYgFhsQbQR2acPMNW"/>
</p:tagLst>
</file>

<file path=ppt/tags/tag6.xml><?xml version="1.0" encoding="utf-8"?>
<p:tagLst xmlns:a="http://schemas.openxmlformats.org/drawingml/2006/main" xmlns:r="http://schemas.openxmlformats.org/officeDocument/2006/relationships" xmlns:p="http://schemas.openxmlformats.org/presentationml/2006/main">
  <p:tag name="DVSHAPEID" val="Ix8rhPVNC2ZkJsgYQvjtVW"/>
</p:tagLst>
</file>

<file path=ppt/tags/tag7.xml><?xml version="1.0" encoding="utf-8"?>
<p:tagLst xmlns:a="http://schemas.openxmlformats.org/drawingml/2006/main" xmlns:r="http://schemas.openxmlformats.org/officeDocument/2006/relationships" xmlns:p="http://schemas.openxmlformats.org/presentationml/2006/main">
  <p:tag name="DVSHAPEID" val="O8O3IgLtryNrFUJ6b9lREq"/>
</p:tagLst>
</file>

<file path=ppt/tags/tag8.xml><?xml version="1.0" encoding="utf-8"?>
<p:tagLst xmlns:a="http://schemas.openxmlformats.org/drawingml/2006/main" xmlns:r="http://schemas.openxmlformats.org/officeDocument/2006/relationships" xmlns:p="http://schemas.openxmlformats.org/presentationml/2006/main">
  <p:tag name="DVSHAPEID" val="xiNleKja73hohXWjuz775t"/>
</p:tagLst>
</file>

<file path=ppt/tags/tag9.xml><?xml version="1.0" encoding="utf-8"?>
<p:tagLst xmlns:a="http://schemas.openxmlformats.org/drawingml/2006/main" xmlns:r="http://schemas.openxmlformats.org/officeDocument/2006/relationships" xmlns:p="http://schemas.openxmlformats.org/presentationml/2006/main">
  <p:tag name="DVSHAPEID" val="pSbIsX2HQuOqjOBqXA0jcY"/>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1601</TotalTime>
  <Words>2029</Words>
  <Application>Microsoft Office PowerPoint</Application>
  <PresentationFormat>On-screen Show (4:3)</PresentationFormat>
  <Paragraphs>306</Paragraphs>
  <Slides>36</Slides>
  <Notes>36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36</vt:i4>
      </vt:variant>
    </vt:vector>
  </HeadingPairs>
  <TitlesOfParts>
    <vt:vector size="48" baseType="lpstr">
      <vt:lpstr>ＭＳ Ｐゴシック</vt:lpstr>
      <vt:lpstr>Arial</vt:lpstr>
      <vt:lpstr>Baskerville Old Face</vt:lpstr>
      <vt:lpstr>Calibri</vt:lpstr>
      <vt:lpstr>Constantia</vt:lpstr>
      <vt:lpstr>Lato Regular</vt:lpstr>
      <vt:lpstr>Segoe Semibold</vt:lpstr>
      <vt:lpstr>Times New Roman</vt:lpstr>
      <vt:lpstr>Traditional Arabic</vt:lpstr>
      <vt:lpstr>Wingdings</vt:lpstr>
      <vt:lpstr>Wingdings 2</vt:lpstr>
      <vt:lpstr>Flow</vt:lpstr>
      <vt:lpstr>PowerPoint Presentation</vt:lpstr>
      <vt:lpstr>CÁC TỔ CHỨC QUỐC TẾ THÀNH VIÊN</vt:lpstr>
      <vt:lpstr>PowerPoint Presentation</vt:lpstr>
      <vt:lpstr>TỔNG QUAN</vt:lpstr>
      <vt:lpstr>I. Phát triển  Nguồn nhân lực giúp giảm nhu cầu  sử dụng chất</vt:lpstr>
      <vt:lpstr>Phát triển Mạng lưới toàn cầu của các chuyên gia điều trị</vt:lpstr>
      <vt:lpstr>XÁC ĐỊNH NGUỒN NHÂN LỰC LẬP BẢN ĐỒ ĐIỀU TRỊ</vt:lpstr>
      <vt:lpstr>Khả năng Lập bản đồ Điều trị</vt:lpstr>
      <vt:lpstr>Chương trình Điều trị tổng quát (UTC)   Chương trình Dự phòng tổng quát (UPC) </vt:lpstr>
      <vt:lpstr>PowerPoint Presentation</vt:lpstr>
      <vt:lpstr>PowerPoint Presentation</vt:lpstr>
      <vt:lpstr>Hướng dẫn của Giảng viên</vt:lpstr>
      <vt:lpstr>Hướng dẫn của  Giảng viên</vt:lpstr>
      <vt:lpstr>Hướng dẫn của Học viên</vt:lpstr>
      <vt:lpstr>PowerPoint Presentation</vt:lpstr>
      <vt:lpstr>Phương thức Phổ biến</vt:lpstr>
      <vt:lpstr>Chương trình đào tạo Phòng ngừa tổng quát</vt:lpstr>
      <vt:lpstr>PowerPoint Presentation</vt:lpstr>
      <vt:lpstr>CÁC CHƯƠNG TRÌNH TẬP HUẤN TOÀN CẦU</vt:lpstr>
      <vt:lpstr> Chuyên nghiệp hóa thông qua Chứng chỉ</vt:lpstr>
      <vt:lpstr>II. Chuyên nghiệp hóa Dịch vụ Điều trị  và Dự Phòng Nghiện chất</vt:lpstr>
      <vt:lpstr>PowerPoint Presentation</vt:lpstr>
      <vt:lpstr>III. Xây dựng Mạng lưới toàn cầu và Liên minh cộng đồng  </vt:lpstr>
      <vt:lpstr>Hiệp hội quốc tế của các trường Đại học về Sự cắt giảm nhu cầu sử dụng chất (ICUDDR)</vt:lpstr>
      <vt:lpstr>PowerPoint Presentation</vt:lpstr>
      <vt:lpstr>ISSUP Website – www.issup.net</vt:lpstr>
      <vt:lpstr>PowerPoint Presentation</vt:lpstr>
      <vt:lpstr>IV. Hướng đến các quần thể dân số với  nhu cầu lâm sàng đặc biệt</vt:lpstr>
      <vt:lpstr>PowerPoint Presentation</vt:lpstr>
      <vt:lpstr>Women</vt:lpstr>
      <vt:lpstr>Trẻ em</vt:lpstr>
      <vt:lpstr>Hồi phục</vt:lpstr>
      <vt:lpstr>Điều trị ở nông thôn</vt:lpstr>
      <vt:lpstr>PowerPoint Presentation</vt:lpstr>
      <vt:lpstr>Hiệu quả của việc cắt giảm nhu cầu</vt:lpstr>
      <vt:lpstr>Thông tin liên hệ</vt:lpstr>
    </vt:vector>
  </TitlesOfParts>
  <Company>U S Department of State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"%username%"</dc:creator>
  <cp:lastModifiedBy>DCOM</cp:lastModifiedBy>
  <cp:revision>189</cp:revision>
  <cp:lastPrinted>2016-04-09T01:09:13Z</cp:lastPrinted>
  <dcterms:created xsi:type="dcterms:W3CDTF">2015-12-03T20:08:12Z</dcterms:created>
  <dcterms:modified xsi:type="dcterms:W3CDTF">2017-08-01T06:47:40Z</dcterms:modified>
</cp:coreProperties>
</file>