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60" r:id="rId4"/>
    <p:sldId id="266" r:id="rId5"/>
    <p:sldId id="267" r:id="rId6"/>
    <p:sldId id="268" r:id="rId7"/>
    <p:sldId id="264" r:id="rId8"/>
    <p:sldId id="265" r:id="rId9"/>
    <p:sldId id="269" r:id="rId10"/>
    <p:sldId id="270" r:id="rId11"/>
    <p:sldId id="271" r:id="rId12"/>
    <p:sldId id="272" r:id="rId13"/>
    <p:sldId id="275" r:id="rId14"/>
    <p:sldId id="273" r:id="rId15"/>
    <p:sldId id="274" r:id="rId16"/>
  </p:sldIdLst>
  <p:sldSz cx="100853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696">
          <p15:clr>
            <a:srgbClr val="A4A3A4"/>
          </p15:clr>
        </p15:guide>
        <p15:guide id="2" pos="31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D82C4"/>
    <a:srgbClr val="1E65A1"/>
    <a:srgbClr val="1C75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01" autoAdjust="0"/>
    <p:restoredTop sz="81004" autoAdjust="0"/>
  </p:normalViewPr>
  <p:slideViewPr>
    <p:cSldViewPr snapToGrid="0" snapToObjects="1">
      <p:cViewPr varScale="1">
        <p:scale>
          <a:sx n="59" d="100"/>
          <a:sy n="59" d="100"/>
        </p:scale>
        <p:origin x="-1380" y="-72"/>
      </p:cViewPr>
      <p:guideLst>
        <p:guide orient="horz" pos="696"/>
        <p:guide pos="31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Cases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Khanh Hoa</c:v>
                </c:pt>
                <c:pt idx="1">
                  <c:v>Son La</c:v>
                </c:pt>
                <c:pt idx="2">
                  <c:v>Hai Duong</c:v>
                </c:pt>
                <c:pt idx="3">
                  <c:v>Thai Nguyen</c:v>
                </c:pt>
                <c:pt idx="4">
                  <c:v>Ha Nam</c:v>
                </c:pt>
                <c:pt idx="5">
                  <c:v>Dien Bien</c:v>
                </c:pt>
                <c:pt idx="6">
                  <c:v>Hai Phong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35</c:v>
                </c:pt>
                <c:pt idx="1">
                  <c:v>28</c:v>
                </c:pt>
                <c:pt idx="2">
                  <c:v>26</c:v>
                </c:pt>
                <c:pt idx="3">
                  <c:v>23</c:v>
                </c:pt>
                <c:pt idx="4">
                  <c:v>23</c:v>
                </c:pt>
                <c:pt idx="5">
                  <c:v>28</c:v>
                </c:pt>
                <c:pt idx="6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C39-4162-8ED5-2DEC5AFA63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8619904"/>
        <c:axId val="28621440"/>
        <c:axId val="0"/>
      </c:bar3DChart>
      <c:catAx>
        <c:axId val="286199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8621440"/>
        <c:crosses val="autoZero"/>
        <c:auto val="1"/>
        <c:lblAlgn val="ctr"/>
        <c:lblOffset val="100"/>
        <c:noMultiLvlLbl val="0"/>
      </c:catAx>
      <c:valAx>
        <c:axId val="28621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6199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16A9A-A07B-9C4B-8005-1AA2467338A9}" type="datetimeFigureOut">
              <a:rPr lang="en-US" smtClean="0"/>
              <a:pPr/>
              <a:t>31/7/2017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8050" y="685800"/>
            <a:ext cx="5041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3693A-A074-F541-A396-B66D191BC0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09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693A-A074-F541-A396-B66D191BC0D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936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693A-A074-F541-A396-B66D191BC0D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484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Note: no truly reliable statistics on overdose incidence and mortality </a:t>
            </a:r>
          </a:p>
          <a:p>
            <a:r>
              <a:rPr lang="en-US" dirty="0"/>
              <a:t>Russia data: from OSF</a:t>
            </a:r>
            <a:r>
              <a:rPr lang="en-US" baseline="0" dirty="0"/>
              <a:t> Guideline to overdose </a:t>
            </a:r>
          </a:p>
          <a:p>
            <a:r>
              <a:rPr lang="en-US" baseline="0" dirty="0"/>
              <a:t>US data: from </a:t>
            </a:r>
            <a:r>
              <a:rPr lang="en-US" baseline="0" dirty="0" err="1"/>
              <a:t>Washingtonpost</a:t>
            </a:r>
            <a:r>
              <a:rPr lang="en-US" baseline="0" dirty="0"/>
              <a:t> https://www.washingtonpost.com/news/to-your-health/wp/2016/12/23/an-opioid-epidemic-is-what-happens-when-pain-is-treated-only-with-pills/?utm_term=.075f677bae8e</a:t>
            </a:r>
          </a:p>
          <a:p>
            <a:r>
              <a:rPr lang="en-US" dirty="0"/>
              <a:t>Canada:</a:t>
            </a:r>
            <a:r>
              <a:rPr lang="en-US" baseline="0" dirty="0"/>
              <a:t> Huffington post: http://www.huffingtonpost.ca/2017/06/06/almost-2-500-canadians-died-from-opioid-related-overdoses-last-year-data_n_16976484.html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693A-A074-F541-A396-B66D191BC0D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684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693A-A074-F541-A396-B66D191BC0D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344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err="1"/>
              <a:t>Trình</a:t>
            </a:r>
            <a:r>
              <a:rPr lang="en-US" baseline="0" dirty="0"/>
              <a:t> </a:t>
            </a:r>
            <a:r>
              <a:rPr lang="en-US" baseline="0" dirty="0" err="1"/>
              <a:t>bày</a:t>
            </a:r>
            <a:r>
              <a:rPr lang="en-US" baseline="0" dirty="0"/>
              <a:t> </a:t>
            </a:r>
            <a:r>
              <a:rPr lang="en-US" baseline="0" dirty="0" err="1"/>
              <a:t>bằng</a:t>
            </a:r>
            <a:r>
              <a:rPr lang="en-US" baseline="0" dirty="0"/>
              <a:t> </a:t>
            </a:r>
            <a:r>
              <a:rPr lang="en-US" baseline="0" dirty="0" err="1"/>
              <a:t>lời</a:t>
            </a:r>
            <a:r>
              <a:rPr lang="en-US" baseline="0" dirty="0"/>
              <a:t>: </a:t>
            </a:r>
            <a:r>
              <a:rPr lang="en-US" baseline="0" dirty="0" err="1"/>
              <a:t>nhóm</a:t>
            </a:r>
            <a:r>
              <a:rPr lang="en-US" baseline="0" dirty="0"/>
              <a:t> </a:t>
            </a:r>
            <a:r>
              <a:rPr lang="en-US" baseline="0" dirty="0" err="1"/>
              <a:t>được</a:t>
            </a:r>
            <a:r>
              <a:rPr lang="en-US" baseline="0" dirty="0"/>
              <a:t> SCDI </a:t>
            </a:r>
            <a:r>
              <a:rPr lang="en-US" baseline="0" dirty="0" err="1"/>
              <a:t>hô</a:t>
            </a:r>
            <a:r>
              <a:rPr lang="en-US" baseline="0" dirty="0"/>
              <a:t>̃ </a:t>
            </a:r>
            <a:r>
              <a:rPr lang="en-US" baseline="0" dirty="0" err="1"/>
              <a:t>trơ</a:t>
            </a:r>
            <a:r>
              <a:rPr lang="en-US" baseline="0" dirty="0"/>
              <a:t>̣ </a:t>
            </a:r>
            <a:r>
              <a:rPr lang="en-US" baseline="0" dirty="0" err="1"/>
              <a:t>naloxone</a:t>
            </a:r>
            <a:r>
              <a:rPr lang="en-US" baseline="0" dirty="0"/>
              <a:t> </a:t>
            </a:r>
            <a:r>
              <a:rPr lang="en-US" baseline="0" dirty="0" err="1"/>
              <a:t>hàng</a:t>
            </a:r>
            <a:r>
              <a:rPr lang="en-US" baseline="0" dirty="0"/>
              <a:t> </a:t>
            </a:r>
            <a:r>
              <a:rPr lang="en-US" baseline="0" dirty="0" err="1"/>
              <a:t>tháng</a:t>
            </a:r>
            <a:r>
              <a:rPr lang="en-US" baseline="0" dirty="0"/>
              <a:t> </a:t>
            </a:r>
            <a:r>
              <a:rPr lang="en-US" baseline="0" dirty="0" err="1"/>
              <a:t>đê</a:t>
            </a:r>
            <a:r>
              <a:rPr lang="en-US" baseline="0" dirty="0"/>
              <a:t>̉ </a:t>
            </a:r>
            <a:r>
              <a:rPr lang="en-US" baseline="0" dirty="0" err="1"/>
              <a:t>thực</a:t>
            </a:r>
            <a:r>
              <a:rPr lang="en-US" baseline="0" dirty="0"/>
              <a:t> </a:t>
            </a:r>
            <a:r>
              <a:rPr lang="en-US" baseline="0" dirty="0" err="1"/>
              <a:t>hiện</a:t>
            </a:r>
            <a:r>
              <a:rPr lang="en-US" baseline="0" dirty="0"/>
              <a:t> </a:t>
            </a:r>
            <a:r>
              <a:rPr lang="en-US" baseline="0" dirty="0" err="1"/>
              <a:t>hoạt</a:t>
            </a:r>
            <a:r>
              <a:rPr lang="en-US" baseline="0" dirty="0"/>
              <a:t> </a:t>
            </a:r>
            <a:r>
              <a:rPr lang="en-US" baseline="0" dirty="0" err="1"/>
              <a:t>động</a:t>
            </a:r>
            <a:r>
              <a:rPr lang="en-US" baseline="0" dirty="0"/>
              <a:t> </a:t>
            </a:r>
            <a:r>
              <a:rPr lang="en-US" baseline="0" dirty="0" err="1"/>
              <a:t>cứu</a:t>
            </a:r>
            <a:r>
              <a:rPr lang="en-US" baseline="0" dirty="0"/>
              <a:t> </a:t>
            </a:r>
            <a:r>
              <a:rPr lang="en-US" baseline="0" dirty="0" err="1"/>
              <a:t>sốc</a:t>
            </a:r>
            <a:r>
              <a:rPr lang="en-US" baseline="0" dirty="0"/>
              <a:t> </a:t>
            </a:r>
          </a:p>
          <a:p>
            <a:pPr>
              <a:buFontTx/>
              <a:buChar char="-"/>
            </a:pPr>
            <a:r>
              <a:rPr lang="en-US" baseline="0" dirty="0" err="1"/>
              <a:t>Các</a:t>
            </a:r>
            <a:r>
              <a:rPr lang="en-US" baseline="0" dirty="0"/>
              <a:t> </a:t>
            </a:r>
            <a:r>
              <a:rPr lang="en-US" baseline="0" dirty="0" err="1"/>
              <a:t>thành</a:t>
            </a:r>
            <a:r>
              <a:rPr lang="en-US" baseline="0" dirty="0"/>
              <a:t> </a:t>
            </a:r>
            <a:r>
              <a:rPr lang="en-US" baseline="0" dirty="0" err="1"/>
              <a:t>viên</a:t>
            </a:r>
            <a:r>
              <a:rPr lang="en-US" baseline="0" dirty="0"/>
              <a:t> </a:t>
            </a:r>
            <a:r>
              <a:rPr lang="en-US" baseline="0" dirty="0" err="1"/>
              <a:t>đều</a:t>
            </a:r>
            <a:r>
              <a:rPr lang="en-US" baseline="0" dirty="0"/>
              <a:t> </a:t>
            </a:r>
            <a:r>
              <a:rPr lang="en-US" baseline="0" dirty="0" err="1"/>
              <a:t>được</a:t>
            </a:r>
            <a:r>
              <a:rPr lang="en-US" baseline="0" dirty="0"/>
              <a:t> </a:t>
            </a:r>
            <a:r>
              <a:rPr lang="en-US" baseline="0" dirty="0" err="1"/>
              <a:t>tập</a:t>
            </a:r>
            <a:r>
              <a:rPr lang="en-US" baseline="0" dirty="0"/>
              <a:t> </a:t>
            </a:r>
            <a:r>
              <a:rPr lang="en-US" baseline="0" dirty="0" err="1"/>
              <a:t>huấn</a:t>
            </a:r>
            <a:r>
              <a:rPr lang="en-US" baseline="0" dirty="0"/>
              <a:t> </a:t>
            </a:r>
            <a:r>
              <a:rPr lang="en-US" baseline="0" dirty="0" err="1"/>
              <a:t>va</a:t>
            </a:r>
            <a:r>
              <a:rPr lang="en-US" baseline="0" dirty="0"/>
              <a:t>̀ </a:t>
            </a:r>
            <a:r>
              <a:rPr lang="en-US" baseline="0" dirty="0" err="1"/>
              <a:t>nắm</a:t>
            </a:r>
            <a:r>
              <a:rPr lang="en-US" baseline="0" dirty="0"/>
              <a:t> </a:t>
            </a:r>
            <a:r>
              <a:rPr lang="en-US" baseline="0" dirty="0" err="1"/>
              <a:t>ro</a:t>
            </a:r>
            <a:r>
              <a:rPr lang="en-US" baseline="0" dirty="0"/>
              <a:t>̃ </a:t>
            </a:r>
            <a:r>
              <a:rPr lang="en-US" baseline="0" dirty="0" err="1"/>
              <a:t>các</a:t>
            </a:r>
            <a:r>
              <a:rPr lang="en-US" baseline="0" dirty="0"/>
              <a:t> </a:t>
            </a:r>
            <a:r>
              <a:rPr lang="en-US" baseline="0" dirty="0" err="1"/>
              <a:t>ky</a:t>
            </a:r>
            <a:r>
              <a:rPr lang="en-US" baseline="0" dirty="0"/>
              <a:t>̃ </a:t>
            </a:r>
            <a:r>
              <a:rPr lang="en-US" baseline="0" dirty="0" err="1"/>
              <a:t>năng</a:t>
            </a:r>
            <a:r>
              <a:rPr lang="en-US" baseline="0" dirty="0"/>
              <a:t> </a:t>
            </a:r>
            <a:r>
              <a:rPr lang="en-US" baseline="0" dirty="0" err="1"/>
              <a:t>ép</a:t>
            </a:r>
            <a:r>
              <a:rPr lang="en-US" baseline="0" dirty="0"/>
              <a:t> </a:t>
            </a:r>
            <a:r>
              <a:rPr lang="en-US" baseline="0" dirty="0" err="1"/>
              <a:t>tim</a:t>
            </a:r>
            <a:r>
              <a:rPr lang="en-US" baseline="0" dirty="0"/>
              <a:t>, </a:t>
            </a:r>
            <a:r>
              <a:rPr lang="en-US" baseline="0" dirty="0" err="1"/>
              <a:t>hô</a:t>
            </a:r>
            <a:r>
              <a:rPr lang="en-US" baseline="0" dirty="0"/>
              <a:t> </a:t>
            </a:r>
            <a:r>
              <a:rPr lang="en-US" baseline="0" dirty="0" err="1"/>
              <a:t>hấp</a:t>
            </a:r>
            <a:r>
              <a:rPr lang="en-US" baseline="0" dirty="0"/>
              <a:t> </a:t>
            </a:r>
            <a:r>
              <a:rPr lang="en-US" baseline="0" dirty="0" err="1"/>
              <a:t>nhân</a:t>
            </a:r>
            <a:r>
              <a:rPr lang="en-US" baseline="0" dirty="0"/>
              <a:t> </a:t>
            </a:r>
            <a:r>
              <a:rPr lang="en-US" baseline="0" dirty="0" err="1"/>
              <a:t>tạo</a:t>
            </a:r>
            <a:r>
              <a:rPr lang="en-US" baseline="0" dirty="0"/>
              <a:t>, </a:t>
            </a:r>
            <a:r>
              <a:rPr lang="en-US" baseline="0" dirty="0" err="1"/>
              <a:t>tiêm</a:t>
            </a:r>
            <a:r>
              <a:rPr lang="en-US" baseline="0" dirty="0"/>
              <a:t> </a:t>
            </a:r>
            <a:r>
              <a:rPr lang="en-US" baseline="0" dirty="0" err="1"/>
              <a:t>naloxone</a:t>
            </a:r>
            <a:r>
              <a:rPr lang="en-US" baseline="0" dirty="0"/>
              <a:t>… </a:t>
            </a:r>
            <a:r>
              <a:rPr lang="en-US" baseline="0" dirty="0" err="1"/>
              <a:t>va</a:t>
            </a:r>
            <a:r>
              <a:rPr lang="en-US" baseline="0" dirty="0"/>
              <a:t>̀ </a:t>
            </a:r>
            <a:r>
              <a:rPr lang="en-US" baseline="0" dirty="0" err="1"/>
              <a:t>tư</a:t>
            </a:r>
            <a:r>
              <a:rPr lang="en-US" baseline="0" dirty="0"/>
              <a:t> </a:t>
            </a:r>
            <a:r>
              <a:rPr lang="en-US" baseline="0" dirty="0" err="1"/>
              <a:t>vấn</a:t>
            </a:r>
            <a:r>
              <a:rPr lang="en-US" baseline="0" dirty="0"/>
              <a:t> </a:t>
            </a:r>
            <a:r>
              <a:rPr lang="en-US" baseline="0" dirty="0" err="1"/>
              <a:t>dư</a:t>
            </a:r>
            <a:r>
              <a:rPr lang="en-US" baseline="0" dirty="0"/>
              <a:t>̣ </a:t>
            </a:r>
            <a:r>
              <a:rPr lang="en-US" baseline="0" dirty="0" err="1"/>
              <a:t>phòng</a:t>
            </a:r>
            <a:r>
              <a:rPr lang="en-US" baseline="0" dirty="0"/>
              <a:t> </a:t>
            </a:r>
            <a:r>
              <a:rPr lang="en-US" baseline="0" dirty="0" err="1"/>
              <a:t>sốc</a:t>
            </a:r>
            <a:r>
              <a:rPr lang="en-US" baseline="0" dirty="0"/>
              <a:t> </a:t>
            </a:r>
            <a:r>
              <a:rPr lang="en-US" baseline="0" dirty="0" err="1"/>
              <a:t>thuốc</a:t>
            </a:r>
            <a:r>
              <a:rPr lang="en-US" baseline="0" dirty="0"/>
              <a:t> </a:t>
            </a:r>
            <a:r>
              <a:rPr lang="en-US" baseline="0" dirty="0" err="1"/>
              <a:t>sau</a:t>
            </a:r>
            <a:r>
              <a:rPr lang="en-US" baseline="0" dirty="0"/>
              <a:t> </a:t>
            </a:r>
            <a:r>
              <a:rPr lang="en-US" baseline="0" dirty="0" err="1"/>
              <a:t>khi</a:t>
            </a:r>
            <a:r>
              <a:rPr lang="en-US" baseline="0" dirty="0"/>
              <a:t> </a:t>
            </a:r>
            <a:r>
              <a:rPr lang="en-US" baseline="0" dirty="0" err="1"/>
              <a:t>cứu</a:t>
            </a:r>
            <a:r>
              <a:rPr lang="en-US" baseline="0" dirty="0"/>
              <a:t> </a:t>
            </a:r>
            <a:r>
              <a:rPr lang="en-US" baseline="0" dirty="0" err="1"/>
              <a:t>bệnh</a:t>
            </a:r>
            <a:r>
              <a:rPr lang="en-US" baseline="0" dirty="0"/>
              <a:t> </a:t>
            </a:r>
            <a:r>
              <a:rPr lang="en-US" baseline="0" dirty="0" err="1"/>
              <a:t>nhân</a:t>
            </a:r>
            <a:r>
              <a:rPr lang="en-US" baseline="0" dirty="0"/>
              <a:t>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 </a:t>
            </a:r>
            <a:r>
              <a:rPr lang="en-US" baseline="0" dirty="0" err="1"/>
              <a:t>Tơ</a:t>
            </a:r>
            <a:r>
              <a:rPr lang="en-US" baseline="0" dirty="0"/>
              <a:t>̀ </a:t>
            </a:r>
            <a:r>
              <a:rPr lang="en-US" baseline="0" dirty="0" err="1"/>
              <a:t>rơi</a:t>
            </a:r>
            <a:r>
              <a:rPr lang="en-US" baseline="0" dirty="0"/>
              <a:t> có </a:t>
            </a:r>
            <a:r>
              <a:rPr lang="en-US" baseline="0" dirty="0" err="1"/>
              <a:t>thông</a:t>
            </a:r>
            <a:r>
              <a:rPr lang="en-US" baseline="0" dirty="0"/>
              <a:t> tin </a:t>
            </a:r>
            <a:r>
              <a:rPr lang="en-US" baseline="0" dirty="0" err="1"/>
              <a:t>nhóm</a:t>
            </a:r>
            <a:r>
              <a:rPr lang="en-US" baseline="0" dirty="0"/>
              <a:t> </a:t>
            </a:r>
            <a:r>
              <a:rPr lang="en-US" baseline="0" dirty="0" err="1"/>
              <a:t>được</a:t>
            </a:r>
            <a:r>
              <a:rPr lang="en-US" baseline="0" dirty="0"/>
              <a:t> </a:t>
            </a:r>
            <a:r>
              <a:rPr lang="en-US" baseline="0" dirty="0" err="1"/>
              <a:t>phát</a:t>
            </a:r>
            <a:r>
              <a:rPr lang="en-US" baseline="0" dirty="0"/>
              <a:t> </a:t>
            </a:r>
            <a:r>
              <a:rPr lang="en-US" baseline="0" dirty="0" err="1"/>
              <a:t>va</a:t>
            </a:r>
            <a:r>
              <a:rPr lang="en-US" baseline="0" dirty="0"/>
              <a:t>̀ </a:t>
            </a:r>
            <a:r>
              <a:rPr lang="en-US" baseline="0" dirty="0" err="1"/>
              <a:t>dán</a:t>
            </a:r>
            <a:r>
              <a:rPr lang="en-US" baseline="0" dirty="0"/>
              <a:t> ở </a:t>
            </a:r>
            <a:r>
              <a:rPr lang="en-US" baseline="0" dirty="0" err="1"/>
              <a:t>nhiều</a:t>
            </a:r>
            <a:r>
              <a:rPr lang="en-US" baseline="0" dirty="0"/>
              <a:t> </a:t>
            </a:r>
            <a:r>
              <a:rPr lang="en-US" baseline="0" dirty="0" err="1"/>
              <a:t>điểm</a:t>
            </a:r>
            <a:r>
              <a:rPr lang="en-US" baseline="0" dirty="0"/>
              <a:t> </a:t>
            </a:r>
            <a:r>
              <a:rPr lang="en-US" baseline="0" dirty="0" err="1"/>
              <a:t>trong</a:t>
            </a:r>
            <a:r>
              <a:rPr lang="en-US" baseline="0" dirty="0"/>
              <a:t> </a:t>
            </a:r>
            <a:r>
              <a:rPr lang="en-US" baseline="0" dirty="0" err="1"/>
              <a:t>thành</a:t>
            </a:r>
            <a:r>
              <a:rPr lang="en-US" baseline="0" dirty="0"/>
              <a:t> </a:t>
            </a:r>
            <a:r>
              <a:rPr lang="en-US" baseline="0" dirty="0" err="1"/>
              <a:t>phô</a:t>
            </a:r>
            <a:r>
              <a:rPr lang="en-US" baseline="0" dirty="0"/>
              <a:t>́ 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 Chỉ 5-10 </a:t>
            </a:r>
            <a:r>
              <a:rPr lang="en-US" baseline="0" dirty="0" err="1"/>
              <a:t>phút</a:t>
            </a:r>
            <a:r>
              <a:rPr lang="en-US" baseline="0" dirty="0"/>
              <a:t> là </a:t>
            </a:r>
            <a:r>
              <a:rPr lang="en-US" baseline="0" dirty="0" err="1"/>
              <a:t>nhóm</a:t>
            </a:r>
            <a:r>
              <a:rPr lang="en-US" baseline="0" dirty="0"/>
              <a:t> có </a:t>
            </a:r>
            <a:r>
              <a:rPr lang="en-US" baseline="0" dirty="0" err="1"/>
              <a:t>mặt</a:t>
            </a:r>
            <a:r>
              <a:rPr lang="en-US" baseline="0" dirty="0"/>
              <a:t> </a:t>
            </a:r>
            <a:r>
              <a:rPr lang="en-US" baseline="0" dirty="0" err="1"/>
              <a:t>tại</a:t>
            </a:r>
            <a:r>
              <a:rPr lang="en-US" baseline="0" dirty="0"/>
              <a:t> </a:t>
            </a:r>
            <a:r>
              <a:rPr lang="en-US" baseline="0" dirty="0" err="1"/>
              <a:t>hiện</a:t>
            </a:r>
            <a:r>
              <a:rPr lang="en-US" baseline="0" dirty="0"/>
              <a:t> </a:t>
            </a:r>
            <a:r>
              <a:rPr lang="en-US" baseline="0" dirty="0" err="1"/>
              <a:t>trường</a:t>
            </a:r>
            <a:r>
              <a:rPr lang="en-US" baseline="0" dirty="0"/>
              <a:t> </a:t>
            </a:r>
            <a:r>
              <a:rPr lang="en-US" baseline="0" dirty="0" err="1"/>
              <a:t>bất</a:t>
            </a:r>
            <a:r>
              <a:rPr lang="en-US" baseline="0" dirty="0"/>
              <a:t> </a:t>
            </a:r>
            <a:r>
              <a:rPr lang="en-US" baseline="0" dirty="0" err="1"/>
              <a:t>kê</a:t>
            </a:r>
            <a:r>
              <a:rPr lang="en-US" baseline="0" dirty="0"/>
              <a:t>̉ </a:t>
            </a:r>
            <a:r>
              <a:rPr lang="en-US" baseline="0" dirty="0" err="1"/>
              <a:t>thời</a:t>
            </a:r>
            <a:r>
              <a:rPr lang="en-US" baseline="0" dirty="0"/>
              <a:t> </a:t>
            </a:r>
            <a:r>
              <a:rPr lang="en-US" baseline="0" dirty="0" err="1"/>
              <a:t>tiết</a:t>
            </a:r>
            <a:r>
              <a:rPr lang="en-US" baseline="0" dirty="0"/>
              <a:t>, </a:t>
            </a:r>
            <a:r>
              <a:rPr lang="en-US" baseline="0" dirty="0" err="1"/>
              <a:t>giơ</a:t>
            </a:r>
            <a:r>
              <a:rPr lang="en-US" baseline="0" dirty="0"/>
              <a:t>̀ </a:t>
            </a:r>
            <a:r>
              <a:rPr lang="en-US" baseline="0" dirty="0" err="1"/>
              <a:t>giấc</a:t>
            </a:r>
            <a:r>
              <a:rPr lang="en-US" baseline="0" dirty="0"/>
              <a:t> </a:t>
            </a:r>
          </a:p>
          <a:p>
            <a:pPr>
              <a:buFontTx/>
              <a:buChar char="-"/>
            </a:pPr>
            <a:r>
              <a:rPr lang="en-US" baseline="0" dirty="0"/>
              <a:t> </a:t>
            </a:r>
            <a:r>
              <a:rPr lang="en-US" baseline="0" dirty="0" err="1"/>
              <a:t>Lúc</a:t>
            </a:r>
            <a:r>
              <a:rPr lang="en-US" baseline="0" dirty="0"/>
              <a:t> </a:t>
            </a:r>
            <a:r>
              <a:rPr lang="en-US" baseline="0" dirty="0" err="1"/>
              <a:t>đầu</a:t>
            </a:r>
            <a:r>
              <a:rPr lang="en-US" baseline="0" dirty="0"/>
              <a:t> </a:t>
            </a:r>
            <a:r>
              <a:rPr lang="en-US" baseline="0" dirty="0" err="1"/>
              <a:t>gặp</a:t>
            </a:r>
            <a:r>
              <a:rPr lang="en-US" baseline="0" dirty="0"/>
              <a:t> </a:t>
            </a:r>
            <a:r>
              <a:rPr lang="en-US" baseline="0" dirty="0" err="1"/>
              <a:t>kho</a:t>
            </a:r>
            <a:r>
              <a:rPr lang="en-US" baseline="0" dirty="0"/>
              <a:t>́ </a:t>
            </a:r>
            <a:r>
              <a:rPr lang="en-US" baseline="0" dirty="0" err="1"/>
              <a:t>khăn</a:t>
            </a:r>
            <a:r>
              <a:rPr lang="en-US" baseline="0" dirty="0"/>
              <a:t> vì </a:t>
            </a:r>
            <a:r>
              <a:rPr lang="en-US" baseline="0" dirty="0" err="1"/>
              <a:t>công</a:t>
            </a:r>
            <a:r>
              <a:rPr lang="en-US" baseline="0" dirty="0"/>
              <a:t> an, </a:t>
            </a:r>
            <a:r>
              <a:rPr lang="en-US" baseline="0" dirty="0" err="1"/>
              <a:t>chính</a:t>
            </a:r>
            <a:r>
              <a:rPr lang="en-US" baseline="0" dirty="0"/>
              <a:t> </a:t>
            </a:r>
            <a:r>
              <a:rPr lang="en-US" baseline="0" dirty="0" err="1"/>
              <a:t>quyền</a:t>
            </a:r>
            <a:r>
              <a:rPr lang="en-US" baseline="0" dirty="0"/>
              <a:t>, </a:t>
            </a:r>
            <a:r>
              <a:rPr lang="en-US" baseline="0" dirty="0" err="1"/>
              <a:t>người</a:t>
            </a:r>
            <a:r>
              <a:rPr lang="en-US" baseline="0" dirty="0"/>
              <a:t> </a:t>
            </a:r>
            <a:r>
              <a:rPr lang="en-US" baseline="0" dirty="0" err="1"/>
              <a:t>dân</a:t>
            </a:r>
            <a:r>
              <a:rPr lang="en-US" baseline="0" dirty="0"/>
              <a:t> </a:t>
            </a:r>
            <a:r>
              <a:rPr lang="en-US" baseline="0" dirty="0" err="1"/>
              <a:t>nhưng</a:t>
            </a:r>
            <a:r>
              <a:rPr lang="en-US" baseline="0" dirty="0"/>
              <a:t> </a:t>
            </a:r>
            <a:r>
              <a:rPr lang="en-US" baseline="0" dirty="0" err="1"/>
              <a:t>sau</a:t>
            </a:r>
            <a:r>
              <a:rPr lang="en-US" baseline="0" dirty="0"/>
              <a:t> </a:t>
            </a:r>
            <a:r>
              <a:rPr lang="en-US" baseline="0" dirty="0" err="1"/>
              <a:t>đo</a:t>
            </a:r>
            <a:r>
              <a:rPr lang="en-US" baseline="0" dirty="0"/>
              <a:t>́ </a:t>
            </a:r>
            <a:r>
              <a:rPr lang="en-US" baseline="0" dirty="0" err="1"/>
              <a:t>đa</a:t>
            </a:r>
            <a:r>
              <a:rPr lang="en-US" baseline="0" dirty="0"/>
              <a:t>̃ </a:t>
            </a:r>
            <a:r>
              <a:rPr lang="en-US" baseline="0" dirty="0" err="1"/>
              <a:t>được</a:t>
            </a:r>
            <a:r>
              <a:rPr lang="en-US" baseline="0" dirty="0"/>
              <a:t> </a:t>
            </a:r>
            <a:r>
              <a:rPr lang="en-US" baseline="0" dirty="0" err="1"/>
              <a:t>hiểu</a:t>
            </a:r>
            <a:r>
              <a:rPr lang="en-US" baseline="0" dirty="0"/>
              <a:t> </a:t>
            </a:r>
            <a:r>
              <a:rPr lang="en-US" baseline="0" dirty="0" err="1"/>
              <a:t>va</a:t>
            </a:r>
            <a:r>
              <a:rPr lang="en-US" baseline="0" dirty="0"/>
              <a:t>̀ </a:t>
            </a:r>
            <a:r>
              <a:rPr lang="en-US" baseline="0" dirty="0" err="1"/>
              <a:t>thông</a:t>
            </a:r>
            <a:r>
              <a:rPr lang="en-US" baseline="0" dirty="0"/>
              <a:t> </a:t>
            </a:r>
            <a:r>
              <a:rPr lang="en-US" baseline="0" dirty="0" err="1"/>
              <a:t>cảm</a:t>
            </a:r>
            <a:r>
              <a:rPr lang="en-US" baseline="0" dirty="0"/>
              <a:t>, </a:t>
            </a:r>
            <a:r>
              <a:rPr lang="en-US" baseline="0" dirty="0" err="1"/>
              <a:t>tạo</a:t>
            </a:r>
            <a:r>
              <a:rPr lang="en-US" baseline="0" dirty="0"/>
              <a:t> </a:t>
            </a:r>
            <a:r>
              <a:rPr lang="en-US" baseline="0" dirty="0" err="1"/>
              <a:t>điều</a:t>
            </a:r>
            <a:r>
              <a:rPr lang="en-US" baseline="0" dirty="0"/>
              <a:t> </a:t>
            </a:r>
            <a:r>
              <a:rPr lang="en-US" baseline="0" dirty="0" err="1"/>
              <a:t>kiện</a:t>
            </a:r>
            <a:r>
              <a:rPr lang="en-US" baseline="0" dirty="0"/>
              <a:t> </a:t>
            </a:r>
            <a:r>
              <a:rPr lang="en-US" baseline="0" dirty="0" err="1"/>
              <a:t>đê</a:t>
            </a:r>
            <a:r>
              <a:rPr lang="en-US" baseline="0" dirty="0"/>
              <a:t>̉ </a:t>
            </a:r>
            <a:r>
              <a:rPr lang="en-US" baseline="0" dirty="0" err="1"/>
              <a:t>cứu</a:t>
            </a:r>
            <a:r>
              <a:rPr lang="en-US" baseline="0" dirty="0"/>
              <a:t> </a:t>
            </a:r>
            <a:r>
              <a:rPr lang="en-US" baseline="0" dirty="0" err="1"/>
              <a:t>sốc</a:t>
            </a:r>
            <a:r>
              <a:rPr lang="en-US" baseline="0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693A-A074-F541-A396-B66D191BC0D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1975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Tại</a:t>
            </a:r>
            <a:r>
              <a:rPr lang="en-US" baseline="0" dirty="0"/>
              <a:t> </a:t>
            </a:r>
            <a:r>
              <a:rPr lang="en-US" baseline="0" dirty="0" err="1"/>
              <a:t>gặp</a:t>
            </a:r>
            <a:r>
              <a:rPr lang="en-US" baseline="0" dirty="0"/>
              <a:t> </a:t>
            </a:r>
            <a:r>
              <a:rPr lang="en-US" baseline="0" dirty="0" err="1"/>
              <a:t>mặt</a:t>
            </a:r>
            <a:r>
              <a:rPr lang="en-US" baseline="0" dirty="0"/>
              <a:t> </a:t>
            </a:r>
            <a:r>
              <a:rPr lang="en-US" baseline="0" dirty="0" err="1"/>
              <a:t>thường</a:t>
            </a:r>
            <a:r>
              <a:rPr lang="en-US" baseline="0" dirty="0"/>
              <a:t> </a:t>
            </a:r>
            <a:r>
              <a:rPr lang="en-US" baseline="0" dirty="0" err="1"/>
              <a:t>niên</a:t>
            </a:r>
            <a:r>
              <a:rPr lang="en-US" baseline="0" dirty="0"/>
              <a:t> VCSPA </a:t>
            </a:r>
            <a:r>
              <a:rPr lang="en-US" baseline="0" dirty="0" err="1"/>
              <a:t>năm</a:t>
            </a:r>
            <a:r>
              <a:rPr lang="en-US" baseline="0" dirty="0"/>
              <a:t> 2014, </a:t>
            </a:r>
            <a:r>
              <a:rPr lang="en-US" baseline="0" dirty="0" err="1"/>
              <a:t>phiên</a:t>
            </a:r>
            <a:r>
              <a:rPr lang="en-US" baseline="0" dirty="0"/>
              <a:t> </a:t>
            </a:r>
            <a:r>
              <a:rPr lang="en-US" baseline="0" dirty="0" err="1"/>
              <a:t>thảo</a:t>
            </a:r>
            <a:r>
              <a:rPr lang="en-US" baseline="0" dirty="0"/>
              <a:t> </a:t>
            </a:r>
            <a:r>
              <a:rPr lang="en-US" baseline="0" dirty="0" err="1"/>
              <a:t>luận</a:t>
            </a:r>
            <a:r>
              <a:rPr lang="en-US" baseline="0" dirty="0"/>
              <a:t> </a:t>
            </a:r>
            <a:r>
              <a:rPr lang="en-US" baseline="0" dirty="0" err="1"/>
              <a:t>vê</a:t>
            </a:r>
            <a:r>
              <a:rPr lang="en-US" baseline="0" dirty="0"/>
              <a:t>̀ </a:t>
            </a:r>
            <a:r>
              <a:rPr lang="en-US" baseline="0" dirty="0" err="1"/>
              <a:t>sốc</a:t>
            </a:r>
            <a:r>
              <a:rPr lang="en-US" baseline="0" dirty="0"/>
              <a:t> </a:t>
            </a:r>
            <a:r>
              <a:rPr lang="en-US" baseline="0" dirty="0" err="1"/>
              <a:t>thuốc</a:t>
            </a:r>
            <a:r>
              <a:rPr lang="en-US" baseline="0" dirty="0"/>
              <a:t> </a:t>
            </a:r>
            <a:r>
              <a:rPr lang="en-US" baseline="0" dirty="0" err="1"/>
              <a:t>đa</a:t>
            </a:r>
            <a:r>
              <a:rPr lang="en-US" baseline="0" dirty="0"/>
              <a:t>̃ </a:t>
            </a:r>
            <a:r>
              <a:rPr lang="en-US" baseline="0" dirty="0" err="1"/>
              <a:t>được</a:t>
            </a:r>
            <a:r>
              <a:rPr lang="en-US" baseline="0" dirty="0"/>
              <a:t> </a:t>
            </a:r>
            <a:r>
              <a:rPr lang="en-US" baseline="0" dirty="0" err="1"/>
              <a:t>Nhóm</a:t>
            </a:r>
            <a:r>
              <a:rPr lang="en-US" baseline="0" dirty="0"/>
              <a:t> </a:t>
            </a:r>
            <a:r>
              <a:rPr lang="en-US" baseline="0" dirty="0" err="1"/>
              <a:t>Vòng</a:t>
            </a:r>
            <a:r>
              <a:rPr lang="en-US" baseline="0" dirty="0"/>
              <a:t> </a:t>
            </a:r>
            <a:r>
              <a:rPr lang="en-US" baseline="0" dirty="0" err="1"/>
              <a:t>tay</a:t>
            </a:r>
            <a:r>
              <a:rPr lang="en-US" baseline="0" dirty="0"/>
              <a:t> bè </a:t>
            </a:r>
            <a:r>
              <a:rPr lang="en-US" baseline="0" dirty="0" err="1"/>
              <a:t>bạn</a:t>
            </a:r>
            <a:r>
              <a:rPr lang="en-US" baseline="0" dirty="0"/>
              <a:t> </a:t>
            </a:r>
            <a:r>
              <a:rPr lang="en-US" baseline="0" dirty="0" err="1"/>
              <a:t>trao</a:t>
            </a:r>
            <a:r>
              <a:rPr lang="en-US" baseline="0" dirty="0"/>
              <a:t> </a:t>
            </a:r>
            <a:r>
              <a:rPr lang="en-US" baseline="0" dirty="0" err="1"/>
              <a:t>đổi</a:t>
            </a:r>
            <a:r>
              <a:rPr lang="en-US" baseline="0" dirty="0"/>
              <a:t> </a:t>
            </a:r>
            <a:r>
              <a:rPr lang="en-US" baseline="0" dirty="0" err="1"/>
              <a:t>va</a:t>
            </a:r>
            <a:r>
              <a:rPr lang="en-US" baseline="0" dirty="0"/>
              <a:t>̀ </a:t>
            </a:r>
            <a:r>
              <a:rPr lang="en-US" baseline="0" dirty="0" err="1"/>
              <a:t>hướng</a:t>
            </a:r>
            <a:r>
              <a:rPr lang="en-US" baseline="0" dirty="0"/>
              <a:t> </a:t>
            </a:r>
            <a:r>
              <a:rPr lang="en-US" baseline="0" dirty="0" err="1"/>
              <a:t>dẫn</a:t>
            </a:r>
            <a:r>
              <a:rPr lang="en-US" baseline="0" dirty="0"/>
              <a:t> </a:t>
            </a:r>
            <a:r>
              <a:rPr lang="en-US" baseline="0" dirty="0" err="1"/>
              <a:t>ky</a:t>
            </a:r>
            <a:r>
              <a:rPr lang="en-US" baseline="0" dirty="0"/>
              <a:t>̃ </a:t>
            </a:r>
            <a:r>
              <a:rPr lang="en-US" baseline="0" dirty="0" err="1"/>
              <a:t>năng</a:t>
            </a:r>
            <a:r>
              <a:rPr lang="en-US" baseline="0" dirty="0"/>
              <a:t> </a:t>
            </a:r>
            <a:r>
              <a:rPr lang="en-US" baseline="0" dirty="0" err="1"/>
              <a:t>cứu</a:t>
            </a:r>
            <a:r>
              <a:rPr lang="en-US" baseline="0" dirty="0"/>
              <a:t> </a:t>
            </a:r>
            <a:r>
              <a:rPr lang="en-US" baseline="0" dirty="0" err="1"/>
              <a:t>sốc</a:t>
            </a:r>
            <a:r>
              <a:rPr lang="en-US" baseline="0" dirty="0"/>
              <a:t> </a:t>
            </a:r>
          </a:p>
          <a:p>
            <a:r>
              <a:rPr lang="en-US" baseline="0" dirty="0" err="1"/>
              <a:t>Nhiều</a:t>
            </a:r>
            <a:r>
              <a:rPr lang="en-US" baseline="0" dirty="0"/>
              <a:t> </a:t>
            </a:r>
            <a:r>
              <a:rPr lang="en-US" baseline="0" dirty="0" err="1"/>
              <a:t>nhóm</a:t>
            </a:r>
            <a:r>
              <a:rPr lang="en-US" baseline="0" dirty="0"/>
              <a:t> </a:t>
            </a:r>
            <a:r>
              <a:rPr lang="en-US" baseline="0" dirty="0" err="1"/>
              <a:t>đa</a:t>
            </a:r>
            <a:r>
              <a:rPr lang="en-US" baseline="0" dirty="0"/>
              <a:t>̃ </a:t>
            </a:r>
            <a:r>
              <a:rPr lang="en-US" baseline="0" dirty="0" err="1"/>
              <a:t>thực</a:t>
            </a:r>
            <a:r>
              <a:rPr lang="en-US" baseline="0" dirty="0"/>
              <a:t> </a:t>
            </a:r>
            <a:r>
              <a:rPr lang="en-US" baseline="0" dirty="0" err="1"/>
              <a:t>hiện</a:t>
            </a:r>
            <a:r>
              <a:rPr lang="en-US" baseline="0" dirty="0"/>
              <a:t> </a:t>
            </a:r>
            <a:r>
              <a:rPr lang="en-US" baseline="0" dirty="0" err="1"/>
              <a:t>tư</a:t>
            </a:r>
            <a:r>
              <a:rPr lang="en-US" baseline="0" dirty="0"/>
              <a:t>̣ </a:t>
            </a:r>
            <a:r>
              <a:rPr lang="en-US" baseline="0" dirty="0" err="1"/>
              <a:t>phát</a:t>
            </a:r>
            <a:r>
              <a:rPr lang="en-US" baseline="0" dirty="0"/>
              <a:t> </a:t>
            </a:r>
            <a:r>
              <a:rPr lang="en-US" baseline="0" dirty="0" err="1"/>
              <a:t>tư</a:t>
            </a:r>
            <a:r>
              <a:rPr lang="en-US" baseline="0" dirty="0"/>
              <a:t>̀ </a:t>
            </a:r>
            <a:r>
              <a:rPr lang="en-US" baseline="0" dirty="0" err="1"/>
              <a:t>đo</a:t>
            </a:r>
            <a:r>
              <a:rPr lang="en-US" baseline="0" dirty="0"/>
              <a:t>́ </a:t>
            </a:r>
            <a:r>
              <a:rPr lang="en-US" baseline="0" dirty="0" err="1"/>
              <a:t>đến</a:t>
            </a:r>
            <a:r>
              <a:rPr lang="en-US" baseline="0" dirty="0"/>
              <a:t> nay </a:t>
            </a:r>
          </a:p>
          <a:p>
            <a:r>
              <a:rPr lang="en-US" baseline="0" dirty="0"/>
              <a:t>2016: </a:t>
            </a:r>
            <a:r>
              <a:rPr lang="en-US" baseline="0" dirty="0" err="1"/>
              <a:t>Các</a:t>
            </a:r>
            <a:r>
              <a:rPr lang="en-US" baseline="0" dirty="0"/>
              <a:t> </a:t>
            </a:r>
            <a:r>
              <a:rPr lang="en-US" baseline="0" dirty="0" err="1"/>
              <a:t>tỉnh</a:t>
            </a:r>
            <a:r>
              <a:rPr lang="en-US" baseline="0" dirty="0"/>
              <a:t> </a:t>
            </a:r>
            <a:r>
              <a:rPr lang="en-US" baseline="0" dirty="0" err="1"/>
              <a:t>thành</a:t>
            </a:r>
            <a:r>
              <a:rPr lang="en-US" baseline="0" dirty="0"/>
              <a:t> </a:t>
            </a:r>
            <a:r>
              <a:rPr lang="en-US" baseline="0" dirty="0" err="1"/>
              <a:t>phô</a:t>
            </a:r>
            <a:r>
              <a:rPr lang="en-US" baseline="0" dirty="0"/>
              <a:t>́ </a:t>
            </a:r>
            <a:r>
              <a:rPr lang="en-US" baseline="0" dirty="0" err="1"/>
              <a:t>trên</a:t>
            </a:r>
            <a:r>
              <a:rPr lang="en-US" baseline="0" dirty="0"/>
              <a:t> </a:t>
            </a:r>
            <a:r>
              <a:rPr lang="en-US" baseline="0" dirty="0" err="1"/>
              <a:t>nhận</a:t>
            </a:r>
            <a:r>
              <a:rPr lang="en-US" baseline="0" dirty="0"/>
              <a:t> </a:t>
            </a:r>
            <a:r>
              <a:rPr lang="en-US" baseline="0" dirty="0" err="1"/>
              <a:t>được</a:t>
            </a:r>
            <a:r>
              <a:rPr lang="en-US" baseline="0" dirty="0"/>
              <a:t> </a:t>
            </a:r>
            <a:r>
              <a:rPr lang="en-US" baseline="0" dirty="0" err="1"/>
              <a:t>hô</a:t>
            </a:r>
            <a:r>
              <a:rPr lang="en-US" baseline="0" dirty="0"/>
              <a:t>̃ </a:t>
            </a:r>
            <a:r>
              <a:rPr lang="en-US" baseline="0" dirty="0" err="1"/>
              <a:t>trơ</a:t>
            </a:r>
            <a:r>
              <a:rPr lang="en-US" baseline="0" dirty="0"/>
              <a:t>̣ </a:t>
            </a:r>
            <a:r>
              <a:rPr lang="en-US" baseline="0" dirty="0" err="1"/>
              <a:t>ky</a:t>
            </a:r>
            <a:r>
              <a:rPr lang="en-US" baseline="0" dirty="0"/>
              <a:t>̃ </a:t>
            </a:r>
            <a:r>
              <a:rPr lang="en-US" baseline="0" dirty="0" err="1"/>
              <a:t>thuật</a:t>
            </a:r>
            <a:r>
              <a:rPr lang="en-US" baseline="0" dirty="0"/>
              <a:t>, </a:t>
            </a:r>
            <a:r>
              <a:rPr lang="en-US" baseline="0" dirty="0" err="1"/>
              <a:t>tài</a:t>
            </a:r>
            <a:r>
              <a:rPr lang="en-US" baseline="0" dirty="0"/>
              <a:t> </a:t>
            </a:r>
            <a:r>
              <a:rPr lang="en-US" baseline="0" dirty="0" err="1"/>
              <a:t>chính</a:t>
            </a:r>
            <a:r>
              <a:rPr lang="en-US" baseline="0" dirty="0"/>
              <a:t> </a:t>
            </a:r>
            <a:r>
              <a:rPr lang="en-US" baseline="0" dirty="0" err="1"/>
              <a:t>va</a:t>
            </a:r>
            <a:r>
              <a:rPr lang="en-US" baseline="0" dirty="0"/>
              <a:t>̀ </a:t>
            </a:r>
            <a:r>
              <a:rPr lang="en-US" baseline="0" dirty="0" err="1"/>
              <a:t>naloxone</a:t>
            </a:r>
            <a:r>
              <a:rPr lang="en-US" baseline="0" dirty="0"/>
              <a:t> </a:t>
            </a:r>
            <a:r>
              <a:rPr lang="en-US" baseline="0" dirty="0" err="1"/>
              <a:t>tư</a:t>
            </a:r>
            <a:r>
              <a:rPr lang="en-US" baseline="0" dirty="0"/>
              <a:t>̀ </a:t>
            </a:r>
            <a:r>
              <a:rPr lang="en-US" baseline="0" dirty="0" err="1"/>
              <a:t>phía</a:t>
            </a:r>
            <a:r>
              <a:rPr lang="en-US" baseline="0" dirty="0"/>
              <a:t> SCDI </a:t>
            </a:r>
            <a:r>
              <a:rPr lang="en-US" baseline="0" dirty="0" err="1"/>
              <a:t>đê</a:t>
            </a:r>
            <a:r>
              <a:rPr lang="en-US" baseline="0" dirty="0"/>
              <a:t>̉ </a:t>
            </a:r>
            <a:r>
              <a:rPr lang="en-US" baseline="0" dirty="0" err="1"/>
              <a:t>thực</a:t>
            </a:r>
            <a:r>
              <a:rPr lang="en-US" baseline="0" dirty="0"/>
              <a:t> </a:t>
            </a:r>
            <a:r>
              <a:rPr lang="en-US" baseline="0" dirty="0" err="1"/>
              <a:t>hiện</a:t>
            </a:r>
            <a:r>
              <a:rPr lang="en-US" baseline="0" dirty="0"/>
              <a:t> </a:t>
            </a:r>
            <a:r>
              <a:rPr lang="en-US" baseline="0" dirty="0" err="1"/>
              <a:t>mô</a:t>
            </a:r>
            <a:r>
              <a:rPr lang="en-US" baseline="0" dirty="0"/>
              <a:t> </a:t>
            </a:r>
            <a:r>
              <a:rPr lang="en-US" baseline="0" dirty="0" err="1"/>
              <a:t>hình</a:t>
            </a:r>
            <a:r>
              <a:rPr lang="en-US" baseline="0" dirty="0"/>
              <a:t> </a:t>
            </a:r>
            <a:r>
              <a:rPr lang="en-US" baseline="0" dirty="0" err="1"/>
              <a:t>cứu</a:t>
            </a:r>
            <a:r>
              <a:rPr lang="en-US" baseline="0" dirty="0"/>
              <a:t> </a:t>
            </a:r>
            <a:r>
              <a:rPr lang="en-US" baseline="0" dirty="0" err="1"/>
              <a:t>sốc</a:t>
            </a:r>
            <a:r>
              <a:rPr lang="en-US" baseline="0" dirty="0"/>
              <a:t> </a:t>
            </a:r>
            <a:r>
              <a:rPr lang="en-US" baseline="0" dirty="0" err="1"/>
              <a:t>tại</a:t>
            </a:r>
            <a:r>
              <a:rPr lang="en-US" baseline="0" dirty="0"/>
              <a:t> </a:t>
            </a:r>
            <a:r>
              <a:rPr lang="en-US" baseline="0" dirty="0" err="1"/>
              <a:t>cộng</a:t>
            </a:r>
            <a:r>
              <a:rPr lang="en-US" baseline="0" dirty="0"/>
              <a:t> </a:t>
            </a:r>
            <a:r>
              <a:rPr lang="en-US" baseline="0" dirty="0" err="1"/>
              <a:t>đồng</a:t>
            </a:r>
            <a:r>
              <a:rPr lang="en-US" baseline="0" dirty="0"/>
              <a:t> </a:t>
            </a:r>
            <a:r>
              <a:rPr lang="en-US" baseline="0" dirty="0" err="1"/>
              <a:t>một</a:t>
            </a:r>
            <a:r>
              <a:rPr lang="en-US" baseline="0" dirty="0"/>
              <a:t> </a:t>
            </a:r>
            <a:r>
              <a:rPr lang="en-US" baseline="0" dirty="0" err="1"/>
              <a:t>cách</a:t>
            </a:r>
            <a:r>
              <a:rPr lang="en-US" baseline="0" dirty="0"/>
              <a:t> có </a:t>
            </a:r>
            <a:r>
              <a:rPr lang="en-US" baseline="0" dirty="0" err="1"/>
              <a:t>bài</a:t>
            </a:r>
            <a:r>
              <a:rPr lang="en-US" baseline="0" dirty="0"/>
              <a:t> </a:t>
            </a:r>
            <a:r>
              <a:rPr lang="en-US" baseline="0" dirty="0" err="1"/>
              <a:t>bản</a:t>
            </a:r>
            <a:r>
              <a:rPr lang="en-US" baseline="0" dirty="0"/>
              <a:t>, </a:t>
            </a:r>
            <a:r>
              <a:rPr lang="en-US" baseline="0" dirty="0" err="1"/>
              <a:t>chuyên</a:t>
            </a:r>
            <a:r>
              <a:rPr lang="en-US" baseline="0" dirty="0"/>
              <a:t> </a:t>
            </a:r>
            <a:r>
              <a:rPr lang="en-US" baseline="0" dirty="0" err="1"/>
              <a:t>nghiệp</a:t>
            </a:r>
            <a:r>
              <a:rPr lang="en-US" baseline="0" dirty="0"/>
              <a:t>. </a:t>
            </a:r>
            <a:r>
              <a:rPr lang="en-US" baseline="0" dirty="0" err="1"/>
              <a:t>Kết</a:t>
            </a:r>
            <a:r>
              <a:rPr lang="en-US" baseline="0" dirty="0"/>
              <a:t> quả ban </a:t>
            </a:r>
            <a:r>
              <a:rPr lang="en-US" baseline="0" dirty="0" err="1"/>
              <a:t>đầu</a:t>
            </a:r>
            <a:r>
              <a:rPr lang="en-US" baseline="0" dirty="0"/>
              <a:t> </a:t>
            </a:r>
            <a:r>
              <a:rPr lang="en-US" baseline="0" dirty="0" err="1"/>
              <a:t>rất</a:t>
            </a:r>
            <a:r>
              <a:rPr lang="en-US" baseline="0" dirty="0"/>
              <a:t> </a:t>
            </a:r>
            <a:r>
              <a:rPr lang="en-US" baseline="0" dirty="0" err="1"/>
              <a:t>đáng</a:t>
            </a:r>
            <a:r>
              <a:rPr lang="en-US" baseline="0" dirty="0"/>
              <a:t> </a:t>
            </a:r>
            <a:r>
              <a:rPr lang="en-US" baseline="0" dirty="0" err="1"/>
              <a:t>khích</a:t>
            </a:r>
            <a:r>
              <a:rPr lang="en-US" baseline="0" dirty="0"/>
              <a:t> </a:t>
            </a:r>
            <a:r>
              <a:rPr lang="en-US" baseline="0" dirty="0" err="1"/>
              <a:t>lê</a:t>
            </a:r>
            <a:r>
              <a:rPr lang="en-US" baseline="0" dirty="0"/>
              <a:t>̣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3693A-A074-F541-A396-B66D191BC0D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304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404" y="2130426"/>
            <a:ext cx="857258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08" y="3886200"/>
            <a:ext cx="705977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31/7/2017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351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31/7/2017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64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64809" y="274639"/>
            <a:ext cx="2502087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6798" y="274639"/>
            <a:ext cx="7339921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31/7/2017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05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31/7/2017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041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676" y="4406901"/>
            <a:ext cx="857258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676" y="2906713"/>
            <a:ext cx="857258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31/7/2017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965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6798" y="1600201"/>
            <a:ext cx="492012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45016" y="1600201"/>
            <a:ext cx="492188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31/7/2017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671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270" y="274638"/>
            <a:ext cx="907684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269" y="1535113"/>
            <a:ext cx="44561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269" y="2174875"/>
            <a:ext cx="44561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3237" y="1535113"/>
            <a:ext cx="445788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3237" y="2174875"/>
            <a:ext cx="445788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31/7/2017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439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31/7/2017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79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31/7/2017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792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270" y="273050"/>
            <a:ext cx="331802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3107" y="273051"/>
            <a:ext cx="56380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270" y="1435101"/>
            <a:ext cx="331802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31/7/2017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295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807" y="4800600"/>
            <a:ext cx="605123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807" y="612775"/>
            <a:ext cx="6051233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807" y="5367338"/>
            <a:ext cx="605123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9FA6B-C395-7F4D-8BAE-87D1AB10154D}" type="datetimeFigureOut">
              <a:rPr lang="en-US" smtClean="0"/>
              <a:pPr/>
              <a:t>31/7/2017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669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270" y="274638"/>
            <a:ext cx="907684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270" y="1600201"/>
            <a:ext cx="907684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270" y="6356351"/>
            <a:ext cx="23532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9FA6B-C395-7F4D-8BAE-87D1AB10154D}" type="datetimeFigureOut">
              <a:rPr lang="en-US" smtClean="0"/>
              <a:pPr/>
              <a:t>31/7/2017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5841" y="6356351"/>
            <a:ext cx="31937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7862" y="6356351"/>
            <a:ext cx="23532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07E2A-CA33-4D43-8A27-D5E477750E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72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vdc\Desktop\Overdose%20presentation\Vnpud%20Vietnam%20-%20%5bC&#7912;U%20S&#7888;C%20TH&#192;NH%20C&#212;NG!!!%5d%20-D&#249;%20d&#7841;o%20n&#224;y%20s&#7889;c%20thu&#7889;c....mp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0560" y="2497316"/>
            <a:ext cx="5795561" cy="1797847"/>
          </a:xfrm>
        </p:spPr>
        <p:txBody>
          <a:bodyPr>
            <a:noAutofit/>
          </a:bodyPr>
          <a:lstStyle/>
          <a:p>
            <a:r>
              <a:rPr lang="en-US" sz="50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</a:t>
            </a:r>
            <a:r>
              <a:rPr lang="en-US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Dư</a:t>
            </a:r>
            <a:r>
              <a:rPr lang="en-US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̣ </a:t>
            </a:r>
            <a:r>
              <a:rPr lang="en-US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phòng</a:t>
            </a:r>
            <a:r>
              <a:rPr lang="en-US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va</a:t>
            </a:r>
            <a:r>
              <a:rPr lang="en-US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̀ </a:t>
            </a:r>
            <a:r>
              <a:rPr lang="en-US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xư</a:t>
            </a:r>
            <a:r>
              <a:rPr lang="en-US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̉ </a:t>
            </a:r>
            <a:r>
              <a:rPr lang="en-US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ly</a:t>
            </a:r>
            <a:r>
              <a:rPr lang="en-US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́ </a:t>
            </a:r>
            <a:r>
              <a:rPr lang="en-US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sốc</a:t>
            </a:r>
            <a:r>
              <a:rPr lang="en-US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thuốc</a:t>
            </a:r>
            <a:r>
              <a:rPr lang="en-US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dựa</a:t>
            </a:r>
            <a:r>
              <a:rPr lang="en-US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vào</a:t>
            </a:r>
            <a:r>
              <a:rPr lang="en-US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cộng</a:t>
            </a:r>
            <a:r>
              <a:rPr lang="en-US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đồng</a:t>
            </a:r>
            <a:r>
              <a:rPr lang="en-US" sz="50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</a:t>
            </a:r>
          </a:p>
        </p:txBody>
      </p:sp>
      <p:pic>
        <p:nvPicPr>
          <p:cNvPr id="5" name="Picture 4" descr="SCDI-logochi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8168"/>
            <a:ext cx="4362433" cy="492805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749073" y="4642735"/>
            <a:ext cx="5857833" cy="10445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Người</a:t>
            </a:r>
            <a:r>
              <a:rPr lang="en-US" sz="2400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2400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trình</a:t>
            </a:r>
            <a:r>
              <a:rPr lang="en-US" sz="2400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2400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bày</a:t>
            </a:r>
            <a:r>
              <a:rPr lang="en-US" sz="2400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: TS. </a:t>
            </a:r>
            <a:r>
              <a:rPr lang="en-US" sz="2400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Nguyễn</a:t>
            </a:r>
            <a:r>
              <a:rPr lang="en-US" sz="2400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2400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Hoài</a:t>
            </a:r>
            <a:r>
              <a:rPr lang="en-US" sz="2400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2400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Hương</a:t>
            </a:r>
            <a:endParaRPr lang="en-US" sz="2400" dirty="0">
              <a:solidFill>
                <a:srgbClr val="1C75BF"/>
              </a:solidFill>
              <a:latin typeface="Arial"/>
              <a:ea typeface="헤드라인A"/>
              <a:cs typeface="Arial"/>
            </a:endParaRPr>
          </a:p>
          <a:p>
            <a:r>
              <a:rPr lang="en-US" sz="2400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                Phó </a:t>
            </a:r>
            <a:r>
              <a:rPr lang="en-US" sz="2400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Giám</a:t>
            </a:r>
            <a:r>
              <a:rPr lang="en-US" sz="2400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2400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đốc</a:t>
            </a:r>
            <a:r>
              <a:rPr lang="en-US" sz="2400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2400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Trung</a:t>
            </a:r>
            <a:r>
              <a:rPr lang="en-US" sz="2400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2400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tâm</a:t>
            </a:r>
            <a:r>
              <a:rPr lang="en-US" sz="2400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SCDI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19423" y="324554"/>
            <a:ext cx="3751137" cy="74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BAD"/>
                </a:solidFill>
                <a:latin typeface="+mj-lt"/>
                <a:ea typeface="+mj-ea"/>
                <a:cs typeface="Osaka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BAD"/>
                </a:solidFill>
                <a:latin typeface="Arial" pitchFamily="34" charset="0"/>
                <a:ea typeface="Osaka" pitchFamily="-96" charset="-128"/>
                <a:cs typeface="Osaka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BAD"/>
                </a:solidFill>
                <a:latin typeface="Arial" pitchFamily="34" charset="0"/>
                <a:ea typeface="Osaka" pitchFamily="-96" charset="-128"/>
                <a:cs typeface="Osaka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BAD"/>
                </a:solidFill>
                <a:latin typeface="Arial" pitchFamily="34" charset="0"/>
                <a:ea typeface="Osaka" pitchFamily="-96" charset="-128"/>
                <a:cs typeface="Osaka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BAD"/>
                </a:solidFill>
                <a:latin typeface="Arial" pitchFamily="34" charset="0"/>
                <a:ea typeface="Osaka" pitchFamily="-96" charset="-128"/>
                <a:cs typeface="Osaka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BAD"/>
                </a:solidFill>
                <a:latin typeface="Arial" pitchFamily="34" charset="0"/>
                <a:ea typeface="Osaka" pitchFamily="-9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BAD"/>
                </a:solidFill>
                <a:latin typeface="Arial" pitchFamily="34" charset="0"/>
                <a:ea typeface="Osaka" pitchFamily="-9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BAD"/>
                </a:solidFill>
                <a:latin typeface="Arial" pitchFamily="34" charset="0"/>
                <a:ea typeface="Osaka" pitchFamily="-9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6BAD"/>
                </a:solidFill>
                <a:latin typeface="Arial" pitchFamily="34" charset="0"/>
                <a:ea typeface="Osaka" pitchFamily="-96" charset="-128"/>
              </a:defRPr>
            </a:lvl9pPr>
          </a:lstStyle>
          <a:p>
            <a:pPr algn="ctr">
              <a:defRPr/>
            </a:pPr>
            <a:r>
              <a:rPr lang="en-US" sz="1400" dirty="0">
                <a:solidFill>
                  <a:srgbClr val="2D82C4"/>
                </a:solidFill>
                <a:latin typeface="Arial"/>
                <a:ea typeface="Osaka" charset="0"/>
                <a:cs typeface="Arial"/>
              </a:rPr>
              <a:t>TRUNG TÂM HỖ TRỢ SÁNG KIẾN</a:t>
            </a:r>
          </a:p>
          <a:p>
            <a:pPr algn="ctr">
              <a:defRPr/>
            </a:pPr>
            <a:r>
              <a:rPr lang="en-US" sz="1400" dirty="0">
                <a:solidFill>
                  <a:srgbClr val="2D82C4"/>
                </a:solidFill>
                <a:latin typeface="Arial"/>
                <a:ea typeface="Osaka" charset="0"/>
                <a:cs typeface="Arial"/>
              </a:rPr>
              <a:t>PHÁT TRIỂN CỘNG ĐỒNG</a:t>
            </a:r>
          </a:p>
        </p:txBody>
      </p:sp>
      <p:pic>
        <p:nvPicPr>
          <p:cNvPr id="3" name="Picture 2" descr="SCDI-gachmau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01" y="929433"/>
            <a:ext cx="2934172" cy="320040"/>
          </a:xfrm>
          <a:prstGeom prst="rect">
            <a:avLst/>
          </a:prstGeom>
        </p:spPr>
      </p:pic>
      <p:pic>
        <p:nvPicPr>
          <p:cNvPr id="4" name="Picture 3" descr="Logo-SCDI-convert-0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691" y="211283"/>
            <a:ext cx="2425556" cy="103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609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7774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1121156_1588434331411834_221079640_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2667000" cy="3552825"/>
          </a:xfrm>
        </p:spPr>
      </p:pic>
      <p:pic>
        <p:nvPicPr>
          <p:cNvPr id="5" name="Picture 4" descr="11304241_1588434278078506_506543203_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665" y="0"/>
            <a:ext cx="4732870" cy="3552825"/>
          </a:xfrm>
          <a:prstGeom prst="rect">
            <a:avLst/>
          </a:prstGeom>
        </p:spPr>
      </p:pic>
      <p:pic>
        <p:nvPicPr>
          <p:cNvPr id="6" name="Picture 5" descr="11328816_1588434248078509_464744998_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3535" y="0"/>
            <a:ext cx="2981853" cy="3552825"/>
          </a:xfrm>
          <a:prstGeom prst="rect">
            <a:avLst/>
          </a:prstGeom>
        </p:spPr>
      </p:pic>
      <p:pic>
        <p:nvPicPr>
          <p:cNvPr id="7" name="Picture 6" descr="11261462_1588363608085573_442822912_n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6750" y="3557504"/>
            <a:ext cx="2477584" cy="3300496"/>
          </a:xfrm>
          <a:prstGeom prst="rect">
            <a:avLst/>
          </a:prstGeom>
        </p:spPr>
      </p:pic>
      <p:pic>
        <p:nvPicPr>
          <p:cNvPr id="8" name="Picture 7" descr="11356081_1588363581418909_879006717_n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3000" y="3552825"/>
            <a:ext cx="2473750" cy="3295389"/>
          </a:xfrm>
          <a:prstGeom prst="rect">
            <a:avLst/>
          </a:prstGeom>
        </p:spPr>
      </p:pic>
      <p:pic>
        <p:nvPicPr>
          <p:cNvPr id="10" name="Picture 9" descr="11292977_1588362761418991_1838283601_n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82762" y="3557504"/>
            <a:ext cx="2470238" cy="3290710"/>
          </a:xfrm>
          <a:prstGeom prst="rect">
            <a:avLst/>
          </a:prstGeom>
        </p:spPr>
      </p:pic>
      <p:pic>
        <p:nvPicPr>
          <p:cNvPr id="11" name="Picture 10" descr="11289679_1588362754752325_1194186196_n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4230" y="3557504"/>
            <a:ext cx="2486992" cy="331302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655" y="736956"/>
            <a:ext cx="8419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Câu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chuyện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thành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công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</a:t>
            </a:r>
            <a:endParaRPr lang="en-US" sz="3600" dirty="0">
              <a:latin typeface="Arial"/>
              <a:cs typeface="Arial"/>
            </a:endParaRP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4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2057579"/>
            <a:ext cx="8929207" cy="4482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 algn="l">
              <a:lnSpc>
                <a:spcPct val="120000"/>
              </a:lnSpc>
            </a:pP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Nhiều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địa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phương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khác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đa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̃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được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Hải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Phòng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truyền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cảm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hứng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! </a:t>
            </a:r>
          </a:p>
          <a:p>
            <a:pPr marL="914400" lvl="1" indent="-457200" algn="l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1680898" y="2679700"/>
          <a:ext cx="6723592" cy="3860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Vnpud Vietnam - [CỨU SỐC THÀNH CÔNG!!!] -Dù dạo này sốc thuốc...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8233" y="274638"/>
            <a:ext cx="8822267" cy="6616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655" y="502637"/>
            <a:ext cx="84195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</a:t>
            </a:r>
            <a:r>
              <a:rPr lang="en-US" sz="3600" b="1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Khuyến</a:t>
            </a:r>
            <a:r>
              <a:rPr lang="en-US" sz="3600" b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smtClean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nghị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tăng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hiệu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quả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của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các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can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thiệp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cứu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sốc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</a:t>
            </a:r>
            <a:endParaRPr lang="en-US" sz="3600" dirty="0">
              <a:latin typeface="Arial"/>
              <a:cs typeface="Arial"/>
            </a:endParaRP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3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1702966"/>
            <a:ext cx="8929207" cy="443113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sz="3200" dirty="0"/>
              <a:t>Cho </a:t>
            </a:r>
            <a:r>
              <a:rPr lang="en-GB" sz="3200" dirty="0" err="1"/>
              <a:t>phép</a:t>
            </a:r>
            <a:r>
              <a:rPr lang="en-GB" sz="3200" dirty="0"/>
              <a:t> </a:t>
            </a:r>
            <a:r>
              <a:rPr lang="en-GB" sz="3200" dirty="0" err="1"/>
              <a:t>sư</a:t>
            </a:r>
            <a:r>
              <a:rPr lang="en-GB" sz="3200" dirty="0"/>
              <a:t>̉ </a:t>
            </a:r>
            <a:r>
              <a:rPr lang="en-GB" sz="3200" dirty="0" err="1"/>
              <a:t>dụng</a:t>
            </a:r>
            <a:r>
              <a:rPr lang="en-GB" sz="3200" dirty="0"/>
              <a:t> </a:t>
            </a:r>
            <a:r>
              <a:rPr lang="en-GB" sz="3200" dirty="0" err="1"/>
              <a:t>va</a:t>
            </a:r>
            <a:r>
              <a:rPr lang="en-GB" sz="3200" dirty="0"/>
              <a:t>̀ </a:t>
            </a:r>
            <a:r>
              <a:rPr lang="en-GB" sz="3200" dirty="0" err="1"/>
              <a:t>tiếp</a:t>
            </a:r>
            <a:r>
              <a:rPr lang="en-GB" sz="3200" dirty="0"/>
              <a:t> </a:t>
            </a:r>
            <a:r>
              <a:rPr lang="en-GB" sz="3200" dirty="0" err="1"/>
              <a:t>cận</a:t>
            </a:r>
            <a:r>
              <a:rPr lang="en-GB" sz="3200" dirty="0"/>
              <a:t> </a:t>
            </a:r>
            <a:r>
              <a:rPr lang="en-GB" sz="3200" dirty="0" err="1"/>
              <a:t>naloxone</a:t>
            </a:r>
            <a:r>
              <a:rPr lang="en-GB" sz="3200" dirty="0"/>
              <a:t> </a:t>
            </a:r>
            <a:r>
              <a:rPr lang="en-GB" sz="3200" dirty="0" err="1"/>
              <a:t>rộng</a:t>
            </a:r>
            <a:r>
              <a:rPr lang="en-GB" sz="3200" dirty="0"/>
              <a:t> </a:t>
            </a:r>
            <a:r>
              <a:rPr lang="en-GB" sz="3200" dirty="0" err="1"/>
              <a:t>rãi</a:t>
            </a:r>
            <a:r>
              <a:rPr lang="en-GB" sz="3200" dirty="0"/>
              <a:t> (</a:t>
            </a:r>
            <a:r>
              <a:rPr lang="en-GB" sz="3200" dirty="0" err="1"/>
              <a:t>tại</a:t>
            </a:r>
            <a:r>
              <a:rPr lang="en-GB" sz="3200" dirty="0"/>
              <a:t> Mỹ, </a:t>
            </a:r>
            <a:r>
              <a:rPr lang="en-GB" sz="3200" dirty="0" err="1"/>
              <a:t>Naloxone</a:t>
            </a:r>
            <a:r>
              <a:rPr lang="en-GB" sz="3200" dirty="0"/>
              <a:t> </a:t>
            </a:r>
            <a:r>
              <a:rPr lang="en-GB" sz="3200" dirty="0" err="1"/>
              <a:t>được</a:t>
            </a:r>
            <a:r>
              <a:rPr lang="en-GB" sz="3200" dirty="0"/>
              <a:t> </a:t>
            </a:r>
            <a:r>
              <a:rPr lang="en-GB" sz="3200" dirty="0" err="1"/>
              <a:t>dùng</a:t>
            </a:r>
            <a:r>
              <a:rPr lang="en-GB" sz="3200" dirty="0"/>
              <a:t> </a:t>
            </a:r>
            <a:r>
              <a:rPr lang="en-GB" sz="3200" dirty="0" err="1"/>
              <a:t>ngay</a:t>
            </a:r>
            <a:r>
              <a:rPr lang="en-GB" sz="3200" dirty="0"/>
              <a:t> </a:t>
            </a:r>
            <a:r>
              <a:rPr lang="en-GB" sz="3200" dirty="0" err="1"/>
              <a:t>lập</a:t>
            </a:r>
            <a:r>
              <a:rPr lang="en-GB" sz="3200" dirty="0"/>
              <a:t> </a:t>
            </a:r>
            <a:r>
              <a:rPr lang="en-GB" sz="3200" dirty="0" err="1"/>
              <a:t>tức</a:t>
            </a:r>
            <a:r>
              <a:rPr lang="en-GB" sz="3200" dirty="0"/>
              <a:t> </a:t>
            </a:r>
            <a:r>
              <a:rPr lang="en-GB" sz="3200" dirty="0" err="1"/>
              <a:t>cho</a:t>
            </a:r>
            <a:r>
              <a:rPr lang="en-GB" sz="3200" dirty="0"/>
              <a:t> </a:t>
            </a:r>
            <a:r>
              <a:rPr lang="en-GB" sz="3200" dirty="0" err="1"/>
              <a:t>những</a:t>
            </a:r>
            <a:r>
              <a:rPr lang="en-GB" sz="3200" dirty="0"/>
              <a:t> </a:t>
            </a:r>
            <a:r>
              <a:rPr lang="en-GB" sz="3200" dirty="0" err="1"/>
              <a:t>người</a:t>
            </a:r>
            <a:r>
              <a:rPr lang="en-GB" sz="3200" dirty="0"/>
              <a:t> </a:t>
            </a:r>
            <a:r>
              <a:rPr lang="en-GB" sz="3200" dirty="0" err="1"/>
              <a:t>bất</a:t>
            </a:r>
            <a:r>
              <a:rPr lang="en-GB" sz="3200" dirty="0"/>
              <a:t> </a:t>
            </a:r>
            <a:r>
              <a:rPr lang="en-GB" sz="3200" dirty="0" err="1"/>
              <a:t>tỉnh</a:t>
            </a:r>
            <a:r>
              <a:rPr lang="en-GB" sz="3200" dirty="0"/>
              <a:t> </a:t>
            </a:r>
            <a:r>
              <a:rPr lang="en-GB" sz="3200" dirty="0" err="1"/>
              <a:t>được</a:t>
            </a:r>
            <a:r>
              <a:rPr lang="en-GB" sz="3200" dirty="0"/>
              <a:t> </a:t>
            </a:r>
            <a:r>
              <a:rPr lang="en-GB" sz="3200" dirty="0" err="1"/>
              <a:t>đưa</a:t>
            </a:r>
            <a:r>
              <a:rPr lang="en-GB" sz="3200" dirty="0"/>
              <a:t> </a:t>
            </a:r>
            <a:r>
              <a:rPr lang="en-GB" sz="3200" dirty="0" err="1"/>
              <a:t>vào</a:t>
            </a:r>
            <a:r>
              <a:rPr lang="en-GB" sz="3200" dirty="0"/>
              <a:t> </a:t>
            </a:r>
            <a:r>
              <a:rPr lang="en-GB" sz="3200" dirty="0" err="1"/>
              <a:t>phòng</a:t>
            </a:r>
            <a:r>
              <a:rPr lang="en-GB" sz="3200" dirty="0"/>
              <a:t> </a:t>
            </a:r>
            <a:r>
              <a:rPr lang="en-GB" sz="3200" dirty="0" err="1"/>
              <a:t>cấp</a:t>
            </a:r>
            <a:r>
              <a:rPr lang="en-GB" sz="3200" dirty="0"/>
              <a:t> </a:t>
            </a:r>
            <a:r>
              <a:rPr lang="en-GB" sz="3200" dirty="0" err="1"/>
              <a:t>cứu</a:t>
            </a:r>
            <a:r>
              <a:rPr lang="en-GB" sz="3200" dirty="0"/>
              <a:t>)</a:t>
            </a:r>
          </a:p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sz="3200" dirty="0" err="1"/>
              <a:t>Miễn</a:t>
            </a:r>
            <a:r>
              <a:rPr lang="en-GB" sz="3200" dirty="0"/>
              <a:t> </a:t>
            </a:r>
            <a:r>
              <a:rPr lang="en-GB" sz="3200" dirty="0" err="1"/>
              <a:t>xư</a:t>
            </a:r>
            <a:r>
              <a:rPr lang="en-GB" sz="3200" dirty="0"/>
              <a:t>̉ </a:t>
            </a:r>
            <a:r>
              <a:rPr lang="en-GB" sz="3200" dirty="0" err="1"/>
              <a:t>phạt</a:t>
            </a:r>
            <a:r>
              <a:rPr lang="en-GB" sz="3200" dirty="0"/>
              <a:t> </a:t>
            </a:r>
            <a:r>
              <a:rPr lang="en-GB" sz="3200" dirty="0" err="1"/>
              <a:t>đối</a:t>
            </a:r>
            <a:r>
              <a:rPr lang="en-GB" sz="3200" dirty="0"/>
              <a:t> </a:t>
            </a:r>
            <a:r>
              <a:rPr lang="en-GB" sz="3200" dirty="0" err="1"/>
              <a:t>với</a:t>
            </a:r>
            <a:r>
              <a:rPr lang="en-GB" sz="3200" dirty="0"/>
              <a:t> </a:t>
            </a:r>
            <a:r>
              <a:rPr lang="en-GB" sz="3200" dirty="0" err="1"/>
              <a:t>những</a:t>
            </a:r>
            <a:r>
              <a:rPr lang="en-GB" sz="3200" dirty="0"/>
              <a:t> </a:t>
            </a:r>
            <a:r>
              <a:rPr lang="en-GB" sz="3200" dirty="0" err="1"/>
              <a:t>người</a:t>
            </a:r>
            <a:r>
              <a:rPr lang="en-GB" sz="3200" dirty="0"/>
              <a:t> </a:t>
            </a:r>
            <a:r>
              <a:rPr lang="en-GB" sz="3200" dirty="0" err="1"/>
              <a:t>sư</a:t>
            </a:r>
            <a:r>
              <a:rPr lang="en-GB" sz="3200" dirty="0"/>
              <a:t>̉ </a:t>
            </a:r>
            <a:r>
              <a:rPr lang="en-GB" sz="3200" dirty="0" err="1"/>
              <a:t>dụng</a:t>
            </a:r>
            <a:r>
              <a:rPr lang="en-GB" sz="3200" dirty="0"/>
              <a:t> ma </a:t>
            </a:r>
            <a:r>
              <a:rPr lang="en-GB" sz="3200" dirty="0" err="1"/>
              <a:t>túy</a:t>
            </a:r>
            <a:r>
              <a:rPr lang="en-GB" sz="3200" dirty="0"/>
              <a:t> </a:t>
            </a:r>
            <a:r>
              <a:rPr lang="en-GB" sz="3200" dirty="0" err="1"/>
              <a:t>khi</a:t>
            </a:r>
            <a:r>
              <a:rPr lang="en-GB" sz="3200" dirty="0"/>
              <a:t> </a:t>
            </a:r>
            <a:r>
              <a:rPr lang="en-GB" sz="3200" dirty="0" err="1"/>
              <a:t>cứu</a:t>
            </a:r>
            <a:r>
              <a:rPr lang="en-GB" sz="3200" dirty="0"/>
              <a:t> </a:t>
            </a:r>
            <a:r>
              <a:rPr lang="en-GB" sz="3200" dirty="0" err="1"/>
              <a:t>bạn</a:t>
            </a:r>
            <a:r>
              <a:rPr lang="en-GB" sz="3200" dirty="0"/>
              <a:t> </a:t>
            </a:r>
            <a:r>
              <a:rPr lang="en-GB" sz="3200" dirty="0" err="1"/>
              <a:t>của</a:t>
            </a:r>
            <a:r>
              <a:rPr lang="en-GB" sz="3200" dirty="0"/>
              <a:t> họ bị </a:t>
            </a:r>
            <a:r>
              <a:rPr lang="en-GB" sz="3200" dirty="0" err="1"/>
              <a:t>sốc</a:t>
            </a:r>
            <a:r>
              <a:rPr lang="en-GB" sz="3200" dirty="0"/>
              <a:t> </a:t>
            </a:r>
            <a:r>
              <a:rPr lang="en-GB" sz="3200" dirty="0" err="1"/>
              <a:t>thuốc</a:t>
            </a:r>
            <a:endParaRPr lang="en-GB" sz="3200" dirty="0"/>
          </a:p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sz="3200" dirty="0" err="1"/>
              <a:t>Phòng</a:t>
            </a:r>
            <a:r>
              <a:rPr lang="en-GB" sz="3200" dirty="0"/>
              <a:t> </a:t>
            </a:r>
            <a:r>
              <a:rPr lang="en-GB" sz="3200" dirty="0" err="1"/>
              <a:t>tiêm</a:t>
            </a:r>
            <a:r>
              <a:rPr lang="en-GB" sz="3200" dirty="0"/>
              <a:t> </a:t>
            </a:r>
            <a:r>
              <a:rPr lang="en-GB" sz="3200" dirty="0" err="1"/>
              <a:t>chích</a:t>
            </a:r>
            <a:r>
              <a:rPr lang="en-GB" sz="3200" dirty="0"/>
              <a:t> an </a:t>
            </a:r>
            <a:r>
              <a:rPr lang="en-GB" sz="3200" dirty="0" err="1"/>
              <a:t>toàn</a:t>
            </a:r>
            <a:r>
              <a:rPr lang="en-GB" sz="3200" dirty="0"/>
              <a:t> </a:t>
            </a:r>
            <a:r>
              <a:rPr lang="en-GB" sz="3200" dirty="0" err="1"/>
              <a:t>va</a:t>
            </a:r>
            <a:r>
              <a:rPr lang="en-GB" sz="3200" dirty="0"/>
              <a:t>̀ </a:t>
            </a:r>
            <a:r>
              <a:rPr lang="en-GB" sz="3200" dirty="0" err="1"/>
              <a:t>được</a:t>
            </a:r>
            <a:r>
              <a:rPr lang="en-GB" sz="3200" dirty="0"/>
              <a:t> </a:t>
            </a:r>
            <a:r>
              <a:rPr lang="en-GB" sz="3200" dirty="0" err="1"/>
              <a:t>giám</a:t>
            </a:r>
            <a:r>
              <a:rPr lang="en-GB" sz="3200" dirty="0"/>
              <a:t> </a:t>
            </a:r>
            <a:r>
              <a:rPr lang="en-GB" sz="3200" dirty="0" err="1"/>
              <a:t>sát</a:t>
            </a:r>
            <a:r>
              <a:rPr lang="en-GB" sz="3200" dirty="0"/>
              <a:t> sẽ </a:t>
            </a:r>
            <a:r>
              <a:rPr lang="en-GB" sz="3200" dirty="0" err="1"/>
              <a:t>làm</a:t>
            </a:r>
            <a:r>
              <a:rPr lang="en-GB" sz="3200" dirty="0"/>
              <a:t> </a:t>
            </a:r>
            <a:r>
              <a:rPr lang="en-GB" sz="3200" dirty="0" err="1"/>
              <a:t>giảm</a:t>
            </a:r>
            <a:r>
              <a:rPr lang="en-GB" sz="3200" dirty="0"/>
              <a:t> </a:t>
            </a:r>
            <a:r>
              <a:rPr lang="en-GB" sz="3200" dirty="0" err="1"/>
              <a:t>hẳn</a:t>
            </a:r>
            <a:r>
              <a:rPr lang="en-GB" sz="3200" dirty="0"/>
              <a:t> </a:t>
            </a:r>
            <a:r>
              <a:rPr lang="en-GB" sz="3200" dirty="0" err="1"/>
              <a:t>ty</a:t>
            </a:r>
            <a:r>
              <a:rPr lang="en-GB" sz="3200" dirty="0"/>
              <a:t>̉ </a:t>
            </a:r>
            <a:r>
              <a:rPr lang="en-GB" sz="3200" dirty="0" err="1"/>
              <a:t>lê</a:t>
            </a:r>
            <a:r>
              <a:rPr lang="en-GB" sz="3200" dirty="0"/>
              <a:t>̣ </a:t>
            </a:r>
            <a:r>
              <a:rPr lang="en-GB" sz="3200" dirty="0" err="1"/>
              <a:t>sốc</a:t>
            </a:r>
            <a:r>
              <a:rPr lang="en-GB" sz="3200" dirty="0"/>
              <a:t> </a:t>
            </a:r>
            <a:r>
              <a:rPr lang="en-GB" sz="3200" dirty="0" err="1"/>
              <a:t>thuốc</a:t>
            </a:r>
            <a:endParaRPr lang="en-US" sz="44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sz="60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1257300" lvl="2" indent="-342900" algn="l">
              <a:lnSpc>
                <a:spcPct val="120000"/>
              </a:lnSpc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5794" y="2374900"/>
            <a:ext cx="8419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Cảm</a:t>
            </a:r>
            <a:r>
              <a:rPr lang="en-US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3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ơn</a:t>
            </a:r>
            <a:r>
              <a:rPr lang="en-US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3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sư</a:t>
            </a:r>
            <a:r>
              <a:rPr lang="en-US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̣ </a:t>
            </a:r>
            <a:r>
              <a:rPr lang="en-US" sz="3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lắng</a:t>
            </a:r>
            <a:r>
              <a:rPr lang="en-US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3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nghe</a:t>
            </a:r>
            <a:r>
              <a:rPr lang="en-US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3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của</a:t>
            </a:r>
            <a:r>
              <a:rPr lang="en-US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3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quy</a:t>
            </a:r>
            <a:r>
              <a:rPr lang="en-US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́ vị! </a:t>
            </a: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3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1702966"/>
            <a:ext cx="8929207" cy="44311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 algn="l">
              <a:lnSpc>
                <a:spcPct val="120000"/>
              </a:lnSpc>
            </a:pPr>
            <a:endParaRPr lang="en-US" sz="60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1257300" lvl="2" indent="-342900" algn="l">
              <a:lnSpc>
                <a:spcPct val="120000"/>
              </a:lnSpc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655" y="736956"/>
            <a:ext cx="8419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Nội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dung -</a:t>
            </a:r>
            <a:endParaRPr lang="en-US" sz="3600" dirty="0">
              <a:latin typeface="Arial"/>
              <a:cs typeface="Arial"/>
            </a:endParaRP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3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1686188"/>
            <a:ext cx="8929207" cy="28139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Tỷ </a:t>
            </a:r>
            <a:r>
              <a:rPr lang="en-US" sz="300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lê</a:t>
            </a:r>
            <a:r>
              <a:rPr lang="en-US" sz="3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̣ </a:t>
            </a:r>
            <a:r>
              <a:rPr lang="en-US" sz="30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và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nguy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cơ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0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quá </a:t>
            </a:r>
            <a:r>
              <a:rPr lang="en-US" sz="30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liều/sốc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thuốc</a:t>
            </a:r>
            <a:endParaRPr lang="en-US" sz="30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sz="3000" dirty="0" err="1">
                <a:latin typeface="Arial" pitchFamily="34" charset="0"/>
                <a:cs typeface="Arial" pitchFamily="34" charset="0"/>
              </a:rPr>
              <a:t>Tại</a:t>
            </a:r>
            <a:r>
              <a:rPr lang="en-GB" sz="3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3000" dirty="0" err="1">
                <a:latin typeface="Arial" pitchFamily="34" charset="0"/>
                <a:cs typeface="Arial" pitchFamily="34" charset="0"/>
              </a:rPr>
              <a:t>sao</a:t>
            </a:r>
            <a:r>
              <a:rPr lang="en-GB" sz="3000" dirty="0">
                <a:latin typeface="Arial" pitchFamily="34" charset="0"/>
                <a:cs typeface="Arial" pitchFamily="34" charset="0"/>
              </a:rPr>
              <a:t> can </a:t>
            </a:r>
            <a:r>
              <a:rPr lang="en-GB" sz="3000" dirty="0" err="1">
                <a:latin typeface="Arial" pitchFamily="34" charset="0"/>
                <a:cs typeface="Arial" pitchFamily="34" charset="0"/>
              </a:rPr>
              <a:t>thiệp</a:t>
            </a:r>
            <a:r>
              <a:rPr lang="en-GB" sz="3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3000" dirty="0" err="1">
                <a:latin typeface="Arial" pitchFamily="34" charset="0"/>
                <a:cs typeface="Arial" pitchFamily="34" charset="0"/>
              </a:rPr>
              <a:t>dựa</a:t>
            </a:r>
            <a:r>
              <a:rPr lang="en-GB" sz="3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3000" dirty="0" err="1">
                <a:latin typeface="Arial" pitchFamily="34" charset="0"/>
                <a:cs typeface="Arial" pitchFamily="34" charset="0"/>
              </a:rPr>
              <a:t>vào</a:t>
            </a:r>
            <a:r>
              <a:rPr lang="en-GB" sz="3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3000" dirty="0" err="1">
                <a:latin typeface="Arial" pitchFamily="34" charset="0"/>
                <a:cs typeface="Arial" pitchFamily="34" charset="0"/>
              </a:rPr>
              <a:t>cộng</a:t>
            </a:r>
            <a:r>
              <a:rPr lang="en-GB" sz="3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3000" dirty="0" err="1">
                <a:latin typeface="Arial" pitchFamily="34" charset="0"/>
                <a:cs typeface="Arial" pitchFamily="34" charset="0"/>
              </a:rPr>
              <a:t>đồng</a:t>
            </a:r>
            <a:r>
              <a:rPr lang="en-GB" sz="3000" dirty="0">
                <a:latin typeface="Arial" pitchFamily="34" charset="0"/>
                <a:cs typeface="Arial" pitchFamily="34" charset="0"/>
              </a:rPr>
              <a:t> có </a:t>
            </a:r>
            <a:r>
              <a:rPr lang="en-GB" sz="3000" dirty="0" err="1">
                <a:latin typeface="Arial" pitchFamily="34" charset="0"/>
                <a:cs typeface="Arial" pitchFamily="34" charset="0"/>
              </a:rPr>
              <a:t>hiệu</a:t>
            </a:r>
            <a:r>
              <a:rPr lang="en-GB" sz="3000" dirty="0">
                <a:latin typeface="Arial" pitchFamily="34" charset="0"/>
                <a:cs typeface="Arial" pitchFamily="34" charset="0"/>
              </a:rPr>
              <a:t> quả?</a:t>
            </a:r>
          </a:p>
          <a:p>
            <a:pPr marL="457200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sz="3000" dirty="0" err="1">
                <a:latin typeface="Arial" pitchFamily="34" charset="0"/>
                <a:cs typeface="Arial" pitchFamily="34" charset="0"/>
              </a:rPr>
              <a:t>Các</a:t>
            </a:r>
            <a:r>
              <a:rPr lang="en-GB" sz="3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3000" dirty="0" err="1">
                <a:latin typeface="Arial" pitchFamily="34" charset="0"/>
                <a:cs typeface="Arial" pitchFamily="34" charset="0"/>
              </a:rPr>
              <a:t>câu</a:t>
            </a:r>
            <a:r>
              <a:rPr lang="en-GB" sz="3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3000" dirty="0" err="1">
                <a:latin typeface="Arial" pitchFamily="34" charset="0"/>
                <a:cs typeface="Arial" pitchFamily="34" charset="0"/>
              </a:rPr>
              <a:t>chuyện</a:t>
            </a:r>
            <a:r>
              <a:rPr lang="en-GB" sz="3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3000" dirty="0" err="1">
                <a:latin typeface="Arial" pitchFamily="34" charset="0"/>
                <a:cs typeface="Arial" pitchFamily="34" charset="0"/>
              </a:rPr>
              <a:t>thành</a:t>
            </a:r>
            <a:r>
              <a:rPr lang="en-GB" sz="3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3000" dirty="0" err="1">
                <a:latin typeface="Arial" pitchFamily="34" charset="0"/>
                <a:cs typeface="Arial" pitchFamily="34" charset="0"/>
              </a:rPr>
              <a:t>công</a:t>
            </a:r>
            <a:endParaRPr lang="en-GB" sz="3000" dirty="0">
              <a:latin typeface="Arial" pitchFamily="34" charset="0"/>
              <a:cs typeface="Arial" pitchFamily="34" charset="0"/>
            </a:endParaRPr>
          </a:p>
          <a:p>
            <a:pPr marL="457200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Khuyến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nghi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̣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đê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̉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tăng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hiệu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quả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cứu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sốc</a:t>
            </a:r>
            <a:r>
              <a:rPr lang="en-US" sz="3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GB" sz="2800" dirty="0"/>
          </a:p>
          <a:p>
            <a:pPr marL="457200" indent="-457200" algn="l">
              <a:lnSpc>
                <a:spcPct val="120000"/>
              </a:lnSpc>
              <a:buFont typeface="Wingdings" charset="2"/>
              <a:buChar char="v"/>
            </a:pPr>
            <a:endParaRPr lang="en-US" sz="30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l">
              <a:lnSpc>
                <a:spcPct val="120000"/>
              </a:lnSpc>
              <a:buFont typeface="Wingdings" charset="2"/>
              <a:buChar char="v"/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655" y="736956"/>
            <a:ext cx="8419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Tỷ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lê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̣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va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̀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các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nguy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cơ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quá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liều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</a:t>
            </a:r>
            <a:endParaRPr lang="en-US" sz="3600" dirty="0">
              <a:latin typeface="Arial"/>
              <a:cs typeface="Arial"/>
            </a:endParaRP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3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1702966"/>
            <a:ext cx="8929207" cy="43041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dirty="0" err="1"/>
              <a:t>Sốc</a:t>
            </a:r>
            <a:r>
              <a:rPr lang="en-GB" dirty="0"/>
              <a:t> </a:t>
            </a:r>
            <a:r>
              <a:rPr lang="en-GB" dirty="0" err="1"/>
              <a:t>thuốc</a:t>
            </a:r>
            <a:r>
              <a:rPr lang="en-GB" dirty="0"/>
              <a:t> là </a:t>
            </a:r>
            <a:r>
              <a:rPr lang="en-GB" dirty="0" err="1"/>
              <a:t>gi</a:t>
            </a:r>
            <a:r>
              <a:rPr lang="en-GB" dirty="0"/>
              <a:t>̀? 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Sốc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thuốc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xảy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ra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khi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một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người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dùng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1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loại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hoặc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kết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hợp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nhiều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loại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thuốc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vượt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quá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kha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̉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năng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dung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nạp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của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cơ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thê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̉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Hê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̣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thần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kinh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trung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ương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không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thê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̉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điều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khiển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các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chức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năng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sống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cơ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bản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Các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bệnh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nhân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bị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ngất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ngừng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thơ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̉,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suy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tim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,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hoặc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bị co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giật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Sốc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thuốc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có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thê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̉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gây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tư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̉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vong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655" y="736956"/>
            <a:ext cx="8419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Tỷ </a:t>
            </a:r>
            <a:r>
              <a:rPr lang="en-US" sz="3600" b="1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lê</a:t>
            </a:r>
            <a:r>
              <a:rPr lang="en-US" sz="3600" b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̣ </a:t>
            </a:r>
            <a:r>
              <a:rPr lang="en-US" sz="3600" b="1" smtClean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và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các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nguy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cơ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quá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liều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</a:t>
            </a:r>
            <a:endParaRPr lang="en-US" sz="3600" dirty="0">
              <a:latin typeface="Arial"/>
              <a:cs typeface="Arial"/>
            </a:endParaRP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4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1702966"/>
            <a:ext cx="8929207" cy="443113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sz="4400" dirty="0" err="1">
                <a:latin typeface="+mj-lt"/>
              </a:rPr>
              <a:t>Các</a:t>
            </a:r>
            <a:r>
              <a:rPr lang="en-GB" sz="4400" dirty="0">
                <a:latin typeface="+mj-lt"/>
              </a:rPr>
              <a:t> </a:t>
            </a:r>
            <a:r>
              <a:rPr lang="en-GB" sz="4400" dirty="0" err="1">
                <a:latin typeface="+mj-lt"/>
              </a:rPr>
              <a:t>nguy</a:t>
            </a:r>
            <a:r>
              <a:rPr lang="en-GB" sz="4400" dirty="0">
                <a:latin typeface="+mj-lt"/>
              </a:rPr>
              <a:t> </a:t>
            </a:r>
            <a:r>
              <a:rPr lang="en-GB" sz="4400" dirty="0" err="1">
                <a:latin typeface="+mj-lt"/>
              </a:rPr>
              <a:t>cơ</a:t>
            </a:r>
            <a:r>
              <a:rPr lang="en-GB" sz="4400" dirty="0">
                <a:latin typeface="+mj-lt"/>
              </a:rPr>
              <a:t> quá </a:t>
            </a:r>
            <a:r>
              <a:rPr lang="en-GB" sz="4400" dirty="0" err="1">
                <a:latin typeface="+mj-lt"/>
              </a:rPr>
              <a:t>liều</a:t>
            </a:r>
            <a:r>
              <a:rPr lang="en-GB" sz="4400" dirty="0">
                <a:latin typeface="+mj-lt"/>
              </a:rPr>
              <a:t> ma </a:t>
            </a:r>
            <a:r>
              <a:rPr lang="en-GB" sz="4400" dirty="0" err="1">
                <a:latin typeface="+mj-lt"/>
              </a:rPr>
              <a:t>túy</a:t>
            </a:r>
            <a:r>
              <a:rPr lang="en-GB" sz="4400" dirty="0">
                <a:latin typeface="+mj-lt"/>
              </a:rPr>
              <a:t> </a:t>
            </a:r>
            <a:r>
              <a:rPr lang="en-GB" sz="4400" dirty="0" err="1">
                <a:latin typeface="+mj-lt"/>
              </a:rPr>
              <a:t>hoặc</a:t>
            </a:r>
            <a:r>
              <a:rPr lang="en-GB" sz="4400" dirty="0">
                <a:latin typeface="+mj-lt"/>
              </a:rPr>
              <a:t> </a:t>
            </a:r>
            <a:r>
              <a:rPr lang="en-GB" sz="4400" dirty="0" err="1">
                <a:latin typeface="+mj-lt"/>
              </a:rPr>
              <a:t>các</a:t>
            </a:r>
            <a:r>
              <a:rPr lang="en-GB" sz="4400" dirty="0">
                <a:latin typeface="+mj-lt"/>
              </a:rPr>
              <a:t> </a:t>
            </a:r>
            <a:r>
              <a:rPr lang="en-GB" sz="4400" dirty="0" err="1">
                <a:latin typeface="+mj-lt"/>
              </a:rPr>
              <a:t>loại</a:t>
            </a:r>
            <a:r>
              <a:rPr lang="en-GB" sz="4400" dirty="0">
                <a:latin typeface="+mj-lt"/>
              </a:rPr>
              <a:t> </a:t>
            </a:r>
            <a:r>
              <a:rPr lang="en-GB" sz="4400" dirty="0" err="1">
                <a:latin typeface="+mj-lt"/>
              </a:rPr>
              <a:t>thuốc</a:t>
            </a:r>
            <a:r>
              <a:rPr lang="en-GB" sz="4400" dirty="0">
                <a:latin typeface="+mj-lt"/>
              </a:rPr>
              <a:t> </a:t>
            </a:r>
            <a:r>
              <a:rPr lang="en-GB" sz="4400" dirty="0" err="1">
                <a:latin typeface="+mj-lt"/>
              </a:rPr>
              <a:t>được</a:t>
            </a:r>
            <a:r>
              <a:rPr lang="en-GB" sz="4400" dirty="0">
                <a:latin typeface="+mj-lt"/>
              </a:rPr>
              <a:t> </a:t>
            </a:r>
            <a:r>
              <a:rPr lang="en-GB" sz="4400" dirty="0" err="1">
                <a:latin typeface="+mj-lt"/>
              </a:rPr>
              <a:t>kê</a:t>
            </a:r>
            <a:r>
              <a:rPr lang="en-GB" sz="4400" dirty="0">
                <a:latin typeface="+mj-lt"/>
              </a:rPr>
              <a:t> </a:t>
            </a:r>
            <a:r>
              <a:rPr lang="en-GB" sz="4400" dirty="0" err="1">
                <a:latin typeface="+mj-lt"/>
              </a:rPr>
              <a:t>đơn</a:t>
            </a:r>
            <a:r>
              <a:rPr lang="en-GB" sz="4400" dirty="0">
                <a:latin typeface="+mj-lt"/>
              </a:rPr>
              <a:t>: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Bất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cư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́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ai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cũng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có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thê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̉ bị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sốc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thuốc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: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người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lần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đầu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sư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̉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dụng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,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người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sư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̉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dụng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lâu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năm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,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người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tre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̉,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người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gia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̀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Không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có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công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thức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đo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được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chính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xác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liều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lượng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dẫn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đến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quá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liều</a:t>
            </a:r>
            <a:endParaRPr lang="en-US" sz="44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Các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đặc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điểm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của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từng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cá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nhân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có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thê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̉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ảnh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hưởng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đến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kha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̉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năng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quá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liều</a:t>
            </a:r>
            <a:endParaRPr lang="en-US" sz="44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Không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có “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liều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 an 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toàn</a:t>
            </a:r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+mj-lt"/>
                <a:cs typeface="Arial"/>
              </a:rPr>
              <a:t>”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sz="44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sz="60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1257300" lvl="2" indent="-342900" algn="l">
              <a:lnSpc>
                <a:spcPct val="120000"/>
              </a:lnSpc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655" y="736956"/>
            <a:ext cx="8419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Tỷ </a:t>
            </a:r>
            <a:r>
              <a:rPr lang="en-US" sz="3600" b="1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lê</a:t>
            </a:r>
            <a:r>
              <a:rPr lang="en-US" sz="3600" b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̣ </a:t>
            </a:r>
            <a:r>
              <a:rPr lang="en-US" sz="3600" b="1" smtClean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và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nguy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c</a:t>
            </a:r>
            <a:r>
              <a:rPr lang="vi-VN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ơ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quá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liều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</a:t>
            </a:r>
            <a:endParaRPr lang="en-US" sz="3600" dirty="0">
              <a:latin typeface="Arial"/>
              <a:cs typeface="Arial"/>
            </a:endParaRP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4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1702966"/>
            <a:ext cx="8929207" cy="443113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sz="4400" err="1">
                <a:latin typeface="+mj-lt"/>
              </a:rPr>
              <a:t>Các</a:t>
            </a:r>
            <a:r>
              <a:rPr lang="en-GB" sz="4400">
                <a:latin typeface="+mj-lt"/>
              </a:rPr>
              <a:t> </a:t>
            </a:r>
            <a:r>
              <a:rPr lang="en-GB" sz="4400" smtClean="0">
                <a:latin typeface="+mj-lt"/>
              </a:rPr>
              <a:t>s</a:t>
            </a:r>
            <a:r>
              <a:rPr lang="en-GB" sz="4400" smtClean="0">
                <a:latin typeface="+mj-lt"/>
              </a:rPr>
              <a:t>ố</a:t>
            </a:r>
            <a:r>
              <a:rPr lang="en-GB" sz="4400" smtClean="0">
                <a:latin typeface="+mj-lt"/>
              </a:rPr>
              <a:t> </a:t>
            </a:r>
            <a:r>
              <a:rPr lang="en-GB" sz="4400" err="1">
                <a:latin typeface="+mj-lt"/>
              </a:rPr>
              <a:t>liệu</a:t>
            </a:r>
            <a:r>
              <a:rPr lang="en-GB" sz="4400">
                <a:latin typeface="+mj-lt"/>
              </a:rPr>
              <a:t> </a:t>
            </a:r>
            <a:r>
              <a:rPr lang="en-GB" sz="4400" smtClean="0">
                <a:latin typeface="+mj-lt"/>
              </a:rPr>
              <a:t>về </a:t>
            </a:r>
            <a:r>
              <a:rPr lang="en-GB" sz="4400" dirty="0" err="1">
                <a:latin typeface="+mj-lt"/>
              </a:rPr>
              <a:t>các</a:t>
            </a:r>
            <a:r>
              <a:rPr lang="en-GB" sz="4400" dirty="0">
                <a:latin typeface="+mj-lt"/>
              </a:rPr>
              <a:t> ca </a:t>
            </a:r>
            <a:r>
              <a:rPr lang="en-GB" sz="4400" dirty="0" err="1">
                <a:latin typeface="+mj-lt"/>
              </a:rPr>
              <a:t>sốc</a:t>
            </a:r>
            <a:r>
              <a:rPr lang="en-GB" sz="4400" dirty="0">
                <a:latin typeface="+mj-lt"/>
              </a:rPr>
              <a:t> </a:t>
            </a:r>
            <a:r>
              <a:rPr lang="en-GB" sz="4400" dirty="0" err="1">
                <a:latin typeface="+mj-lt"/>
              </a:rPr>
              <a:t>thuốc</a:t>
            </a:r>
            <a:r>
              <a:rPr lang="en-GB" sz="4400" dirty="0">
                <a:latin typeface="+mj-lt"/>
              </a:rPr>
              <a:t>: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4400" dirty="0" err="1"/>
              <a:t>Tại</a:t>
            </a:r>
            <a:r>
              <a:rPr lang="en-US" sz="4400" dirty="0"/>
              <a:t> </a:t>
            </a:r>
            <a:r>
              <a:rPr lang="en-US" sz="4400" dirty="0" err="1"/>
              <a:t>Nga</a:t>
            </a:r>
            <a:r>
              <a:rPr lang="en-US" sz="4400" dirty="0"/>
              <a:t>: </a:t>
            </a:r>
            <a:r>
              <a:rPr lang="en-US" sz="4400" dirty="0" err="1"/>
              <a:t>ít</a:t>
            </a:r>
            <a:r>
              <a:rPr lang="en-US" sz="4400" dirty="0"/>
              <a:t> </a:t>
            </a:r>
            <a:r>
              <a:rPr lang="en-US" sz="4400" dirty="0" err="1"/>
              <a:t>nhất</a:t>
            </a:r>
            <a:r>
              <a:rPr lang="en-US" sz="4400" dirty="0"/>
              <a:t> 7,500 </a:t>
            </a:r>
            <a:r>
              <a:rPr lang="en-US" sz="4400" dirty="0" err="1"/>
              <a:t>người</a:t>
            </a:r>
            <a:r>
              <a:rPr lang="en-US" sz="4400" dirty="0"/>
              <a:t> </a:t>
            </a:r>
            <a:r>
              <a:rPr lang="en-US" sz="4400" dirty="0" err="1"/>
              <a:t>chết</a:t>
            </a:r>
            <a:r>
              <a:rPr lang="en-US" sz="4400" dirty="0"/>
              <a:t> vì quá </a:t>
            </a:r>
            <a:r>
              <a:rPr lang="en-US" sz="4400" dirty="0" err="1"/>
              <a:t>liều</a:t>
            </a:r>
            <a:r>
              <a:rPr lang="en-US" sz="4400" dirty="0"/>
              <a:t> </a:t>
            </a:r>
            <a:r>
              <a:rPr lang="en-US" sz="4400" dirty="0" err="1"/>
              <a:t>trong</a:t>
            </a:r>
            <a:r>
              <a:rPr lang="en-US" sz="4400" dirty="0"/>
              <a:t> </a:t>
            </a:r>
            <a:r>
              <a:rPr lang="en-US" sz="4400" dirty="0" err="1"/>
              <a:t>năm</a:t>
            </a:r>
            <a:r>
              <a:rPr lang="en-US" sz="4400" dirty="0"/>
              <a:t> 2006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4400" dirty="0" err="1"/>
              <a:t>Tại</a:t>
            </a:r>
            <a:r>
              <a:rPr lang="en-US" sz="4400" dirty="0"/>
              <a:t> Mỹ: </a:t>
            </a:r>
            <a:r>
              <a:rPr lang="en-US" sz="4400" dirty="0" err="1"/>
              <a:t>hơn</a:t>
            </a:r>
            <a:r>
              <a:rPr lang="en-US" sz="4400" dirty="0"/>
              <a:t> 33,000 </a:t>
            </a:r>
            <a:r>
              <a:rPr lang="en-US" sz="4400" dirty="0" err="1"/>
              <a:t>người</a:t>
            </a:r>
            <a:r>
              <a:rPr lang="en-US" sz="4400" dirty="0"/>
              <a:t> </a:t>
            </a:r>
            <a:r>
              <a:rPr lang="en-US" sz="4400" dirty="0" err="1"/>
              <a:t>chết</a:t>
            </a:r>
            <a:r>
              <a:rPr lang="en-US" sz="4400" dirty="0"/>
              <a:t> vì quá </a:t>
            </a:r>
            <a:r>
              <a:rPr lang="en-US" sz="4400" dirty="0" err="1"/>
              <a:t>liều</a:t>
            </a:r>
            <a:r>
              <a:rPr lang="en-US" sz="4400" dirty="0"/>
              <a:t> </a:t>
            </a:r>
            <a:r>
              <a:rPr lang="en-US" sz="4400" dirty="0" err="1"/>
              <a:t>các</a:t>
            </a:r>
            <a:r>
              <a:rPr lang="en-US" sz="4400" dirty="0"/>
              <a:t> </a:t>
            </a:r>
            <a:r>
              <a:rPr lang="en-US" sz="4400" dirty="0" err="1"/>
              <a:t>chất</a:t>
            </a:r>
            <a:r>
              <a:rPr lang="en-US" sz="4400" dirty="0"/>
              <a:t> </a:t>
            </a:r>
            <a:r>
              <a:rPr lang="en-US" sz="4400" dirty="0" err="1"/>
              <a:t>opioid</a:t>
            </a:r>
            <a:r>
              <a:rPr lang="en-US" sz="4400" dirty="0"/>
              <a:t> </a:t>
            </a:r>
            <a:r>
              <a:rPr lang="en-US" sz="4400" dirty="0" err="1"/>
              <a:t>năm</a:t>
            </a:r>
            <a:r>
              <a:rPr lang="en-US" sz="4400" dirty="0"/>
              <a:t> 2015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4400" dirty="0"/>
              <a:t>Canada: 2,458 </a:t>
            </a:r>
            <a:r>
              <a:rPr lang="en-US" sz="4400" dirty="0" err="1"/>
              <a:t>người</a:t>
            </a:r>
            <a:r>
              <a:rPr lang="en-US" sz="4400" dirty="0"/>
              <a:t> </a:t>
            </a:r>
            <a:r>
              <a:rPr lang="en-US" sz="4400" dirty="0" err="1"/>
              <a:t>chết</a:t>
            </a:r>
            <a:r>
              <a:rPr lang="en-US" sz="4400" dirty="0"/>
              <a:t> vì quá </a:t>
            </a:r>
            <a:r>
              <a:rPr lang="en-US" sz="4400" dirty="0" err="1"/>
              <a:t>liều</a:t>
            </a:r>
            <a:r>
              <a:rPr lang="en-US" sz="4400" dirty="0"/>
              <a:t> </a:t>
            </a:r>
            <a:r>
              <a:rPr lang="en-US" sz="4400" dirty="0" err="1"/>
              <a:t>năm</a:t>
            </a:r>
            <a:r>
              <a:rPr lang="en-US" sz="4400" dirty="0"/>
              <a:t> 2016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sz="4400" smtClean="0"/>
              <a:t>Việt Nam</a:t>
            </a:r>
            <a:r>
              <a:rPr lang="en-US" sz="4400" dirty="0"/>
              <a:t>: </a:t>
            </a:r>
            <a:r>
              <a:rPr lang="en-GB" sz="4000" dirty="0" err="1"/>
              <a:t>Chưa</a:t>
            </a:r>
            <a:r>
              <a:rPr lang="en-GB" sz="4000" dirty="0"/>
              <a:t> có </a:t>
            </a:r>
            <a:r>
              <a:rPr lang="en-GB" sz="4000" dirty="0" err="1"/>
              <a:t>thống</a:t>
            </a:r>
            <a:r>
              <a:rPr lang="en-GB" sz="4000" dirty="0"/>
              <a:t> </a:t>
            </a:r>
            <a:r>
              <a:rPr lang="en-GB" sz="4000" dirty="0" err="1"/>
              <a:t>kê</a:t>
            </a:r>
            <a:r>
              <a:rPr lang="en-GB" sz="4000" dirty="0"/>
              <a:t> </a:t>
            </a:r>
            <a:r>
              <a:rPr lang="en-GB" sz="4000" dirty="0" err="1"/>
              <a:t>chính</a:t>
            </a:r>
            <a:r>
              <a:rPr lang="en-GB" sz="4000" dirty="0"/>
              <a:t> </a:t>
            </a:r>
            <a:r>
              <a:rPr lang="en-GB" sz="4000" dirty="0" err="1"/>
              <a:t>xác</a:t>
            </a:r>
            <a:r>
              <a:rPr lang="en-GB" sz="4000" dirty="0"/>
              <a:t> </a:t>
            </a:r>
            <a:endParaRPr lang="en-US" sz="4400" dirty="0"/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sz="4400" dirty="0"/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sz="44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sz="60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1257300" lvl="2" indent="-342900" algn="l">
              <a:lnSpc>
                <a:spcPct val="120000"/>
              </a:lnSpc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655" y="736956"/>
            <a:ext cx="8419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Tỷ </a:t>
            </a:r>
            <a:r>
              <a:rPr lang="en-US" sz="3600" b="1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lê</a:t>
            </a:r>
            <a:r>
              <a:rPr lang="en-US" sz="3600" b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̣ </a:t>
            </a:r>
            <a:r>
              <a:rPr lang="en-US" sz="3600" b="1" smtClean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và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các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nguy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cơ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quá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liều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</a:t>
            </a:r>
            <a:endParaRPr lang="en-US" sz="3600" dirty="0">
              <a:latin typeface="Arial"/>
              <a:cs typeface="Arial"/>
            </a:endParaRP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4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1702966"/>
            <a:ext cx="8929207" cy="443113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 algn="l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4400" smtClean="0"/>
              <a:t>Việt Nam</a:t>
            </a:r>
            <a:endParaRPr lang="en-US" sz="4400" dirty="0"/>
          </a:p>
          <a:p>
            <a:pPr marL="914400" lvl="1" indent="-457200" algn="l">
              <a:lnSpc>
                <a:spcPct val="120000"/>
              </a:lnSpc>
              <a:buFont typeface="Courier New" pitchFamily="49" charset="0"/>
              <a:buChar char="o"/>
            </a:pPr>
            <a:r>
              <a:rPr lang="en-GB" sz="4400" dirty="0" err="1"/>
              <a:t>Hầu</a:t>
            </a:r>
            <a:r>
              <a:rPr lang="en-GB" sz="4400" dirty="0"/>
              <a:t> </a:t>
            </a:r>
            <a:r>
              <a:rPr lang="en-GB" sz="4400" dirty="0" err="1"/>
              <a:t>hết</a:t>
            </a:r>
            <a:r>
              <a:rPr lang="en-GB" sz="4400" dirty="0"/>
              <a:t> </a:t>
            </a:r>
            <a:r>
              <a:rPr lang="en-GB" sz="4400" dirty="0" err="1"/>
              <a:t>người</a:t>
            </a:r>
            <a:r>
              <a:rPr lang="en-GB" sz="4400" dirty="0"/>
              <a:t> </a:t>
            </a:r>
            <a:r>
              <a:rPr lang="en-GB" sz="4400" dirty="0" err="1"/>
              <a:t>sư</a:t>
            </a:r>
            <a:r>
              <a:rPr lang="en-GB" sz="4400" dirty="0"/>
              <a:t>̉ </a:t>
            </a:r>
            <a:r>
              <a:rPr lang="en-GB" sz="4400" dirty="0" err="1"/>
              <a:t>dụng</a:t>
            </a:r>
            <a:r>
              <a:rPr lang="en-GB" sz="4400" dirty="0"/>
              <a:t> ma </a:t>
            </a:r>
            <a:r>
              <a:rPr lang="en-GB" sz="4400" dirty="0" err="1"/>
              <a:t>túy</a:t>
            </a:r>
            <a:r>
              <a:rPr lang="en-GB" sz="4400" dirty="0"/>
              <a:t> </a:t>
            </a:r>
            <a:r>
              <a:rPr lang="en-GB" sz="4400" dirty="0" err="1"/>
              <a:t>thừa</a:t>
            </a:r>
            <a:r>
              <a:rPr lang="en-GB" sz="4400" dirty="0"/>
              <a:t> </a:t>
            </a:r>
            <a:r>
              <a:rPr lang="en-GB" sz="4400" dirty="0" err="1"/>
              <a:t>nhận</a:t>
            </a:r>
            <a:r>
              <a:rPr lang="en-GB" sz="4400" dirty="0"/>
              <a:t> </a:t>
            </a:r>
            <a:r>
              <a:rPr lang="en-GB" sz="4400" dirty="0" err="1"/>
              <a:t>biết</a:t>
            </a:r>
            <a:r>
              <a:rPr lang="en-GB" sz="4400" dirty="0"/>
              <a:t> </a:t>
            </a:r>
            <a:r>
              <a:rPr lang="en-GB" sz="4400" dirty="0" err="1"/>
              <a:t>một</a:t>
            </a:r>
            <a:r>
              <a:rPr lang="en-GB" sz="4400" dirty="0"/>
              <a:t> </a:t>
            </a:r>
            <a:r>
              <a:rPr lang="en-GB" sz="4400" dirty="0" err="1"/>
              <a:t>người</a:t>
            </a:r>
            <a:r>
              <a:rPr lang="en-GB" sz="4400" dirty="0"/>
              <a:t> </a:t>
            </a:r>
            <a:r>
              <a:rPr lang="en-GB" sz="4400" dirty="0" err="1"/>
              <a:t>nào</a:t>
            </a:r>
            <a:r>
              <a:rPr lang="en-GB" sz="4400" dirty="0"/>
              <a:t> </a:t>
            </a:r>
            <a:r>
              <a:rPr lang="en-GB" sz="4400" dirty="0" err="1"/>
              <a:t>đo</a:t>
            </a:r>
            <a:r>
              <a:rPr lang="en-GB" sz="4400" dirty="0"/>
              <a:t>́ bị quá </a:t>
            </a:r>
            <a:r>
              <a:rPr lang="en-GB" sz="4400" dirty="0" err="1"/>
              <a:t>liều</a:t>
            </a:r>
            <a:endParaRPr lang="en-GB" sz="4400" dirty="0"/>
          </a:p>
          <a:p>
            <a:pPr marL="914400" lvl="1" indent="-457200" algn="l">
              <a:lnSpc>
                <a:spcPct val="120000"/>
              </a:lnSpc>
              <a:buFont typeface="Courier New" pitchFamily="49" charset="0"/>
              <a:buChar char="o"/>
            </a:pPr>
            <a:r>
              <a:rPr lang="en-GB" sz="4400" dirty="0" err="1"/>
              <a:t>Chưa</a:t>
            </a:r>
            <a:r>
              <a:rPr lang="en-GB" sz="4400" dirty="0"/>
              <a:t> có can </a:t>
            </a:r>
            <a:r>
              <a:rPr lang="en-GB" sz="4400" dirty="0" err="1"/>
              <a:t>thiệp</a:t>
            </a:r>
            <a:r>
              <a:rPr lang="en-GB" sz="4400" dirty="0"/>
              <a:t> </a:t>
            </a:r>
            <a:r>
              <a:rPr lang="en-GB" sz="4400" dirty="0" err="1"/>
              <a:t>chính</a:t>
            </a:r>
            <a:r>
              <a:rPr lang="en-GB" sz="4400" dirty="0"/>
              <a:t> </a:t>
            </a:r>
            <a:r>
              <a:rPr lang="en-GB" sz="4400" dirty="0" err="1"/>
              <a:t>thức</a:t>
            </a:r>
            <a:r>
              <a:rPr lang="en-GB" sz="4400" dirty="0"/>
              <a:t> </a:t>
            </a:r>
            <a:r>
              <a:rPr lang="en-GB" sz="4400" dirty="0" err="1"/>
              <a:t>của</a:t>
            </a:r>
            <a:r>
              <a:rPr lang="en-GB" sz="4400" dirty="0"/>
              <a:t> </a:t>
            </a:r>
            <a:r>
              <a:rPr lang="en-GB" sz="4400" dirty="0" err="1"/>
              <a:t>chính</a:t>
            </a:r>
            <a:r>
              <a:rPr lang="en-GB" sz="4400" dirty="0"/>
              <a:t> </a:t>
            </a:r>
            <a:r>
              <a:rPr lang="en-GB" sz="4400" dirty="0" err="1"/>
              <a:t>phu</a:t>
            </a:r>
            <a:r>
              <a:rPr lang="en-GB" sz="4400" dirty="0"/>
              <a:t>̉</a:t>
            </a:r>
          </a:p>
          <a:p>
            <a:pPr marL="914400" lvl="1" indent="-457200" algn="l">
              <a:lnSpc>
                <a:spcPct val="120000"/>
              </a:lnSpc>
              <a:buFont typeface="Courier New" pitchFamily="49" charset="0"/>
              <a:buChar char="o"/>
            </a:pPr>
            <a:r>
              <a:rPr lang="en-GB" sz="4400" dirty="0"/>
              <a:t> </a:t>
            </a:r>
            <a:r>
              <a:rPr lang="en-GB" sz="4400" dirty="0" err="1"/>
              <a:t>Naloxone</a:t>
            </a:r>
            <a:r>
              <a:rPr lang="en-GB" sz="4400" dirty="0"/>
              <a:t> </a:t>
            </a:r>
            <a:r>
              <a:rPr lang="en-GB" sz="4400" dirty="0" err="1"/>
              <a:t>không</a:t>
            </a:r>
            <a:r>
              <a:rPr lang="en-GB" sz="4400" dirty="0"/>
              <a:t> </a:t>
            </a:r>
            <a:r>
              <a:rPr lang="en-GB" sz="4400" dirty="0" err="1"/>
              <a:t>được</a:t>
            </a:r>
            <a:r>
              <a:rPr lang="en-GB" sz="4400" dirty="0"/>
              <a:t> </a:t>
            </a:r>
            <a:r>
              <a:rPr lang="en-GB" sz="4400" dirty="0" err="1"/>
              <a:t>bán</a:t>
            </a:r>
            <a:r>
              <a:rPr lang="en-GB" sz="4400" dirty="0"/>
              <a:t> </a:t>
            </a:r>
            <a:r>
              <a:rPr lang="en-GB" sz="4400" dirty="0" err="1"/>
              <a:t>rộng</a:t>
            </a:r>
            <a:r>
              <a:rPr lang="en-GB" sz="4400" dirty="0"/>
              <a:t> </a:t>
            </a:r>
            <a:r>
              <a:rPr lang="en-GB" sz="4400" dirty="0" err="1"/>
              <a:t>rãi</a:t>
            </a:r>
            <a:r>
              <a:rPr lang="en-GB" sz="4400" dirty="0"/>
              <a:t> ở </a:t>
            </a:r>
            <a:r>
              <a:rPr lang="en-GB" sz="4400" dirty="0" err="1"/>
              <a:t>hiệu</a:t>
            </a:r>
            <a:r>
              <a:rPr lang="en-GB" sz="4400" dirty="0"/>
              <a:t> </a:t>
            </a:r>
            <a:r>
              <a:rPr lang="en-GB" sz="4400" dirty="0" err="1"/>
              <a:t>thuốc</a:t>
            </a:r>
            <a:endParaRPr lang="en-GB" sz="4400" dirty="0"/>
          </a:p>
          <a:p>
            <a:pPr marL="914400" lvl="1" indent="-457200" algn="l">
              <a:lnSpc>
                <a:spcPct val="120000"/>
              </a:lnSpc>
              <a:buFont typeface="Courier New" pitchFamily="49" charset="0"/>
              <a:buChar char="o"/>
            </a:pPr>
            <a:r>
              <a:rPr lang="en-GB" sz="4400" dirty="0"/>
              <a:t>Chỉ </a:t>
            </a:r>
            <a:r>
              <a:rPr lang="en-GB" sz="4400" dirty="0" err="1"/>
              <a:t>cán</a:t>
            </a:r>
            <a:r>
              <a:rPr lang="en-GB" sz="4400" dirty="0"/>
              <a:t> </a:t>
            </a:r>
            <a:r>
              <a:rPr lang="en-GB" sz="4400" err="1"/>
              <a:t>bô</a:t>
            </a:r>
            <a:r>
              <a:rPr lang="en-GB" sz="4400"/>
              <a:t>̣ </a:t>
            </a:r>
            <a:r>
              <a:rPr lang="en-GB" sz="4400" smtClean="0"/>
              <a:t>y tế cấp </a:t>
            </a:r>
            <a:r>
              <a:rPr lang="en-GB" sz="4400" dirty="0" err="1"/>
              <a:t>Quận</a:t>
            </a:r>
            <a:r>
              <a:rPr lang="en-GB" sz="4400" dirty="0"/>
              <a:t>/</a:t>
            </a:r>
            <a:r>
              <a:rPr lang="en-GB" sz="4400" dirty="0" err="1"/>
              <a:t>Huyện</a:t>
            </a:r>
            <a:r>
              <a:rPr lang="en-GB" sz="4400" dirty="0"/>
              <a:t> </a:t>
            </a:r>
            <a:r>
              <a:rPr lang="en-GB" sz="4400" dirty="0" err="1"/>
              <a:t>trơ</a:t>
            </a:r>
            <a:r>
              <a:rPr lang="en-GB" sz="4400" dirty="0"/>
              <a:t>̉ </a:t>
            </a:r>
            <a:r>
              <a:rPr lang="en-GB" sz="4400" dirty="0" err="1"/>
              <a:t>lên</a:t>
            </a:r>
            <a:r>
              <a:rPr lang="en-GB" sz="4400" dirty="0"/>
              <a:t> </a:t>
            </a:r>
            <a:r>
              <a:rPr lang="en-GB" sz="4400" dirty="0" err="1"/>
              <a:t>mới</a:t>
            </a:r>
            <a:r>
              <a:rPr lang="en-GB" sz="4400" dirty="0"/>
              <a:t> </a:t>
            </a:r>
            <a:r>
              <a:rPr lang="en-GB" sz="4400" dirty="0" err="1"/>
              <a:t>được</a:t>
            </a:r>
            <a:r>
              <a:rPr lang="en-GB" sz="4400" dirty="0"/>
              <a:t> </a:t>
            </a:r>
            <a:r>
              <a:rPr lang="en-GB" sz="4400" dirty="0" err="1"/>
              <a:t>sư</a:t>
            </a:r>
            <a:r>
              <a:rPr lang="en-GB" sz="4400" dirty="0"/>
              <a:t>̉ </a:t>
            </a:r>
            <a:r>
              <a:rPr lang="en-GB" sz="4400" dirty="0" err="1"/>
              <a:t>dụng</a:t>
            </a:r>
            <a:r>
              <a:rPr lang="en-GB" sz="4400" dirty="0"/>
              <a:t>/ </a:t>
            </a:r>
            <a:r>
              <a:rPr lang="en-GB" sz="4400" dirty="0" err="1"/>
              <a:t>quản</a:t>
            </a:r>
            <a:r>
              <a:rPr lang="en-GB" sz="4400" dirty="0"/>
              <a:t> </a:t>
            </a:r>
            <a:r>
              <a:rPr lang="en-GB" sz="4400" dirty="0" err="1"/>
              <a:t>ly</a:t>
            </a:r>
            <a:r>
              <a:rPr lang="en-GB" sz="4400" dirty="0"/>
              <a:t>́ </a:t>
            </a:r>
            <a:r>
              <a:rPr lang="en-GB" sz="4400" dirty="0" err="1"/>
              <a:t>Naloxone</a:t>
            </a:r>
            <a:endParaRPr lang="en-US" sz="4400" dirty="0"/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sz="4400" dirty="0"/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sz="44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sz="6000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dirty="0">
              <a:solidFill>
                <a:schemeClr val="bg1">
                  <a:lumMod val="50000"/>
                </a:schemeClr>
              </a:solidFill>
              <a:latin typeface="+mj-lt"/>
              <a:cs typeface="Arial"/>
            </a:endParaRPr>
          </a:p>
          <a:p>
            <a:pPr marL="1257300" lvl="2" indent="-342900" algn="l">
              <a:lnSpc>
                <a:spcPct val="120000"/>
              </a:lnSpc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5794" y="1944308"/>
            <a:ext cx="89419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smtClean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</a:t>
            </a:r>
            <a:r>
              <a:rPr lang="en-US" sz="3600" b="1" smtClean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Không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ai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đáng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phải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chết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chỉ </a:t>
            </a:r>
            <a:r>
              <a:rPr lang="en-US" sz="3600" b="1" smtClean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vì </a:t>
            </a:r>
          </a:p>
          <a:p>
            <a:pPr algn="ctr"/>
            <a:r>
              <a:rPr lang="en-US" sz="3600" b="1" smtClean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sử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dụng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ma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túy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-</a:t>
            </a:r>
            <a:endParaRPr lang="en-US" sz="3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655" y="736956"/>
            <a:ext cx="84195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Tại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sao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các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can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thiệp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dựa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vào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cộng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đồng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hiệu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quả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hơn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</a:t>
            </a:r>
            <a:endParaRPr lang="en-US" sz="3600" dirty="0">
              <a:latin typeface="Arial"/>
              <a:cs typeface="Arial"/>
            </a:endParaRP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3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5501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2453800"/>
            <a:ext cx="8929207" cy="38581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smtClean="0"/>
              <a:t>Quá </a:t>
            </a:r>
            <a:r>
              <a:rPr lang="en-GB" dirty="0" err="1"/>
              <a:t>liều</a:t>
            </a:r>
            <a:r>
              <a:rPr lang="en-GB" dirty="0"/>
              <a:t> </a:t>
            </a:r>
            <a:r>
              <a:rPr lang="en-GB" dirty="0" err="1"/>
              <a:t>thường</a:t>
            </a:r>
            <a:r>
              <a:rPr lang="en-GB" dirty="0"/>
              <a:t> </a:t>
            </a:r>
            <a:r>
              <a:rPr lang="en-GB" dirty="0" err="1"/>
              <a:t>xảy</a:t>
            </a:r>
            <a:r>
              <a:rPr lang="en-GB" dirty="0"/>
              <a:t> </a:t>
            </a:r>
            <a:r>
              <a:rPr lang="en-GB" dirty="0" err="1"/>
              <a:t>ra</a:t>
            </a:r>
            <a:r>
              <a:rPr lang="en-GB" dirty="0"/>
              <a:t> </a:t>
            </a:r>
            <a:r>
              <a:rPr lang="en-GB" dirty="0" err="1"/>
              <a:t>ngoài</a:t>
            </a:r>
            <a:r>
              <a:rPr lang="en-GB" dirty="0"/>
              <a:t> </a:t>
            </a:r>
            <a:r>
              <a:rPr lang="en-GB" dirty="0" err="1"/>
              <a:t>giơ</a:t>
            </a:r>
            <a:r>
              <a:rPr lang="en-GB" dirty="0"/>
              <a:t>̀ </a:t>
            </a:r>
            <a:r>
              <a:rPr lang="en-GB" dirty="0" err="1"/>
              <a:t>hành</a:t>
            </a:r>
            <a:r>
              <a:rPr lang="en-GB" dirty="0"/>
              <a:t> </a:t>
            </a:r>
            <a:r>
              <a:rPr lang="en-GB" dirty="0" err="1"/>
              <a:t>chính</a:t>
            </a:r>
            <a:r>
              <a:rPr lang="en-GB" dirty="0"/>
              <a:t> </a:t>
            </a:r>
          </a:p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smtClean="0"/>
              <a:t>Quá </a:t>
            </a:r>
            <a:r>
              <a:rPr lang="en-GB" dirty="0" err="1"/>
              <a:t>liều</a:t>
            </a:r>
            <a:r>
              <a:rPr lang="en-GB" dirty="0"/>
              <a:t> </a:t>
            </a:r>
            <a:r>
              <a:rPr lang="en-GB" dirty="0" err="1"/>
              <a:t>thường</a:t>
            </a:r>
            <a:r>
              <a:rPr lang="en-GB" dirty="0"/>
              <a:t> </a:t>
            </a:r>
            <a:r>
              <a:rPr lang="en-GB" dirty="0" err="1"/>
              <a:t>xảy</a:t>
            </a:r>
            <a:r>
              <a:rPr lang="en-GB" dirty="0"/>
              <a:t> </a:t>
            </a:r>
            <a:r>
              <a:rPr lang="en-GB" dirty="0" err="1"/>
              <a:t>ra</a:t>
            </a:r>
            <a:r>
              <a:rPr lang="en-GB" dirty="0"/>
              <a:t> ở </a:t>
            </a:r>
            <a:r>
              <a:rPr lang="en-GB" dirty="0" err="1"/>
              <a:t>những</a:t>
            </a:r>
            <a:r>
              <a:rPr lang="en-GB" dirty="0"/>
              <a:t> </a:t>
            </a:r>
            <a:r>
              <a:rPr lang="en-GB" dirty="0" err="1"/>
              <a:t>nơi</a:t>
            </a:r>
            <a:r>
              <a:rPr lang="en-GB" dirty="0"/>
              <a:t> </a:t>
            </a:r>
            <a:r>
              <a:rPr lang="en-GB" dirty="0" err="1"/>
              <a:t>riêng</a:t>
            </a:r>
            <a:r>
              <a:rPr lang="en-GB" dirty="0"/>
              <a:t> </a:t>
            </a:r>
            <a:r>
              <a:rPr lang="en-GB" dirty="0" err="1"/>
              <a:t>tư</a:t>
            </a:r>
            <a:r>
              <a:rPr lang="en-GB" dirty="0"/>
              <a:t> </a:t>
            </a:r>
            <a:r>
              <a:rPr lang="en-GB" dirty="0" err="1"/>
              <a:t>hoặc</a:t>
            </a:r>
            <a:r>
              <a:rPr lang="en-GB" dirty="0"/>
              <a:t> </a:t>
            </a:r>
            <a:r>
              <a:rPr lang="en-GB" dirty="0" err="1"/>
              <a:t>địa</a:t>
            </a:r>
            <a:r>
              <a:rPr lang="en-GB" dirty="0"/>
              <a:t> </a:t>
            </a:r>
            <a:r>
              <a:rPr lang="en-GB" dirty="0" err="1"/>
              <a:t>điểm</a:t>
            </a:r>
            <a:r>
              <a:rPr lang="en-GB" dirty="0"/>
              <a:t> </a:t>
            </a:r>
            <a:r>
              <a:rPr lang="en-GB" dirty="0" err="1"/>
              <a:t>ít</a:t>
            </a:r>
            <a:r>
              <a:rPr lang="en-GB" dirty="0"/>
              <a:t> </a:t>
            </a:r>
            <a:r>
              <a:rPr lang="en-GB" dirty="0" err="1"/>
              <a:t>người</a:t>
            </a:r>
            <a:r>
              <a:rPr lang="en-GB" dirty="0"/>
              <a:t> qua </a:t>
            </a:r>
            <a:r>
              <a:rPr lang="en-GB" dirty="0" err="1"/>
              <a:t>lại</a:t>
            </a:r>
            <a:endParaRPr lang="en-GB" dirty="0"/>
          </a:p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dirty="0" err="1"/>
              <a:t>Rất</a:t>
            </a:r>
            <a:r>
              <a:rPr lang="en-GB" dirty="0"/>
              <a:t> </a:t>
            </a:r>
            <a:r>
              <a:rPr lang="en-GB" dirty="0" err="1"/>
              <a:t>kho</a:t>
            </a:r>
            <a:r>
              <a:rPr lang="en-GB" dirty="0"/>
              <a:t>́/ </a:t>
            </a:r>
            <a:r>
              <a:rPr lang="en-GB" dirty="0" err="1"/>
              <a:t>không</a:t>
            </a:r>
            <a:r>
              <a:rPr lang="en-GB" dirty="0"/>
              <a:t> </a:t>
            </a:r>
            <a:r>
              <a:rPr lang="en-GB" dirty="0" err="1"/>
              <a:t>được</a:t>
            </a:r>
            <a:r>
              <a:rPr lang="en-GB" dirty="0"/>
              <a:t> </a:t>
            </a:r>
            <a:r>
              <a:rPr lang="en-GB" dirty="0" err="1"/>
              <a:t>khuyến</a:t>
            </a:r>
            <a:r>
              <a:rPr lang="en-GB" dirty="0"/>
              <a:t> </a:t>
            </a:r>
            <a:r>
              <a:rPr lang="en-GB" dirty="0" err="1"/>
              <a:t>khích</a:t>
            </a:r>
            <a:r>
              <a:rPr lang="en-GB" dirty="0"/>
              <a:t> </a:t>
            </a:r>
            <a:r>
              <a:rPr lang="en-GB" dirty="0" err="1"/>
              <a:t>di</a:t>
            </a:r>
            <a:r>
              <a:rPr lang="en-GB" dirty="0"/>
              <a:t> </a:t>
            </a:r>
            <a:r>
              <a:rPr lang="en-GB" dirty="0" err="1"/>
              <a:t>chuyển</a:t>
            </a:r>
            <a:r>
              <a:rPr lang="en-GB" dirty="0"/>
              <a:t> </a:t>
            </a:r>
            <a:r>
              <a:rPr lang="en-GB" dirty="0" err="1"/>
              <a:t>nạn</a:t>
            </a:r>
            <a:r>
              <a:rPr lang="en-GB" dirty="0"/>
              <a:t> </a:t>
            </a:r>
            <a:r>
              <a:rPr lang="en-GB" dirty="0" err="1"/>
              <a:t>nhân</a:t>
            </a:r>
            <a:r>
              <a:rPr lang="en-GB" dirty="0"/>
              <a:t> bị </a:t>
            </a:r>
            <a:r>
              <a:rPr lang="en-GB" dirty="0" err="1"/>
              <a:t>sốc</a:t>
            </a:r>
            <a:r>
              <a:rPr lang="en-GB" dirty="0"/>
              <a:t> </a:t>
            </a:r>
            <a:r>
              <a:rPr lang="en-GB" dirty="0" err="1"/>
              <a:t>thuốc</a:t>
            </a:r>
            <a:r>
              <a:rPr lang="en-GB" dirty="0"/>
              <a:t> </a:t>
            </a:r>
          </a:p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dirty="0" err="1"/>
              <a:t>Nạn</a:t>
            </a:r>
            <a:r>
              <a:rPr lang="en-GB" dirty="0"/>
              <a:t> </a:t>
            </a:r>
            <a:r>
              <a:rPr lang="en-GB" dirty="0" err="1"/>
              <a:t>nhân</a:t>
            </a:r>
            <a:r>
              <a:rPr lang="en-GB" dirty="0"/>
              <a:t> </a:t>
            </a:r>
            <a:r>
              <a:rPr lang="en-GB" dirty="0" err="1"/>
              <a:t>sốc</a:t>
            </a:r>
            <a:r>
              <a:rPr lang="en-GB" dirty="0"/>
              <a:t> </a:t>
            </a:r>
            <a:r>
              <a:rPr lang="en-GB" dirty="0" err="1"/>
              <a:t>thuốc</a:t>
            </a:r>
            <a:r>
              <a:rPr lang="en-GB" dirty="0"/>
              <a:t> </a:t>
            </a:r>
            <a:r>
              <a:rPr lang="en-GB" dirty="0" err="1"/>
              <a:t>cần</a:t>
            </a:r>
            <a:r>
              <a:rPr lang="en-GB" dirty="0"/>
              <a:t> </a:t>
            </a:r>
            <a:r>
              <a:rPr lang="en-GB" dirty="0" err="1"/>
              <a:t>được</a:t>
            </a:r>
            <a:r>
              <a:rPr lang="en-GB" dirty="0"/>
              <a:t> </a:t>
            </a:r>
            <a:r>
              <a:rPr lang="en-GB" dirty="0" err="1"/>
              <a:t>cấp</a:t>
            </a:r>
            <a:r>
              <a:rPr lang="en-GB" dirty="0"/>
              <a:t> </a:t>
            </a:r>
            <a:r>
              <a:rPr lang="en-GB" dirty="0" err="1"/>
              <a:t>cứu</a:t>
            </a:r>
            <a:r>
              <a:rPr lang="en-GB" dirty="0"/>
              <a:t> </a:t>
            </a:r>
            <a:r>
              <a:rPr lang="en-GB" dirty="0" err="1"/>
              <a:t>kịp</a:t>
            </a:r>
            <a:r>
              <a:rPr lang="en-GB" dirty="0"/>
              <a:t> </a:t>
            </a:r>
            <a:r>
              <a:rPr lang="en-GB" dirty="0" err="1"/>
              <a:t>thời</a:t>
            </a:r>
            <a:r>
              <a:rPr lang="en-GB" dirty="0"/>
              <a:t>  </a:t>
            </a:r>
            <a:r>
              <a:rPr lang="en-GB" dirty="0" err="1"/>
              <a:t>va</a:t>
            </a:r>
            <a:r>
              <a:rPr lang="en-GB" dirty="0"/>
              <a:t>̀ </a:t>
            </a:r>
            <a:r>
              <a:rPr lang="en-GB" dirty="0" err="1"/>
              <a:t>tại</a:t>
            </a:r>
            <a:r>
              <a:rPr lang="en-GB" dirty="0"/>
              <a:t> </a:t>
            </a:r>
            <a:r>
              <a:rPr lang="en-GB" dirty="0" err="1"/>
              <a:t>chô</a:t>
            </a:r>
            <a:r>
              <a:rPr lang="en-GB" dirty="0"/>
              <a:t>̃</a:t>
            </a:r>
          </a:p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GB" dirty="0"/>
              <a:t>Chỉ có </a:t>
            </a:r>
            <a:r>
              <a:rPr lang="en-GB" dirty="0" err="1"/>
              <a:t>gia</a:t>
            </a:r>
            <a:r>
              <a:rPr lang="en-GB" dirty="0"/>
              <a:t> </a:t>
            </a:r>
            <a:r>
              <a:rPr lang="en-GB" dirty="0" err="1"/>
              <a:t>đình</a:t>
            </a:r>
            <a:r>
              <a:rPr lang="en-GB" dirty="0"/>
              <a:t> </a:t>
            </a:r>
            <a:r>
              <a:rPr lang="en-GB" dirty="0" err="1"/>
              <a:t>va</a:t>
            </a:r>
            <a:r>
              <a:rPr lang="en-GB" dirty="0"/>
              <a:t>̀ </a:t>
            </a:r>
            <a:r>
              <a:rPr lang="en-GB" dirty="0" err="1"/>
              <a:t>đồng</a:t>
            </a:r>
            <a:r>
              <a:rPr lang="en-GB" dirty="0"/>
              <a:t> </a:t>
            </a:r>
            <a:r>
              <a:rPr lang="en-GB" dirty="0" err="1"/>
              <a:t>đẳng</a:t>
            </a:r>
            <a:r>
              <a:rPr lang="en-GB" dirty="0"/>
              <a:t> có </a:t>
            </a:r>
            <a:r>
              <a:rPr lang="en-GB" dirty="0" err="1"/>
              <a:t>thê</a:t>
            </a:r>
            <a:r>
              <a:rPr lang="en-GB" dirty="0"/>
              <a:t>̉ </a:t>
            </a:r>
            <a:r>
              <a:rPr lang="en-GB" dirty="0" err="1"/>
              <a:t>phát</a:t>
            </a:r>
            <a:r>
              <a:rPr lang="en-GB" dirty="0"/>
              <a:t> </a:t>
            </a:r>
            <a:r>
              <a:rPr lang="en-GB" dirty="0" err="1"/>
              <a:t>hiện</a:t>
            </a:r>
            <a:r>
              <a:rPr lang="en-GB" dirty="0"/>
              <a:t> </a:t>
            </a:r>
            <a:r>
              <a:rPr lang="en-GB" dirty="0" err="1"/>
              <a:t>nạn</a:t>
            </a:r>
            <a:r>
              <a:rPr lang="en-GB" dirty="0"/>
              <a:t> </a:t>
            </a:r>
            <a:r>
              <a:rPr lang="en-GB" dirty="0" err="1"/>
              <a:t>nhân</a:t>
            </a:r>
            <a:r>
              <a:rPr lang="en-GB" dirty="0"/>
              <a:t> </a:t>
            </a:r>
            <a:r>
              <a:rPr lang="en-GB" dirty="0" err="1"/>
              <a:t>sớm</a:t>
            </a:r>
            <a:r>
              <a:rPr lang="en-GB" dirty="0"/>
              <a:t> </a:t>
            </a:r>
            <a:r>
              <a:rPr lang="en-GB" dirty="0" err="1"/>
              <a:t>nhất</a:t>
            </a:r>
            <a:r>
              <a:rPr lang="en-GB" dirty="0"/>
              <a:t> </a:t>
            </a:r>
            <a:r>
              <a:rPr lang="en-GB" dirty="0" err="1"/>
              <a:t>va</a:t>
            </a:r>
            <a:r>
              <a:rPr lang="en-GB" dirty="0"/>
              <a:t>̀ </a:t>
            </a:r>
            <a:r>
              <a:rPr lang="en-GB" dirty="0" err="1"/>
              <a:t>cứu</a:t>
            </a:r>
            <a:r>
              <a:rPr lang="en-GB" dirty="0"/>
              <a:t> </a:t>
            </a:r>
            <a:r>
              <a:rPr lang="en-GB" dirty="0" err="1"/>
              <a:t>nhanh</a:t>
            </a:r>
            <a:r>
              <a:rPr lang="en-GB" dirty="0"/>
              <a:t> </a:t>
            </a:r>
            <a:r>
              <a:rPr lang="en-GB" dirty="0" err="1"/>
              <a:t>nhất</a:t>
            </a:r>
            <a:endParaRPr lang="en-GB" dirty="0"/>
          </a:p>
          <a:p>
            <a:pPr lvl="1" indent="-457200" algn="l">
              <a:lnSpc>
                <a:spcPct val="120000"/>
              </a:lnSpc>
            </a:pPr>
            <a:endParaRPr lang="en-GB" dirty="0"/>
          </a:p>
          <a:p>
            <a:pPr lvl="1" indent="-457200" algn="l">
              <a:lnSpc>
                <a:spcPct val="120000"/>
              </a:lnSpc>
              <a:buFont typeface="Wingdings" charset="2"/>
              <a:buChar char="v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DI-gachmau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9974"/>
            <a:ext cx="10085389" cy="427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6655" y="736956"/>
            <a:ext cx="8419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Câu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chuyện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thành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 </a:t>
            </a:r>
            <a:r>
              <a:rPr lang="en-US" sz="3600" b="1" dirty="0" err="1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công</a:t>
            </a:r>
            <a:r>
              <a:rPr lang="en-US" sz="3600" b="1" dirty="0">
                <a:solidFill>
                  <a:srgbClr val="1C75BF"/>
                </a:solidFill>
                <a:latin typeface="Arial"/>
                <a:ea typeface="헤드라인A"/>
                <a:cs typeface="Arial"/>
              </a:rPr>
              <a:t>-</a:t>
            </a:r>
            <a:endParaRPr lang="en-US" sz="3600" dirty="0">
              <a:latin typeface="Arial"/>
              <a:cs typeface="Arial"/>
            </a:endParaRPr>
          </a:p>
        </p:txBody>
      </p:sp>
      <p:pic>
        <p:nvPicPr>
          <p:cNvPr id="26" name="Picture 25" descr="SCDI-logochim.png"/>
          <p:cNvPicPr>
            <a:picLocks noChangeAspect="1"/>
          </p:cNvPicPr>
          <p:nvPr/>
        </p:nvPicPr>
        <p:blipFill>
          <a:blip r:embed="rId4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4308"/>
            <a:ext cx="4374701" cy="4941913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5794" y="2453800"/>
            <a:ext cx="8929207" cy="40861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120000"/>
              </a:lnSpc>
              <a:buFont typeface="Wingdings" charset="2"/>
              <a:buChar char="v"/>
            </a:pP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Tại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TP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Hải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Phòng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: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Nhóm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Vòng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tay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bè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bạn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Thành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lập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7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năm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trước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Đa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̃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cứu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431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người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Tháng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cao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điểm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: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cứu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22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người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(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gần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như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mỗi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ngày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đều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có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người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sốc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thuốc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)</a:t>
            </a:r>
          </a:p>
          <a:p>
            <a:pPr marL="914400" lvl="1" indent="-457200" algn="l">
              <a:lnSpc>
                <a:spcPct val="120000"/>
              </a:lnSpc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  <a:p>
            <a:pPr marL="914400" lvl="1" indent="-457200" algn="l">
              <a:lnSpc>
                <a:spcPct val="120000"/>
              </a:lnSpc>
              <a:buFont typeface="Courier New"/>
              <a:buChar char="o"/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875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1F1F1F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1F1F1F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876</Words>
  <Application>Microsoft Office PowerPoint</Application>
  <PresentationFormat>Custom</PresentationFormat>
  <Paragraphs>83</Paragraphs>
  <Slides>15</Slides>
  <Notes>6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- Dự phòng và xử lý sốc thuốc dựa vào cộng đồng-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á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Hanayuki á</dc:creator>
  <cp:lastModifiedBy>Admin</cp:lastModifiedBy>
  <cp:revision>82</cp:revision>
  <dcterms:created xsi:type="dcterms:W3CDTF">2016-06-19T17:50:28Z</dcterms:created>
  <dcterms:modified xsi:type="dcterms:W3CDTF">2017-07-31T13:18:13Z</dcterms:modified>
</cp:coreProperties>
</file>