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73" r:id="rId2"/>
    <p:sldId id="263" r:id="rId3"/>
    <p:sldId id="274" r:id="rId4"/>
    <p:sldId id="277" r:id="rId5"/>
    <p:sldId id="266" r:id="rId6"/>
    <p:sldId id="279" r:id="rId7"/>
    <p:sldId id="281" r:id="rId8"/>
    <p:sldId id="286" r:id="rId9"/>
    <p:sldId id="269" r:id="rId10"/>
    <p:sldId id="316" r:id="rId11"/>
    <p:sldId id="319" r:id="rId12"/>
    <p:sldId id="300" r:id="rId13"/>
    <p:sldId id="290" r:id="rId14"/>
    <p:sldId id="301" r:id="rId15"/>
    <p:sldId id="304" r:id="rId16"/>
    <p:sldId id="288" r:id="rId17"/>
    <p:sldId id="325" r:id="rId18"/>
    <p:sldId id="326" r:id="rId19"/>
    <p:sldId id="292" r:id="rId20"/>
    <p:sldId id="327" r:id="rId21"/>
    <p:sldId id="306" r:id="rId22"/>
    <p:sldId id="308" r:id="rId23"/>
    <p:sldId id="309" r:id="rId24"/>
    <p:sldId id="310" r:id="rId25"/>
    <p:sldId id="312"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60"/>
  </p:normalViewPr>
  <p:slideViewPr>
    <p:cSldViewPr snapToGrid="0">
      <p:cViewPr varScale="1">
        <p:scale>
          <a:sx n="70" d="100"/>
          <a:sy n="70" d="100"/>
        </p:scale>
        <p:origin x="10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D:\AATOD\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77376188632181"/>
          <c:y val="0.15384615384615419"/>
          <c:w val="0.79229422141904393"/>
          <c:h val="0.61421091594319965"/>
        </c:manualLayout>
      </c:layout>
      <c:barChart>
        <c:barDir val="col"/>
        <c:grouping val="clustered"/>
        <c:varyColors val="0"/>
        <c:ser>
          <c:idx val="1"/>
          <c:order val="1"/>
          <c:tx>
            <c:strRef>
              <c:f>Sheet1!$F$26</c:f>
              <c:strCache>
                <c:ptCount val="1"/>
                <c:pt idx="0">
                  <c:v># of patients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2.7322404371584667E-2"/>
                  <c:y val="-7.8346673280123582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A78-44FD-80E5-6553B2AC7065}"/>
                </c:ext>
                <c:ext xmlns:c15="http://schemas.microsoft.com/office/drawing/2012/chart" uri="{CE6537A1-D6FC-4f65-9D91-7224C49458BB}"/>
              </c:extLst>
            </c:dLbl>
            <c:dLbl>
              <c:idx val="1"/>
              <c:layout>
                <c:manualLayout>
                  <c:x val="-1.6393442622950821E-2"/>
                  <c:y val="1.2820512820512667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A78-44FD-80E5-6553B2AC7065}"/>
                </c:ext>
                <c:ext xmlns:c15="http://schemas.microsoft.com/office/drawing/2012/chart" uri="{CE6537A1-D6FC-4f65-9D91-7224C49458BB}"/>
              </c:extLst>
            </c:dLbl>
            <c:dLbl>
              <c:idx val="5"/>
              <c:layout>
                <c:manualLayout>
                  <c:x val="-1.3661202185792349E-2"/>
                  <c:y val="-1.709401709401710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A78-44FD-80E5-6553B2AC7065}"/>
                </c:ext>
                <c:ext xmlns:c15="http://schemas.microsoft.com/office/drawing/2012/chart" uri="{CE6537A1-D6FC-4f65-9D91-7224C49458BB}"/>
              </c:extLst>
            </c:dLbl>
            <c:dLbl>
              <c:idx val="6"/>
              <c:layout>
                <c:manualLayout>
                  <c:x val="-3.5519125683060163E-2"/>
                  <c:y val="-2.991452991452990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A78-44FD-80E5-6553B2AC7065}"/>
                </c:ext>
                <c:ext xmlns:c15="http://schemas.microsoft.com/office/drawing/2012/chart" uri="{CE6537A1-D6FC-4f65-9D91-7224C49458BB}"/>
              </c:extLst>
            </c:dLbl>
            <c:dLbl>
              <c:idx val="7"/>
              <c:layout>
                <c:manualLayout>
                  <c:x val="-4.3715846994535623E-2"/>
                  <c:y val="2.136752136752136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A78-44FD-80E5-6553B2AC7065}"/>
                </c:ext>
                <c:ext xmlns:c15="http://schemas.microsoft.com/office/drawing/2012/chart" uri="{CE6537A1-D6FC-4f65-9D91-7224C49458BB}"/>
              </c:extLst>
            </c:dLbl>
            <c:dLbl>
              <c:idx val="8"/>
              <c:layout>
                <c:manualLayout>
                  <c:x val="-3.2786885245901641E-2"/>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7A78-44FD-80E5-6553B2AC7065}"/>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Sheet1!$G$24:$O$24</c:f>
              <c:strCache>
                <c:ptCount val="9"/>
                <c:pt idx="0">
                  <c:v>2008</c:v>
                </c:pt>
                <c:pt idx="1">
                  <c:v>2009</c:v>
                </c:pt>
                <c:pt idx="2">
                  <c:v>2010</c:v>
                </c:pt>
                <c:pt idx="3">
                  <c:v>2011</c:v>
                </c:pt>
                <c:pt idx="4">
                  <c:v>2012</c:v>
                </c:pt>
                <c:pt idx="5">
                  <c:v>2013</c:v>
                </c:pt>
                <c:pt idx="6">
                  <c:v>2014</c:v>
                </c:pt>
                <c:pt idx="7">
                  <c:v>2015</c:v>
                </c:pt>
                <c:pt idx="8">
                  <c:v>Mar., 2016</c:v>
                </c:pt>
              </c:strCache>
            </c:strRef>
          </c:cat>
          <c:val>
            <c:numRef>
              <c:f>Sheet1!$G$26:$O$26</c:f>
              <c:numCache>
                <c:formatCode>_(* #,##0_);_(* \(#,##0\);_(* "-"??_);_(@_)</c:formatCode>
                <c:ptCount val="9"/>
                <c:pt idx="0">
                  <c:v>584</c:v>
                </c:pt>
                <c:pt idx="1">
                  <c:v>1646</c:v>
                </c:pt>
                <c:pt idx="2">
                  <c:v>2584</c:v>
                </c:pt>
                <c:pt idx="3">
                  <c:v>6931</c:v>
                </c:pt>
                <c:pt idx="4">
                  <c:v>12253</c:v>
                </c:pt>
                <c:pt idx="5">
                  <c:v>15542</c:v>
                </c:pt>
                <c:pt idx="6">
                  <c:v>23160</c:v>
                </c:pt>
                <c:pt idx="7">
                  <c:v>40182</c:v>
                </c:pt>
                <c:pt idx="8">
                  <c:v>44479</c:v>
                </c:pt>
              </c:numCache>
            </c:numRef>
          </c:val>
          <c:extLst xmlns:c16r2="http://schemas.microsoft.com/office/drawing/2015/06/chart">
            <c:ext xmlns:c16="http://schemas.microsoft.com/office/drawing/2014/chart" uri="{C3380CC4-5D6E-409C-BE32-E72D297353CC}">
              <c16:uniqueId val="{00000006-7A78-44FD-80E5-6553B2AC7065}"/>
            </c:ext>
          </c:extLst>
        </c:ser>
        <c:dLbls>
          <c:showLegendKey val="0"/>
          <c:showVal val="0"/>
          <c:showCatName val="0"/>
          <c:showSerName val="0"/>
          <c:showPercent val="0"/>
          <c:showBubbleSize val="0"/>
        </c:dLbls>
        <c:gapWidth val="150"/>
        <c:axId val="233929248"/>
        <c:axId val="233926448"/>
      </c:barChart>
      <c:lineChart>
        <c:grouping val="standard"/>
        <c:varyColors val="0"/>
        <c:ser>
          <c:idx val="0"/>
          <c:order val="0"/>
          <c:tx>
            <c:strRef>
              <c:f>Sheet1!$F$25</c:f>
              <c:strCache>
                <c:ptCount val="1"/>
                <c:pt idx="0">
                  <c:v>MMT sites</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7"/>
              <c:layout>
                <c:manualLayout>
                  <c:x val="1.0018099206310878E-16"/>
                  <c:y val="8.547008547008509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7A78-44FD-80E5-6553B2AC7065}"/>
                </c:ext>
                <c:ext xmlns:c15="http://schemas.microsoft.com/office/drawing/2012/chart" uri="{CE6537A1-D6FC-4f65-9D91-7224C49458BB}"/>
              </c:extLst>
            </c:dLbl>
            <c:dLbl>
              <c:idx val="8"/>
              <c:layout>
                <c:manualLayout>
                  <c:x val="0"/>
                  <c:y val="3.418803418803415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7A78-44FD-80E5-6553B2AC7065}"/>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Sheet1!$G$24:$O$24</c:f>
              <c:strCache>
                <c:ptCount val="9"/>
                <c:pt idx="0">
                  <c:v>2008</c:v>
                </c:pt>
                <c:pt idx="1">
                  <c:v>2009</c:v>
                </c:pt>
                <c:pt idx="2">
                  <c:v>2010</c:v>
                </c:pt>
                <c:pt idx="3">
                  <c:v>2011</c:v>
                </c:pt>
                <c:pt idx="4">
                  <c:v>2012</c:v>
                </c:pt>
                <c:pt idx="5">
                  <c:v>2013</c:v>
                </c:pt>
                <c:pt idx="6">
                  <c:v>2014</c:v>
                </c:pt>
                <c:pt idx="7">
                  <c:v>2015</c:v>
                </c:pt>
                <c:pt idx="8">
                  <c:v>Mar., 2016</c:v>
                </c:pt>
              </c:strCache>
            </c:strRef>
          </c:cat>
          <c:val>
            <c:numRef>
              <c:f>Sheet1!$G$25:$O$25</c:f>
              <c:numCache>
                <c:formatCode>0</c:formatCode>
                <c:ptCount val="9"/>
                <c:pt idx="0">
                  <c:v>6</c:v>
                </c:pt>
                <c:pt idx="1">
                  <c:v>7</c:v>
                </c:pt>
                <c:pt idx="2">
                  <c:v>15</c:v>
                </c:pt>
                <c:pt idx="3">
                  <c:v>41</c:v>
                </c:pt>
                <c:pt idx="4">
                  <c:v>60</c:v>
                </c:pt>
                <c:pt idx="5">
                  <c:v>80</c:v>
                </c:pt>
                <c:pt idx="6">
                  <c:v>127</c:v>
                </c:pt>
                <c:pt idx="7">
                  <c:v>216</c:v>
                </c:pt>
                <c:pt idx="8">
                  <c:v>241</c:v>
                </c:pt>
              </c:numCache>
            </c:numRef>
          </c:val>
          <c:smooth val="0"/>
          <c:extLst xmlns:c16r2="http://schemas.microsoft.com/office/drawing/2015/06/chart">
            <c:ext xmlns:c16="http://schemas.microsoft.com/office/drawing/2014/chart" uri="{C3380CC4-5D6E-409C-BE32-E72D297353CC}">
              <c16:uniqueId val="{00000009-7A78-44FD-80E5-6553B2AC7065}"/>
            </c:ext>
          </c:extLst>
        </c:ser>
        <c:dLbls>
          <c:showLegendKey val="0"/>
          <c:showVal val="0"/>
          <c:showCatName val="0"/>
          <c:showSerName val="0"/>
          <c:showPercent val="0"/>
          <c:showBubbleSize val="0"/>
        </c:dLbls>
        <c:marker val="1"/>
        <c:smooth val="0"/>
        <c:axId val="233927568"/>
        <c:axId val="233933168"/>
      </c:lineChart>
      <c:catAx>
        <c:axId val="2339292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3926448"/>
        <c:crosses val="autoZero"/>
        <c:auto val="1"/>
        <c:lblAlgn val="ctr"/>
        <c:lblOffset val="100"/>
        <c:noMultiLvlLbl val="0"/>
      </c:catAx>
      <c:valAx>
        <c:axId val="23392644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3929248"/>
        <c:crosses val="autoZero"/>
        <c:crossBetween val="between"/>
      </c:valAx>
      <c:valAx>
        <c:axId val="23393316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3927568"/>
        <c:crosses val="max"/>
        <c:crossBetween val="between"/>
      </c:valAx>
      <c:catAx>
        <c:axId val="233927568"/>
        <c:scaling>
          <c:orientation val="minMax"/>
        </c:scaling>
        <c:delete val="1"/>
        <c:axPos val="b"/>
        <c:numFmt formatCode="General" sourceLinked="1"/>
        <c:majorTickMark val="none"/>
        <c:minorTickMark val="none"/>
        <c:tickLblPos val="none"/>
        <c:crossAx val="23393316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7AE60F-B6C7-4FB6-B96B-4DE44C9F423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B29C858-5486-47E8-8238-E027CDAA7AF7}">
      <dgm:prSet phldrT="[Text]"/>
      <dgm:spPr/>
      <dgm:t>
        <a:bodyPr/>
        <a:lstStyle/>
        <a:p>
          <a:r>
            <a:rPr lang="en-US" dirty="0" err="1"/>
            <a:t>Hê</a:t>
          </a:r>
          <a:r>
            <a:rPr lang="en-US" dirty="0"/>
            <a:t>̣ </a:t>
          </a:r>
          <a:r>
            <a:rPr lang="en-US" dirty="0" err="1"/>
            <a:t>thống</a:t>
          </a:r>
          <a:r>
            <a:rPr lang="en-US" dirty="0"/>
            <a:t> </a:t>
          </a:r>
          <a:r>
            <a:rPr lang="en-US" dirty="0" err="1"/>
            <a:t>điều</a:t>
          </a:r>
          <a:r>
            <a:rPr lang="en-US" dirty="0"/>
            <a:t> trị </a:t>
          </a:r>
          <a:r>
            <a:rPr lang="en-US" dirty="0" err="1"/>
            <a:t>nghiện</a:t>
          </a:r>
          <a:r>
            <a:rPr lang="en-US" dirty="0"/>
            <a:t> </a:t>
          </a:r>
          <a:r>
            <a:rPr lang="en-US" dirty="0" err="1"/>
            <a:t>của</a:t>
          </a:r>
          <a:r>
            <a:rPr lang="en-US" dirty="0"/>
            <a:t> </a:t>
          </a:r>
          <a:r>
            <a:rPr lang="en-US" dirty="0" err="1"/>
            <a:t>Việt</a:t>
          </a:r>
          <a:r>
            <a:rPr lang="en-US" dirty="0"/>
            <a:t> Nam 2008</a:t>
          </a:r>
        </a:p>
      </dgm:t>
    </dgm:pt>
    <dgm:pt modelId="{34B472BE-614D-42B1-ACC2-738FDC7B92F9}" type="parTrans" cxnId="{A12490A7-EE32-4730-A152-46ECD466E8F0}">
      <dgm:prSet/>
      <dgm:spPr/>
      <dgm:t>
        <a:bodyPr/>
        <a:lstStyle/>
        <a:p>
          <a:endParaRPr lang="en-US"/>
        </a:p>
      </dgm:t>
    </dgm:pt>
    <dgm:pt modelId="{2891A3CA-ED2F-43C3-8673-6A8000C81ABB}" type="sibTrans" cxnId="{A12490A7-EE32-4730-A152-46ECD466E8F0}">
      <dgm:prSet/>
      <dgm:spPr/>
      <dgm:t>
        <a:bodyPr/>
        <a:lstStyle/>
        <a:p>
          <a:endParaRPr lang="en-US"/>
        </a:p>
      </dgm:t>
    </dgm:pt>
    <dgm:pt modelId="{93EEA6D3-6CBC-40CC-B0B5-CE22BA9AE0C6}">
      <dgm:prSet phldrT="[Text]"/>
      <dgm:spPr/>
      <dgm:t>
        <a:bodyPr/>
        <a:lstStyle/>
        <a:p>
          <a:r>
            <a:rPr lang="en-US" dirty="0" err="1"/>
            <a:t>Trung</a:t>
          </a:r>
          <a:r>
            <a:rPr lang="en-US" dirty="0"/>
            <a:t> </a:t>
          </a:r>
          <a:r>
            <a:rPr lang="en-US" dirty="0" err="1"/>
            <a:t>tâm</a:t>
          </a:r>
          <a:r>
            <a:rPr lang="en-US" dirty="0"/>
            <a:t> </a:t>
          </a:r>
          <a:r>
            <a:rPr lang="en-US" dirty="0" err="1"/>
            <a:t>cai</a:t>
          </a:r>
          <a:r>
            <a:rPr lang="en-US" dirty="0"/>
            <a:t> </a:t>
          </a:r>
          <a:r>
            <a:rPr lang="en-US" dirty="0" err="1"/>
            <a:t>nghiện</a:t>
          </a:r>
          <a:r>
            <a:rPr lang="en-US" dirty="0"/>
            <a:t> </a:t>
          </a:r>
          <a:r>
            <a:rPr lang="en-US" dirty="0" err="1"/>
            <a:t>bắt</a:t>
          </a:r>
          <a:r>
            <a:rPr lang="en-US" dirty="0"/>
            <a:t> </a:t>
          </a:r>
          <a:r>
            <a:rPr lang="en-US" dirty="0" err="1"/>
            <a:t>buộc</a:t>
          </a:r>
          <a:endParaRPr lang="en-US" dirty="0"/>
        </a:p>
      </dgm:t>
    </dgm:pt>
    <dgm:pt modelId="{2F1FD03B-8F37-4C39-A922-A3D6DF23C84F}" type="parTrans" cxnId="{F0408735-DA0C-4FD9-8E6F-FC912F4FD9AB}">
      <dgm:prSet/>
      <dgm:spPr/>
      <dgm:t>
        <a:bodyPr/>
        <a:lstStyle/>
        <a:p>
          <a:endParaRPr lang="en-US"/>
        </a:p>
      </dgm:t>
    </dgm:pt>
    <dgm:pt modelId="{4CE019AD-4D2F-4DB3-ADF5-7516AD4F1AE8}" type="sibTrans" cxnId="{F0408735-DA0C-4FD9-8E6F-FC912F4FD9AB}">
      <dgm:prSet/>
      <dgm:spPr/>
      <dgm:t>
        <a:bodyPr/>
        <a:lstStyle/>
        <a:p>
          <a:endParaRPr lang="en-US"/>
        </a:p>
      </dgm:t>
    </dgm:pt>
    <dgm:pt modelId="{1934C440-62C6-402B-A4A8-C24C7EEDEE8A}">
      <dgm:prSet phldrT="[Text]"/>
      <dgm:spPr/>
      <dgm:t>
        <a:bodyPr/>
        <a:lstStyle/>
        <a:p>
          <a:r>
            <a:rPr lang="en-US" dirty="0" err="1"/>
            <a:t>Cắt</a:t>
          </a:r>
          <a:r>
            <a:rPr lang="en-US" dirty="0"/>
            <a:t> </a:t>
          </a:r>
          <a:r>
            <a:rPr lang="en-US" dirty="0" err="1"/>
            <a:t>cơn</a:t>
          </a:r>
          <a:endParaRPr lang="en-US" dirty="0"/>
        </a:p>
      </dgm:t>
    </dgm:pt>
    <dgm:pt modelId="{FBA829D9-4DE7-4088-BCAC-ECC02456ABAD}" type="parTrans" cxnId="{B1692A0C-B7FC-46B4-89EF-B1C66BBDACD2}">
      <dgm:prSet/>
      <dgm:spPr/>
      <dgm:t>
        <a:bodyPr/>
        <a:lstStyle/>
        <a:p>
          <a:endParaRPr lang="en-US"/>
        </a:p>
      </dgm:t>
    </dgm:pt>
    <dgm:pt modelId="{D0375E54-7DCE-4B6A-A4E4-2D7A9095EAB1}" type="sibTrans" cxnId="{B1692A0C-B7FC-46B4-89EF-B1C66BBDACD2}">
      <dgm:prSet/>
      <dgm:spPr/>
      <dgm:t>
        <a:bodyPr/>
        <a:lstStyle/>
        <a:p>
          <a:endParaRPr lang="en-US"/>
        </a:p>
      </dgm:t>
    </dgm:pt>
    <dgm:pt modelId="{FC19EBB2-3A5E-43D8-B066-C8E3E09BA6C7}">
      <dgm:prSet/>
      <dgm:spPr/>
      <dgm:t>
        <a:bodyPr/>
        <a:lstStyle/>
        <a:p>
          <a:r>
            <a:rPr lang="en-US" dirty="0" err="1"/>
            <a:t>Bệnh</a:t>
          </a:r>
          <a:r>
            <a:rPr lang="en-US" dirty="0"/>
            <a:t> </a:t>
          </a:r>
          <a:r>
            <a:rPr lang="en-US" dirty="0" err="1"/>
            <a:t>viện</a:t>
          </a:r>
          <a:r>
            <a:rPr lang="en-US" dirty="0"/>
            <a:t> </a:t>
          </a:r>
          <a:r>
            <a:rPr lang="en-US" dirty="0" err="1"/>
            <a:t>tâm</a:t>
          </a:r>
          <a:r>
            <a:rPr lang="en-US" dirty="0"/>
            <a:t> </a:t>
          </a:r>
          <a:r>
            <a:rPr lang="en-US" dirty="0" err="1"/>
            <a:t>thần</a:t>
          </a:r>
          <a:endParaRPr lang="en-US" dirty="0"/>
        </a:p>
      </dgm:t>
    </dgm:pt>
    <dgm:pt modelId="{8C4263B7-AB7D-4CC1-B3E7-42090FCCBF53}" type="parTrans" cxnId="{E0E9D10C-1111-43F6-BBEC-369FB6EB669B}">
      <dgm:prSet/>
      <dgm:spPr/>
      <dgm:t>
        <a:bodyPr/>
        <a:lstStyle/>
        <a:p>
          <a:endParaRPr lang="en-US"/>
        </a:p>
      </dgm:t>
    </dgm:pt>
    <dgm:pt modelId="{7AC8D72D-3F73-4BEF-9C02-AA67147BDA77}" type="sibTrans" cxnId="{E0E9D10C-1111-43F6-BBEC-369FB6EB669B}">
      <dgm:prSet/>
      <dgm:spPr/>
      <dgm:t>
        <a:bodyPr/>
        <a:lstStyle/>
        <a:p>
          <a:endParaRPr lang="en-US"/>
        </a:p>
      </dgm:t>
    </dgm:pt>
    <dgm:pt modelId="{1DA9E7DD-FE78-4F51-B25E-4BD106E64C8B}" type="pres">
      <dgm:prSet presAssocID="{C87AE60F-B6C7-4FB6-B96B-4DE44C9F4233}" presName="hierChild1" presStyleCnt="0">
        <dgm:presLayoutVars>
          <dgm:orgChart val="1"/>
          <dgm:chPref val="1"/>
          <dgm:dir/>
          <dgm:animOne val="branch"/>
          <dgm:animLvl val="lvl"/>
          <dgm:resizeHandles/>
        </dgm:presLayoutVars>
      </dgm:prSet>
      <dgm:spPr/>
      <dgm:t>
        <a:bodyPr/>
        <a:lstStyle/>
        <a:p>
          <a:endParaRPr lang="en-US"/>
        </a:p>
      </dgm:t>
    </dgm:pt>
    <dgm:pt modelId="{1926B8A3-1C8F-4817-B225-8AD40A0A6EA4}" type="pres">
      <dgm:prSet presAssocID="{4B29C858-5486-47E8-8238-E027CDAA7AF7}" presName="hierRoot1" presStyleCnt="0">
        <dgm:presLayoutVars>
          <dgm:hierBranch val="init"/>
        </dgm:presLayoutVars>
      </dgm:prSet>
      <dgm:spPr/>
    </dgm:pt>
    <dgm:pt modelId="{CB282ED5-DB8F-4954-AECB-B300DCE73C1D}" type="pres">
      <dgm:prSet presAssocID="{4B29C858-5486-47E8-8238-E027CDAA7AF7}" presName="rootComposite1" presStyleCnt="0"/>
      <dgm:spPr/>
    </dgm:pt>
    <dgm:pt modelId="{19F895BE-D230-4EF4-B89E-544CBC19D007}" type="pres">
      <dgm:prSet presAssocID="{4B29C858-5486-47E8-8238-E027CDAA7AF7}" presName="rootText1" presStyleLbl="node0" presStyleIdx="0" presStyleCnt="1" custScaleX="279375">
        <dgm:presLayoutVars>
          <dgm:chPref val="3"/>
        </dgm:presLayoutVars>
      </dgm:prSet>
      <dgm:spPr/>
      <dgm:t>
        <a:bodyPr/>
        <a:lstStyle/>
        <a:p>
          <a:endParaRPr lang="en-US"/>
        </a:p>
      </dgm:t>
    </dgm:pt>
    <dgm:pt modelId="{B4FCE76A-02A2-404F-B61C-146CA830D388}" type="pres">
      <dgm:prSet presAssocID="{4B29C858-5486-47E8-8238-E027CDAA7AF7}" presName="rootConnector1" presStyleLbl="node1" presStyleIdx="0" presStyleCnt="0"/>
      <dgm:spPr/>
      <dgm:t>
        <a:bodyPr/>
        <a:lstStyle/>
        <a:p>
          <a:endParaRPr lang="en-US"/>
        </a:p>
      </dgm:t>
    </dgm:pt>
    <dgm:pt modelId="{181329A3-7E3F-4933-AB96-41C7B3E43A10}" type="pres">
      <dgm:prSet presAssocID="{4B29C858-5486-47E8-8238-E027CDAA7AF7}" presName="hierChild2" presStyleCnt="0"/>
      <dgm:spPr/>
    </dgm:pt>
    <dgm:pt modelId="{FDDC53FC-FB56-4B66-8433-4F2ACA25DC5C}" type="pres">
      <dgm:prSet presAssocID="{2F1FD03B-8F37-4C39-A922-A3D6DF23C84F}" presName="Name37" presStyleLbl="parChTrans1D2" presStyleIdx="0" presStyleCnt="2"/>
      <dgm:spPr/>
      <dgm:t>
        <a:bodyPr/>
        <a:lstStyle/>
        <a:p>
          <a:endParaRPr lang="en-US"/>
        </a:p>
      </dgm:t>
    </dgm:pt>
    <dgm:pt modelId="{3D3E6FE1-E87C-4B92-A3CE-50CB3457B569}" type="pres">
      <dgm:prSet presAssocID="{93EEA6D3-6CBC-40CC-B0B5-CE22BA9AE0C6}" presName="hierRoot2" presStyleCnt="0">
        <dgm:presLayoutVars>
          <dgm:hierBranch val="init"/>
        </dgm:presLayoutVars>
      </dgm:prSet>
      <dgm:spPr/>
    </dgm:pt>
    <dgm:pt modelId="{8FDAD8D3-A971-4597-91A5-47218F586DF3}" type="pres">
      <dgm:prSet presAssocID="{93EEA6D3-6CBC-40CC-B0B5-CE22BA9AE0C6}" presName="rootComposite" presStyleCnt="0"/>
      <dgm:spPr/>
    </dgm:pt>
    <dgm:pt modelId="{CF1C3E2F-57CE-4F9E-8473-6220B344ADEA}" type="pres">
      <dgm:prSet presAssocID="{93EEA6D3-6CBC-40CC-B0B5-CE22BA9AE0C6}" presName="rootText" presStyleLbl="node2" presStyleIdx="0" presStyleCnt="2">
        <dgm:presLayoutVars>
          <dgm:chPref val="3"/>
        </dgm:presLayoutVars>
      </dgm:prSet>
      <dgm:spPr/>
      <dgm:t>
        <a:bodyPr/>
        <a:lstStyle/>
        <a:p>
          <a:endParaRPr lang="en-US"/>
        </a:p>
      </dgm:t>
    </dgm:pt>
    <dgm:pt modelId="{51AD0B0C-F1A1-4BB8-B399-1DE2662AA6C8}" type="pres">
      <dgm:prSet presAssocID="{93EEA6D3-6CBC-40CC-B0B5-CE22BA9AE0C6}" presName="rootConnector" presStyleLbl="node2" presStyleIdx="0" presStyleCnt="2"/>
      <dgm:spPr/>
      <dgm:t>
        <a:bodyPr/>
        <a:lstStyle/>
        <a:p>
          <a:endParaRPr lang="en-US"/>
        </a:p>
      </dgm:t>
    </dgm:pt>
    <dgm:pt modelId="{2CA23FE2-30D6-4AD2-B255-4320EABCAF60}" type="pres">
      <dgm:prSet presAssocID="{93EEA6D3-6CBC-40CC-B0B5-CE22BA9AE0C6}" presName="hierChild4" presStyleCnt="0"/>
      <dgm:spPr/>
    </dgm:pt>
    <dgm:pt modelId="{8195446F-A72F-4041-B0C2-CE0EA21D494B}" type="pres">
      <dgm:prSet presAssocID="{93EEA6D3-6CBC-40CC-B0B5-CE22BA9AE0C6}" presName="hierChild5" presStyleCnt="0"/>
      <dgm:spPr/>
    </dgm:pt>
    <dgm:pt modelId="{3AC96384-FB83-46FB-8334-F8C4807D088B}" type="pres">
      <dgm:prSet presAssocID="{FBA829D9-4DE7-4088-BCAC-ECC02456ABAD}" presName="Name37" presStyleLbl="parChTrans1D2" presStyleIdx="1" presStyleCnt="2"/>
      <dgm:spPr/>
      <dgm:t>
        <a:bodyPr/>
        <a:lstStyle/>
        <a:p>
          <a:endParaRPr lang="en-US"/>
        </a:p>
      </dgm:t>
    </dgm:pt>
    <dgm:pt modelId="{F2C66719-3BB0-4E66-9E43-4A2369A6A05F}" type="pres">
      <dgm:prSet presAssocID="{1934C440-62C6-402B-A4A8-C24C7EEDEE8A}" presName="hierRoot2" presStyleCnt="0">
        <dgm:presLayoutVars>
          <dgm:hierBranch val="init"/>
        </dgm:presLayoutVars>
      </dgm:prSet>
      <dgm:spPr/>
    </dgm:pt>
    <dgm:pt modelId="{9A6C117E-1921-4D6B-A8CA-1FFC9124ED74}" type="pres">
      <dgm:prSet presAssocID="{1934C440-62C6-402B-A4A8-C24C7EEDEE8A}" presName="rootComposite" presStyleCnt="0"/>
      <dgm:spPr/>
    </dgm:pt>
    <dgm:pt modelId="{31619855-789D-40B9-AA1B-6F25D768FCBC}" type="pres">
      <dgm:prSet presAssocID="{1934C440-62C6-402B-A4A8-C24C7EEDEE8A}" presName="rootText" presStyleLbl="node2" presStyleIdx="1" presStyleCnt="2">
        <dgm:presLayoutVars>
          <dgm:chPref val="3"/>
        </dgm:presLayoutVars>
      </dgm:prSet>
      <dgm:spPr/>
      <dgm:t>
        <a:bodyPr/>
        <a:lstStyle/>
        <a:p>
          <a:endParaRPr lang="en-US"/>
        </a:p>
      </dgm:t>
    </dgm:pt>
    <dgm:pt modelId="{2620C4B9-F412-4E21-B4CF-CB3531D2800E}" type="pres">
      <dgm:prSet presAssocID="{1934C440-62C6-402B-A4A8-C24C7EEDEE8A}" presName="rootConnector" presStyleLbl="node2" presStyleIdx="1" presStyleCnt="2"/>
      <dgm:spPr/>
      <dgm:t>
        <a:bodyPr/>
        <a:lstStyle/>
        <a:p>
          <a:endParaRPr lang="en-US"/>
        </a:p>
      </dgm:t>
    </dgm:pt>
    <dgm:pt modelId="{8F21AA2A-CB43-4233-8B18-70B8ADF3E12A}" type="pres">
      <dgm:prSet presAssocID="{1934C440-62C6-402B-A4A8-C24C7EEDEE8A}" presName="hierChild4" presStyleCnt="0"/>
      <dgm:spPr/>
    </dgm:pt>
    <dgm:pt modelId="{C77AFD5C-D570-4E3B-8626-AC95FA78C9C8}" type="pres">
      <dgm:prSet presAssocID="{8C4263B7-AB7D-4CC1-B3E7-42090FCCBF53}" presName="Name37" presStyleLbl="parChTrans1D3" presStyleIdx="0" presStyleCnt="1"/>
      <dgm:spPr/>
      <dgm:t>
        <a:bodyPr/>
        <a:lstStyle/>
        <a:p>
          <a:endParaRPr lang="en-US"/>
        </a:p>
      </dgm:t>
    </dgm:pt>
    <dgm:pt modelId="{3BD83DCC-397F-4E0E-AF4E-311B5B5A625D}" type="pres">
      <dgm:prSet presAssocID="{FC19EBB2-3A5E-43D8-B066-C8E3E09BA6C7}" presName="hierRoot2" presStyleCnt="0">
        <dgm:presLayoutVars>
          <dgm:hierBranch val="init"/>
        </dgm:presLayoutVars>
      </dgm:prSet>
      <dgm:spPr/>
    </dgm:pt>
    <dgm:pt modelId="{886A636D-CC3F-4BFE-957B-10BFABF42C9E}" type="pres">
      <dgm:prSet presAssocID="{FC19EBB2-3A5E-43D8-B066-C8E3E09BA6C7}" presName="rootComposite" presStyleCnt="0"/>
      <dgm:spPr/>
    </dgm:pt>
    <dgm:pt modelId="{85D23608-8FF1-4CB2-9AED-A635D9ADF550}" type="pres">
      <dgm:prSet presAssocID="{FC19EBB2-3A5E-43D8-B066-C8E3E09BA6C7}" presName="rootText" presStyleLbl="node3" presStyleIdx="0" presStyleCnt="1">
        <dgm:presLayoutVars>
          <dgm:chPref val="3"/>
        </dgm:presLayoutVars>
      </dgm:prSet>
      <dgm:spPr/>
      <dgm:t>
        <a:bodyPr/>
        <a:lstStyle/>
        <a:p>
          <a:endParaRPr lang="en-US"/>
        </a:p>
      </dgm:t>
    </dgm:pt>
    <dgm:pt modelId="{F0894C7E-FC79-47D4-BBC9-A8F988118875}" type="pres">
      <dgm:prSet presAssocID="{FC19EBB2-3A5E-43D8-B066-C8E3E09BA6C7}" presName="rootConnector" presStyleLbl="node3" presStyleIdx="0" presStyleCnt="1"/>
      <dgm:spPr/>
      <dgm:t>
        <a:bodyPr/>
        <a:lstStyle/>
        <a:p>
          <a:endParaRPr lang="en-US"/>
        </a:p>
      </dgm:t>
    </dgm:pt>
    <dgm:pt modelId="{531E6991-7B94-4CB6-94E4-9E91D33B7830}" type="pres">
      <dgm:prSet presAssocID="{FC19EBB2-3A5E-43D8-B066-C8E3E09BA6C7}" presName="hierChild4" presStyleCnt="0"/>
      <dgm:spPr/>
    </dgm:pt>
    <dgm:pt modelId="{CF2F9230-5552-4E3D-BEED-F9B8B42A03C2}" type="pres">
      <dgm:prSet presAssocID="{FC19EBB2-3A5E-43D8-B066-C8E3E09BA6C7}" presName="hierChild5" presStyleCnt="0"/>
      <dgm:spPr/>
    </dgm:pt>
    <dgm:pt modelId="{577AE902-D80A-4A82-9C50-6D8975F0E7C7}" type="pres">
      <dgm:prSet presAssocID="{1934C440-62C6-402B-A4A8-C24C7EEDEE8A}" presName="hierChild5" presStyleCnt="0"/>
      <dgm:spPr/>
    </dgm:pt>
    <dgm:pt modelId="{2F4CD54B-B546-4475-97FC-323F803CAD34}" type="pres">
      <dgm:prSet presAssocID="{4B29C858-5486-47E8-8238-E027CDAA7AF7}" presName="hierChild3" presStyleCnt="0"/>
      <dgm:spPr/>
    </dgm:pt>
  </dgm:ptLst>
  <dgm:cxnLst>
    <dgm:cxn modelId="{E1220273-F409-46D9-BD72-8538242088FB}" type="presOf" srcId="{1934C440-62C6-402B-A4A8-C24C7EEDEE8A}" destId="{2620C4B9-F412-4E21-B4CF-CB3531D2800E}" srcOrd="1" destOrd="0" presId="urn:microsoft.com/office/officeart/2005/8/layout/orgChart1"/>
    <dgm:cxn modelId="{1BA86A80-508F-49DA-BDD3-BDF9D13C14B5}" type="presOf" srcId="{8C4263B7-AB7D-4CC1-B3E7-42090FCCBF53}" destId="{C77AFD5C-D570-4E3B-8626-AC95FA78C9C8}" srcOrd="0" destOrd="0" presId="urn:microsoft.com/office/officeart/2005/8/layout/orgChart1"/>
    <dgm:cxn modelId="{CF2B421A-43FF-4BCD-967C-377C8BB13C4D}" type="presOf" srcId="{FC19EBB2-3A5E-43D8-B066-C8E3E09BA6C7}" destId="{F0894C7E-FC79-47D4-BBC9-A8F988118875}" srcOrd="1" destOrd="0" presId="urn:microsoft.com/office/officeart/2005/8/layout/orgChart1"/>
    <dgm:cxn modelId="{F0408735-DA0C-4FD9-8E6F-FC912F4FD9AB}" srcId="{4B29C858-5486-47E8-8238-E027CDAA7AF7}" destId="{93EEA6D3-6CBC-40CC-B0B5-CE22BA9AE0C6}" srcOrd="0" destOrd="0" parTransId="{2F1FD03B-8F37-4C39-A922-A3D6DF23C84F}" sibTransId="{4CE019AD-4D2F-4DB3-ADF5-7516AD4F1AE8}"/>
    <dgm:cxn modelId="{F8B56B5D-0AD7-4CA0-B688-35EAF7D9F46E}" type="presOf" srcId="{93EEA6D3-6CBC-40CC-B0B5-CE22BA9AE0C6}" destId="{51AD0B0C-F1A1-4BB8-B399-1DE2662AA6C8}" srcOrd="1" destOrd="0" presId="urn:microsoft.com/office/officeart/2005/8/layout/orgChart1"/>
    <dgm:cxn modelId="{5C5032FC-5B43-43AF-96B0-90AB2C30222A}" type="presOf" srcId="{FBA829D9-4DE7-4088-BCAC-ECC02456ABAD}" destId="{3AC96384-FB83-46FB-8334-F8C4807D088B}" srcOrd="0" destOrd="0" presId="urn:microsoft.com/office/officeart/2005/8/layout/orgChart1"/>
    <dgm:cxn modelId="{73248E91-C94D-4341-A830-CC1027DC1F6D}" type="presOf" srcId="{2F1FD03B-8F37-4C39-A922-A3D6DF23C84F}" destId="{FDDC53FC-FB56-4B66-8433-4F2ACA25DC5C}" srcOrd="0" destOrd="0" presId="urn:microsoft.com/office/officeart/2005/8/layout/orgChart1"/>
    <dgm:cxn modelId="{B87D428B-B599-4CAC-9A9C-8BA7031A0D28}" type="presOf" srcId="{4B29C858-5486-47E8-8238-E027CDAA7AF7}" destId="{19F895BE-D230-4EF4-B89E-544CBC19D007}" srcOrd="0" destOrd="0" presId="urn:microsoft.com/office/officeart/2005/8/layout/orgChart1"/>
    <dgm:cxn modelId="{0F34FFBC-66BC-437D-A5C3-2D7F6A9DAD02}" type="presOf" srcId="{4B29C858-5486-47E8-8238-E027CDAA7AF7}" destId="{B4FCE76A-02A2-404F-B61C-146CA830D388}" srcOrd="1" destOrd="0" presId="urn:microsoft.com/office/officeart/2005/8/layout/orgChart1"/>
    <dgm:cxn modelId="{E0E9D10C-1111-43F6-BBEC-369FB6EB669B}" srcId="{1934C440-62C6-402B-A4A8-C24C7EEDEE8A}" destId="{FC19EBB2-3A5E-43D8-B066-C8E3E09BA6C7}" srcOrd="0" destOrd="0" parTransId="{8C4263B7-AB7D-4CC1-B3E7-42090FCCBF53}" sibTransId="{7AC8D72D-3F73-4BEF-9C02-AA67147BDA77}"/>
    <dgm:cxn modelId="{228440B0-4A55-4182-B881-1FA2D5193360}" type="presOf" srcId="{FC19EBB2-3A5E-43D8-B066-C8E3E09BA6C7}" destId="{85D23608-8FF1-4CB2-9AED-A635D9ADF550}" srcOrd="0" destOrd="0" presId="urn:microsoft.com/office/officeart/2005/8/layout/orgChart1"/>
    <dgm:cxn modelId="{A12490A7-EE32-4730-A152-46ECD466E8F0}" srcId="{C87AE60F-B6C7-4FB6-B96B-4DE44C9F4233}" destId="{4B29C858-5486-47E8-8238-E027CDAA7AF7}" srcOrd="0" destOrd="0" parTransId="{34B472BE-614D-42B1-ACC2-738FDC7B92F9}" sibTransId="{2891A3CA-ED2F-43C3-8673-6A8000C81ABB}"/>
    <dgm:cxn modelId="{7DDAB5BF-78F2-453D-9CA7-CB4EDCA0091A}" type="presOf" srcId="{1934C440-62C6-402B-A4A8-C24C7EEDEE8A}" destId="{31619855-789D-40B9-AA1B-6F25D768FCBC}" srcOrd="0" destOrd="0" presId="urn:microsoft.com/office/officeart/2005/8/layout/orgChart1"/>
    <dgm:cxn modelId="{B1692A0C-B7FC-46B4-89EF-B1C66BBDACD2}" srcId="{4B29C858-5486-47E8-8238-E027CDAA7AF7}" destId="{1934C440-62C6-402B-A4A8-C24C7EEDEE8A}" srcOrd="1" destOrd="0" parTransId="{FBA829D9-4DE7-4088-BCAC-ECC02456ABAD}" sibTransId="{D0375E54-7DCE-4B6A-A4E4-2D7A9095EAB1}"/>
    <dgm:cxn modelId="{1223C3B8-9545-46B9-ABDD-5DAC82E4F2CB}" type="presOf" srcId="{C87AE60F-B6C7-4FB6-B96B-4DE44C9F4233}" destId="{1DA9E7DD-FE78-4F51-B25E-4BD106E64C8B}" srcOrd="0" destOrd="0" presId="urn:microsoft.com/office/officeart/2005/8/layout/orgChart1"/>
    <dgm:cxn modelId="{7FFD08B9-30AA-4427-8CBB-5A00C78ED796}" type="presOf" srcId="{93EEA6D3-6CBC-40CC-B0B5-CE22BA9AE0C6}" destId="{CF1C3E2F-57CE-4F9E-8473-6220B344ADEA}" srcOrd="0" destOrd="0" presId="urn:microsoft.com/office/officeart/2005/8/layout/orgChart1"/>
    <dgm:cxn modelId="{604DBE9A-F61B-4B4C-965D-64E27A84D296}" type="presParOf" srcId="{1DA9E7DD-FE78-4F51-B25E-4BD106E64C8B}" destId="{1926B8A3-1C8F-4817-B225-8AD40A0A6EA4}" srcOrd="0" destOrd="0" presId="urn:microsoft.com/office/officeart/2005/8/layout/orgChart1"/>
    <dgm:cxn modelId="{AA68FEA8-E9B0-448F-9752-167BB0D2A54A}" type="presParOf" srcId="{1926B8A3-1C8F-4817-B225-8AD40A0A6EA4}" destId="{CB282ED5-DB8F-4954-AECB-B300DCE73C1D}" srcOrd="0" destOrd="0" presId="urn:microsoft.com/office/officeart/2005/8/layout/orgChart1"/>
    <dgm:cxn modelId="{3F4A3996-81A5-489C-9776-CCD8B91B79CD}" type="presParOf" srcId="{CB282ED5-DB8F-4954-AECB-B300DCE73C1D}" destId="{19F895BE-D230-4EF4-B89E-544CBC19D007}" srcOrd="0" destOrd="0" presId="urn:microsoft.com/office/officeart/2005/8/layout/orgChart1"/>
    <dgm:cxn modelId="{34D5D5D1-D519-47F5-838F-3992FC644A33}" type="presParOf" srcId="{CB282ED5-DB8F-4954-AECB-B300DCE73C1D}" destId="{B4FCE76A-02A2-404F-B61C-146CA830D388}" srcOrd="1" destOrd="0" presId="urn:microsoft.com/office/officeart/2005/8/layout/orgChart1"/>
    <dgm:cxn modelId="{6024DF39-79FE-4F38-A960-46501CE1BE22}" type="presParOf" srcId="{1926B8A3-1C8F-4817-B225-8AD40A0A6EA4}" destId="{181329A3-7E3F-4933-AB96-41C7B3E43A10}" srcOrd="1" destOrd="0" presId="urn:microsoft.com/office/officeart/2005/8/layout/orgChart1"/>
    <dgm:cxn modelId="{A80B3B5A-1A70-4E9D-B26E-4EBFC8DFAF78}" type="presParOf" srcId="{181329A3-7E3F-4933-AB96-41C7B3E43A10}" destId="{FDDC53FC-FB56-4B66-8433-4F2ACA25DC5C}" srcOrd="0" destOrd="0" presId="urn:microsoft.com/office/officeart/2005/8/layout/orgChart1"/>
    <dgm:cxn modelId="{2B93F0EF-D56C-4CC4-A684-A4841E0A1F9B}" type="presParOf" srcId="{181329A3-7E3F-4933-AB96-41C7B3E43A10}" destId="{3D3E6FE1-E87C-4B92-A3CE-50CB3457B569}" srcOrd="1" destOrd="0" presId="urn:microsoft.com/office/officeart/2005/8/layout/orgChart1"/>
    <dgm:cxn modelId="{5D7BEC0C-D8BA-40C6-847F-E982B477B573}" type="presParOf" srcId="{3D3E6FE1-E87C-4B92-A3CE-50CB3457B569}" destId="{8FDAD8D3-A971-4597-91A5-47218F586DF3}" srcOrd="0" destOrd="0" presId="urn:microsoft.com/office/officeart/2005/8/layout/orgChart1"/>
    <dgm:cxn modelId="{D896B9D0-D897-411D-98E8-DFEFC82A50BF}" type="presParOf" srcId="{8FDAD8D3-A971-4597-91A5-47218F586DF3}" destId="{CF1C3E2F-57CE-4F9E-8473-6220B344ADEA}" srcOrd="0" destOrd="0" presId="urn:microsoft.com/office/officeart/2005/8/layout/orgChart1"/>
    <dgm:cxn modelId="{625AD9DA-8F6C-41C1-9C4E-15389F90DFF0}" type="presParOf" srcId="{8FDAD8D3-A971-4597-91A5-47218F586DF3}" destId="{51AD0B0C-F1A1-4BB8-B399-1DE2662AA6C8}" srcOrd="1" destOrd="0" presId="urn:microsoft.com/office/officeart/2005/8/layout/orgChart1"/>
    <dgm:cxn modelId="{E084DE96-E19D-4CCC-888D-03AB1A979D18}" type="presParOf" srcId="{3D3E6FE1-E87C-4B92-A3CE-50CB3457B569}" destId="{2CA23FE2-30D6-4AD2-B255-4320EABCAF60}" srcOrd="1" destOrd="0" presId="urn:microsoft.com/office/officeart/2005/8/layout/orgChart1"/>
    <dgm:cxn modelId="{24D30037-BB29-43ED-A8ED-3714CB1D74D3}" type="presParOf" srcId="{3D3E6FE1-E87C-4B92-A3CE-50CB3457B569}" destId="{8195446F-A72F-4041-B0C2-CE0EA21D494B}" srcOrd="2" destOrd="0" presId="urn:microsoft.com/office/officeart/2005/8/layout/orgChart1"/>
    <dgm:cxn modelId="{94E7726C-CF8C-44E9-A307-F636DD88D3F4}" type="presParOf" srcId="{181329A3-7E3F-4933-AB96-41C7B3E43A10}" destId="{3AC96384-FB83-46FB-8334-F8C4807D088B}" srcOrd="2" destOrd="0" presId="urn:microsoft.com/office/officeart/2005/8/layout/orgChart1"/>
    <dgm:cxn modelId="{76F22B93-0F3F-4724-BEDC-E883D4EF6281}" type="presParOf" srcId="{181329A3-7E3F-4933-AB96-41C7B3E43A10}" destId="{F2C66719-3BB0-4E66-9E43-4A2369A6A05F}" srcOrd="3" destOrd="0" presId="urn:microsoft.com/office/officeart/2005/8/layout/orgChart1"/>
    <dgm:cxn modelId="{5CCE7B96-9313-41AB-A88E-59F4D6476CD4}" type="presParOf" srcId="{F2C66719-3BB0-4E66-9E43-4A2369A6A05F}" destId="{9A6C117E-1921-4D6B-A8CA-1FFC9124ED74}" srcOrd="0" destOrd="0" presId="urn:microsoft.com/office/officeart/2005/8/layout/orgChart1"/>
    <dgm:cxn modelId="{0B350217-6E92-40B0-859C-BB4BDE43D792}" type="presParOf" srcId="{9A6C117E-1921-4D6B-A8CA-1FFC9124ED74}" destId="{31619855-789D-40B9-AA1B-6F25D768FCBC}" srcOrd="0" destOrd="0" presId="urn:microsoft.com/office/officeart/2005/8/layout/orgChart1"/>
    <dgm:cxn modelId="{65D828FA-EE53-4124-BD58-D205425DB5D6}" type="presParOf" srcId="{9A6C117E-1921-4D6B-A8CA-1FFC9124ED74}" destId="{2620C4B9-F412-4E21-B4CF-CB3531D2800E}" srcOrd="1" destOrd="0" presId="urn:microsoft.com/office/officeart/2005/8/layout/orgChart1"/>
    <dgm:cxn modelId="{58D7EE42-152D-4447-A47E-37D33FA4F1C2}" type="presParOf" srcId="{F2C66719-3BB0-4E66-9E43-4A2369A6A05F}" destId="{8F21AA2A-CB43-4233-8B18-70B8ADF3E12A}" srcOrd="1" destOrd="0" presId="urn:microsoft.com/office/officeart/2005/8/layout/orgChart1"/>
    <dgm:cxn modelId="{0BB8B42F-3E89-4347-90D1-39D7FA073A2D}" type="presParOf" srcId="{8F21AA2A-CB43-4233-8B18-70B8ADF3E12A}" destId="{C77AFD5C-D570-4E3B-8626-AC95FA78C9C8}" srcOrd="0" destOrd="0" presId="urn:microsoft.com/office/officeart/2005/8/layout/orgChart1"/>
    <dgm:cxn modelId="{793EC0C0-3919-436A-B579-CB9C33A0900C}" type="presParOf" srcId="{8F21AA2A-CB43-4233-8B18-70B8ADF3E12A}" destId="{3BD83DCC-397F-4E0E-AF4E-311B5B5A625D}" srcOrd="1" destOrd="0" presId="urn:microsoft.com/office/officeart/2005/8/layout/orgChart1"/>
    <dgm:cxn modelId="{12178AA5-3CC5-4F34-BB17-61BAE66FC563}" type="presParOf" srcId="{3BD83DCC-397F-4E0E-AF4E-311B5B5A625D}" destId="{886A636D-CC3F-4BFE-957B-10BFABF42C9E}" srcOrd="0" destOrd="0" presId="urn:microsoft.com/office/officeart/2005/8/layout/orgChart1"/>
    <dgm:cxn modelId="{48AD85EA-7A3D-48D8-9BAC-179027042850}" type="presParOf" srcId="{886A636D-CC3F-4BFE-957B-10BFABF42C9E}" destId="{85D23608-8FF1-4CB2-9AED-A635D9ADF550}" srcOrd="0" destOrd="0" presId="urn:microsoft.com/office/officeart/2005/8/layout/orgChart1"/>
    <dgm:cxn modelId="{7A2310FF-5F8B-4B66-9ECC-BE4241D0E62F}" type="presParOf" srcId="{886A636D-CC3F-4BFE-957B-10BFABF42C9E}" destId="{F0894C7E-FC79-47D4-BBC9-A8F988118875}" srcOrd="1" destOrd="0" presId="urn:microsoft.com/office/officeart/2005/8/layout/orgChart1"/>
    <dgm:cxn modelId="{EEB4198B-21CF-4145-87A5-D5698E5F4E4B}" type="presParOf" srcId="{3BD83DCC-397F-4E0E-AF4E-311B5B5A625D}" destId="{531E6991-7B94-4CB6-94E4-9E91D33B7830}" srcOrd="1" destOrd="0" presId="urn:microsoft.com/office/officeart/2005/8/layout/orgChart1"/>
    <dgm:cxn modelId="{0FB92465-BB04-4155-BCBD-06A5E7E0819A}" type="presParOf" srcId="{3BD83DCC-397F-4E0E-AF4E-311B5B5A625D}" destId="{CF2F9230-5552-4E3D-BEED-F9B8B42A03C2}" srcOrd="2" destOrd="0" presId="urn:microsoft.com/office/officeart/2005/8/layout/orgChart1"/>
    <dgm:cxn modelId="{4FB66FC3-B091-4F4B-BE2C-971D873F830C}" type="presParOf" srcId="{F2C66719-3BB0-4E66-9E43-4A2369A6A05F}" destId="{577AE902-D80A-4A82-9C50-6D8975F0E7C7}" srcOrd="2" destOrd="0" presId="urn:microsoft.com/office/officeart/2005/8/layout/orgChart1"/>
    <dgm:cxn modelId="{BA930DF7-00D9-464F-B159-298E3036301D}" type="presParOf" srcId="{1926B8A3-1C8F-4817-B225-8AD40A0A6EA4}" destId="{2F4CD54B-B546-4475-97FC-323F803CAD3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6C312E-6A77-45D8-B51D-5325D9D6C68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30E583A-18F0-440D-A458-4448586F14A6}">
      <dgm:prSet phldrT="[Text]" custT="1"/>
      <dgm:spPr/>
      <dgm:t>
        <a:bodyPr/>
        <a:lstStyle/>
        <a:p>
          <a:r>
            <a:rPr lang="en-US" sz="3600" dirty="0" err="1"/>
            <a:t>Hê</a:t>
          </a:r>
          <a:r>
            <a:rPr lang="en-US" sz="3600" dirty="0"/>
            <a:t>̣ </a:t>
          </a:r>
          <a:r>
            <a:rPr lang="en-US" sz="3600" dirty="0" err="1"/>
            <a:t>thống</a:t>
          </a:r>
          <a:r>
            <a:rPr lang="en-US" sz="3600" dirty="0"/>
            <a:t> </a:t>
          </a:r>
          <a:r>
            <a:rPr lang="en-US" sz="3600" dirty="0" err="1"/>
            <a:t>điều</a:t>
          </a:r>
          <a:r>
            <a:rPr lang="en-US" sz="3600" dirty="0"/>
            <a:t> trị </a:t>
          </a:r>
          <a:r>
            <a:rPr lang="en-US" sz="3600" dirty="0" err="1"/>
            <a:t>năm</a:t>
          </a:r>
          <a:r>
            <a:rPr lang="en-US" sz="3600" dirty="0"/>
            <a:t> 2016</a:t>
          </a:r>
        </a:p>
      </dgm:t>
    </dgm:pt>
    <dgm:pt modelId="{D6CDBAEB-2734-485A-865F-BED86F0C785C}" type="parTrans" cxnId="{6E8FE99D-0969-4CE2-9A82-B4FB5D3538EA}">
      <dgm:prSet/>
      <dgm:spPr/>
      <dgm:t>
        <a:bodyPr/>
        <a:lstStyle/>
        <a:p>
          <a:endParaRPr lang="en-US"/>
        </a:p>
      </dgm:t>
    </dgm:pt>
    <dgm:pt modelId="{C9377FE0-A4C0-41D6-B35C-0575602A763F}" type="sibTrans" cxnId="{6E8FE99D-0969-4CE2-9A82-B4FB5D3538EA}">
      <dgm:prSet/>
      <dgm:spPr/>
      <dgm:t>
        <a:bodyPr/>
        <a:lstStyle/>
        <a:p>
          <a:endParaRPr lang="en-US"/>
        </a:p>
      </dgm:t>
    </dgm:pt>
    <dgm:pt modelId="{67997C66-DDEE-4C1F-AC77-6D3A5A733C50}">
      <dgm:prSet phldrT="[Text]"/>
      <dgm:spPr/>
      <dgm:t>
        <a:bodyPr/>
        <a:lstStyle/>
        <a:p>
          <a:r>
            <a:rPr lang="en-US" dirty="0" err="1"/>
            <a:t>Tòa</a:t>
          </a:r>
          <a:r>
            <a:rPr lang="en-US" dirty="0"/>
            <a:t> </a:t>
          </a:r>
          <a:r>
            <a:rPr lang="en-US" dirty="0" err="1"/>
            <a:t>án</a:t>
          </a:r>
          <a:r>
            <a:rPr lang="en-US" dirty="0"/>
            <a:t> ma </a:t>
          </a:r>
          <a:r>
            <a:rPr lang="en-US" dirty="0" err="1"/>
            <a:t>túy</a:t>
          </a:r>
          <a:endParaRPr lang="en-US" dirty="0"/>
        </a:p>
      </dgm:t>
    </dgm:pt>
    <dgm:pt modelId="{EBA0EF35-C5B9-4F18-AFBA-66FAB0F92880}" type="parTrans" cxnId="{A01B35F5-450E-4DF7-8A6D-EFF46CA860F0}">
      <dgm:prSet/>
      <dgm:spPr/>
      <dgm:t>
        <a:bodyPr/>
        <a:lstStyle/>
        <a:p>
          <a:endParaRPr lang="en-US"/>
        </a:p>
      </dgm:t>
    </dgm:pt>
    <dgm:pt modelId="{B93D2F76-A7F4-4A59-AFB0-FDD3435F68A1}" type="sibTrans" cxnId="{A01B35F5-450E-4DF7-8A6D-EFF46CA860F0}">
      <dgm:prSet/>
      <dgm:spPr/>
      <dgm:t>
        <a:bodyPr/>
        <a:lstStyle/>
        <a:p>
          <a:endParaRPr lang="en-US"/>
        </a:p>
      </dgm:t>
    </dgm:pt>
    <dgm:pt modelId="{651222E5-A005-4BBC-94A4-7D03EC5571CC}">
      <dgm:prSet phldrT="[Text]"/>
      <dgm:spPr/>
      <dgm:t>
        <a:bodyPr/>
        <a:lstStyle/>
        <a:p>
          <a:r>
            <a:rPr lang="en-US" dirty="0" err="1"/>
            <a:t>Trung</a:t>
          </a:r>
          <a:r>
            <a:rPr lang="en-US" dirty="0"/>
            <a:t> </a:t>
          </a:r>
          <a:r>
            <a:rPr lang="en-US" dirty="0" err="1"/>
            <a:t>tâm</a:t>
          </a:r>
          <a:r>
            <a:rPr lang="en-US" dirty="0"/>
            <a:t> </a:t>
          </a:r>
          <a:r>
            <a:rPr lang="en-US" dirty="0" err="1"/>
            <a:t>điều</a:t>
          </a:r>
          <a:r>
            <a:rPr lang="en-US" dirty="0"/>
            <a:t> trị </a:t>
          </a:r>
          <a:r>
            <a:rPr lang="en-US" dirty="0" err="1"/>
            <a:t>đa</a:t>
          </a:r>
          <a:r>
            <a:rPr lang="en-US" dirty="0"/>
            <a:t> </a:t>
          </a:r>
          <a:r>
            <a:rPr lang="en-US" dirty="0" err="1"/>
            <a:t>chức</a:t>
          </a:r>
          <a:r>
            <a:rPr lang="en-US" dirty="0"/>
            <a:t> </a:t>
          </a:r>
          <a:r>
            <a:rPr lang="en-US" dirty="0" err="1"/>
            <a:t>năng</a:t>
          </a:r>
          <a:r>
            <a:rPr lang="en-US" dirty="0"/>
            <a:t> (</a:t>
          </a:r>
          <a:r>
            <a:rPr lang="en-US" dirty="0" err="1"/>
            <a:t>tư</a:t>
          </a:r>
          <a:r>
            <a:rPr lang="en-US" dirty="0"/>
            <a:t>̣ </a:t>
          </a:r>
          <a:r>
            <a:rPr lang="en-US" dirty="0" err="1"/>
            <a:t>nguyện</a:t>
          </a:r>
          <a:r>
            <a:rPr lang="en-US" dirty="0"/>
            <a:t>, </a:t>
          </a:r>
          <a:r>
            <a:rPr lang="en-US" dirty="0" err="1"/>
            <a:t>bắt</a:t>
          </a:r>
          <a:r>
            <a:rPr lang="en-US" dirty="0"/>
            <a:t> </a:t>
          </a:r>
          <a:r>
            <a:rPr lang="en-US" dirty="0" err="1"/>
            <a:t>buộc</a:t>
          </a:r>
          <a:r>
            <a:rPr lang="en-US" dirty="0"/>
            <a:t>)</a:t>
          </a:r>
        </a:p>
      </dgm:t>
    </dgm:pt>
    <dgm:pt modelId="{552FF5A4-B3F4-422A-A4F7-20506ED3FE8A}" type="parTrans" cxnId="{D80B50CC-0E26-4C65-B86A-1FB78CC2BF10}">
      <dgm:prSet/>
      <dgm:spPr/>
      <dgm:t>
        <a:bodyPr/>
        <a:lstStyle/>
        <a:p>
          <a:endParaRPr lang="en-US"/>
        </a:p>
      </dgm:t>
    </dgm:pt>
    <dgm:pt modelId="{6B7697E0-D48F-4A90-B322-2F6913AB863B}" type="sibTrans" cxnId="{D80B50CC-0E26-4C65-B86A-1FB78CC2BF10}">
      <dgm:prSet/>
      <dgm:spPr/>
      <dgm:t>
        <a:bodyPr/>
        <a:lstStyle/>
        <a:p>
          <a:endParaRPr lang="en-US"/>
        </a:p>
      </dgm:t>
    </dgm:pt>
    <dgm:pt modelId="{3E847CC4-EA48-4A79-A097-548798FD1AFB}">
      <dgm:prSet phldrT="[Text]"/>
      <dgm:spPr/>
      <dgm:t>
        <a:bodyPr/>
        <a:lstStyle/>
        <a:p>
          <a:r>
            <a:rPr lang="en-US" dirty="0" err="1"/>
            <a:t>Trung</a:t>
          </a:r>
          <a:r>
            <a:rPr lang="en-US" dirty="0"/>
            <a:t> </a:t>
          </a:r>
          <a:r>
            <a:rPr lang="en-US" dirty="0" err="1"/>
            <a:t>tâm</a:t>
          </a:r>
          <a:r>
            <a:rPr lang="en-US" dirty="0"/>
            <a:t> </a:t>
          </a:r>
          <a:r>
            <a:rPr lang="en-US" dirty="0" err="1"/>
            <a:t>điều</a:t>
          </a:r>
          <a:r>
            <a:rPr lang="en-US" dirty="0"/>
            <a:t> trị </a:t>
          </a:r>
          <a:r>
            <a:rPr lang="en-US" dirty="0" err="1"/>
            <a:t>tư</a:t>
          </a:r>
          <a:r>
            <a:rPr lang="en-US" dirty="0"/>
            <a:t>̣ </a:t>
          </a:r>
          <a:r>
            <a:rPr lang="en-US" dirty="0" err="1"/>
            <a:t>nguyện</a:t>
          </a:r>
          <a:endParaRPr lang="en-US" dirty="0"/>
        </a:p>
      </dgm:t>
    </dgm:pt>
    <dgm:pt modelId="{37241B82-4DB4-45DD-BA88-BA7EF429446F}" type="parTrans" cxnId="{77EE4EFD-89BD-4982-B817-26823A1AD6EC}">
      <dgm:prSet/>
      <dgm:spPr/>
      <dgm:t>
        <a:bodyPr/>
        <a:lstStyle/>
        <a:p>
          <a:endParaRPr lang="en-US"/>
        </a:p>
      </dgm:t>
    </dgm:pt>
    <dgm:pt modelId="{5726EDC2-E12E-435B-A4E1-5E350F8FACEA}" type="sibTrans" cxnId="{77EE4EFD-89BD-4982-B817-26823A1AD6EC}">
      <dgm:prSet/>
      <dgm:spPr/>
      <dgm:t>
        <a:bodyPr/>
        <a:lstStyle/>
        <a:p>
          <a:endParaRPr lang="en-US"/>
        </a:p>
      </dgm:t>
    </dgm:pt>
    <dgm:pt modelId="{77D10062-64A3-4EA2-ABED-6F66C378F1B6}">
      <dgm:prSet/>
      <dgm:spPr/>
      <dgm:t>
        <a:bodyPr/>
        <a:lstStyle/>
        <a:p>
          <a:r>
            <a:rPr lang="en-US" dirty="0" err="1"/>
            <a:t>Điều</a:t>
          </a:r>
          <a:r>
            <a:rPr lang="en-US" dirty="0"/>
            <a:t> trị </a:t>
          </a:r>
          <a:r>
            <a:rPr lang="en-US" dirty="0" err="1"/>
            <a:t>bằng</a:t>
          </a:r>
          <a:r>
            <a:rPr lang="en-US" dirty="0"/>
            <a:t> </a:t>
          </a:r>
          <a:r>
            <a:rPr lang="en-US" dirty="0" err="1"/>
            <a:t>thuốc</a:t>
          </a:r>
          <a:endParaRPr lang="en-US" dirty="0"/>
        </a:p>
      </dgm:t>
    </dgm:pt>
    <dgm:pt modelId="{805490A2-CBFE-4553-9E9B-0BDB24D7DC0A}" type="parTrans" cxnId="{6B1C7AA0-E219-404D-97BD-47BC9A6DBCF2}">
      <dgm:prSet/>
      <dgm:spPr/>
      <dgm:t>
        <a:bodyPr/>
        <a:lstStyle/>
        <a:p>
          <a:endParaRPr lang="en-US"/>
        </a:p>
      </dgm:t>
    </dgm:pt>
    <dgm:pt modelId="{0A5CAE5E-FFBE-4D61-BE71-90720A4E1D00}" type="sibTrans" cxnId="{6B1C7AA0-E219-404D-97BD-47BC9A6DBCF2}">
      <dgm:prSet/>
      <dgm:spPr/>
      <dgm:t>
        <a:bodyPr/>
        <a:lstStyle/>
        <a:p>
          <a:endParaRPr lang="en-US"/>
        </a:p>
      </dgm:t>
    </dgm:pt>
    <dgm:pt modelId="{7A544FD6-282F-418D-B984-CFAD5DD3E82C}">
      <dgm:prSet/>
      <dgm:spPr/>
      <dgm:t>
        <a:bodyPr/>
        <a:lstStyle/>
        <a:p>
          <a:r>
            <a:rPr lang="en-US" dirty="0" err="1"/>
            <a:t>Cắt</a:t>
          </a:r>
          <a:r>
            <a:rPr lang="en-US" dirty="0"/>
            <a:t> </a:t>
          </a:r>
          <a:r>
            <a:rPr lang="en-US" dirty="0" err="1"/>
            <a:t>cơn</a:t>
          </a:r>
          <a:endParaRPr lang="en-US" dirty="0"/>
        </a:p>
      </dgm:t>
    </dgm:pt>
    <dgm:pt modelId="{3F288548-4C14-4628-9788-E1CC9BE4B6CD}" type="parTrans" cxnId="{179E7BEA-CF78-4154-93C4-035BFF643235}">
      <dgm:prSet/>
      <dgm:spPr/>
      <dgm:t>
        <a:bodyPr/>
        <a:lstStyle/>
        <a:p>
          <a:endParaRPr lang="en-US"/>
        </a:p>
      </dgm:t>
    </dgm:pt>
    <dgm:pt modelId="{B6646C7E-6685-4C29-8120-649BEB6EDF06}" type="sibTrans" cxnId="{179E7BEA-CF78-4154-93C4-035BFF643235}">
      <dgm:prSet/>
      <dgm:spPr/>
      <dgm:t>
        <a:bodyPr/>
        <a:lstStyle/>
        <a:p>
          <a:endParaRPr lang="en-US"/>
        </a:p>
      </dgm:t>
    </dgm:pt>
    <dgm:pt modelId="{F75381C0-2A1A-42A4-8EEB-E81317EF4EC8}">
      <dgm:prSet/>
      <dgm:spPr/>
      <dgm:t>
        <a:bodyPr/>
        <a:lstStyle/>
        <a:p>
          <a:r>
            <a:rPr lang="en-US" dirty="0"/>
            <a:t>BV </a:t>
          </a:r>
          <a:r>
            <a:rPr lang="en-US" dirty="0" err="1"/>
            <a:t>Tâm</a:t>
          </a:r>
          <a:r>
            <a:rPr lang="en-US" dirty="0"/>
            <a:t> </a:t>
          </a:r>
          <a:r>
            <a:rPr lang="en-US" dirty="0" err="1"/>
            <a:t>Thần</a:t>
          </a:r>
          <a:endParaRPr lang="en-US" dirty="0"/>
        </a:p>
      </dgm:t>
    </dgm:pt>
    <dgm:pt modelId="{4F4AE3AF-2006-4E43-A34E-B2ED0DE3540B}" type="parTrans" cxnId="{F1E27C20-181A-4FCF-9787-632DDC5D316A}">
      <dgm:prSet/>
      <dgm:spPr/>
      <dgm:t>
        <a:bodyPr/>
        <a:lstStyle/>
        <a:p>
          <a:endParaRPr lang="en-US"/>
        </a:p>
      </dgm:t>
    </dgm:pt>
    <dgm:pt modelId="{6294364B-B0D7-4B5E-9EF3-5966021C974F}" type="sibTrans" cxnId="{F1E27C20-181A-4FCF-9787-632DDC5D316A}">
      <dgm:prSet/>
      <dgm:spPr/>
      <dgm:t>
        <a:bodyPr/>
        <a:lstStyle/>
        <a:p>
          <a:endParaRPr lang="en-US"/>
        </a:p>
      </dgm:t>
    </dgm:pt>
    <dgm:pt modelId="{144308A8-3604-4D87-965E-AD7C8422006C}">
      <dgm:prSet/>
      <dgm:spPr/>
      <dgm:t>
        <a:bodyPr/>
        <a:lstStyle/>
        <a:p>
          <a:r>
            <a:rPr lang="en-US" dirty="0" err="1"/>
            <a:t>Phòng</a:t>
          </a:r>
          <a:r>
            <a:rPr lang="en-US" dirty="0"/>
            <a:t> </a:t>
          </a:r>
          <a:r>
            <a:rPr lang="en-US" dirty="0" err="1"/>
            <a:t>khám</a:t>
          </a:r>
          <a:r>
            <a:rPr lang="en-US" dirty="0"/>
            <a:t> MMT</a:t>
          </a:r>
        </a:p>
      </dgm:t>
    </dgm:pt>
    <dgm:pt modelId="{CDB6D59D-C6E3-40F3-8E6F-BB6F90930203}" type="parTrans" cxnId="{56470854-4D4C-4F7E-BBF3-6757145F2B20}">
      <dgm:prSet/>
      <dgm:spPr/>
      <dgm:t>
        <a:bodyPr/>
        <a:lstStyle/>
        <a:p>
          <a:endParaRPr lang="en-US"/>
        </a:p>
      </dgm:t>
    </dgm:pt>
    <dgm:pt modelId="{F9AF428D-F5D0-427A-8C0E-62D1D3DD0E59}" type="sibTrans" cxnId="{56470854-4D4C-4F7E-BBF3-6757145F2B20}">
      <dgm:prSet/>
      <dgm:spPr/>
      <dgm:t>
        <a:bodyPr/>
        <a:lstStyle/>
        <a:p>
          <a:endParaRPr lang="en-US"/>
        </a:p>
      </dgm:t>
    </dgm:pt>
    <dgm:pt modelId="{596FFFAE-1600-43E9-BF30-1B560ED0FBAB}">
      <dgm:prSet/>
      <dgm:spPr/>
      <dgm:t>
        <a:bodyPr/>
        <a:lstStyle/>
        <a:p>
          <a:r>
            <a:rPr lang="en-US" dirty="0" err="1"/>
            <a:t>Tòa</a:t>
          </a:r>
          <a:r>
            <a:rPr lang="en-US" dirty="0"/>
            <a:t> </a:t>
          </a:r>
          <a:r>
            <a:rPr lang="en-US" dirty="0" err="1"/>
            <a:t>án</a:t>
          </a:r>
          <a:endParaRPr lang="en-US" dirty="0"/>
        </a:p>
      </dgm:t>
    </dgm:pt>
    <dgm:pt modelId="{35643FD9-51CB-4794-AA0A-0739DD8BE48E}" type="parTrans" cxnId="{76E5A9BE-E7B1-47BD-9504-9C916C7BC617}">
      <dgm:prSet/>
      <dgm:spPr/>
      <dgm:t>
        <a:bodyPr/>
        <a:lstStyle/>
        <a:p>
          <a:endParaRPr lang="en-US"/>
        </a:p>
      </dgm:t>
    </dgm:pt>
    <dgm:pt modelId="{BBB464BC-AA51-412F-8893-82F3FC87D045}" type="sibTrans" cxnId="{76E5A9BE-E7B1-47BD-9504-9C916C7BC617}">
      <dgm:prSet/>
      <dgm:spPr/>
      <dgm:t>
        <a:bodyPr/>
        <a:lstStyle/>
        <a:p>
          <a:endParaRPr lang="en-US"/>
        </a:p>
      </dgm:t>
    </dgm:pt>
    <dgm:pt modelId="{4EF6E250-FA55-40B8-BA62-D78D91D0EEDF}" type="pres">
      <dgm:prSet presAssocID="{3B6C312E-6A77-45D8-B51D-5325D9D6C682}" presName="hierChild1" presStyleCnt="0">
        <dgm:presLayoutVars>
          <dgm:orgChart val="1"/>
          <dgm:chPref val="1"/>
          <dgm:dir/>
          <dgm:animOne val="branch"/>
          <dgm:animLvl val="lvl"/>
          <dgm:resizeHandles/>
        </dgm:presLayoutVars>
      </dgm:prSet>
      <dgm:spPr/>
      <dgm:t>
        <a:bodyPr/>
        <a:lstStyle/>
        <a:p>
          <a:endParaRPr lang="en-US"/>
        </a:p>
      </dgm:t>
    </dgm:pt>
    <dgm:pt modelId="{A8EB38E9-21D2-4652-B91E-D22E51292E76}" type="pres">
      <dgm:prSet presAssocID="{030E583A-18F0-440D-A458-4448586F14A6}" presName="hierRoot1" presStyleCnt="0">
        <dgm:presLayoutVars>
          <dgm:hierBranch val="init"/>
        </dgm:presLayoutVars>
      </dgm:prSet>
      <dgm:spPr/>
    </dgm:pt>
    <dgm:pt modelId="{67A2B6F7-2310-497E-B518-9CF60655A5B5}" type="pres">
      <dgm:prSet presAssocID="{030E583A-18F0-440D-A458-4448586F14A6}" presName="rootComposite1" presStyleCnt="0"/>
      <dgm:spPr/>
    </dgm:pt>
    <dgm:pt modelId="{C15DD08F-74A0-40D6-B275-F96A3A24D843}" type="pres">
      <dgm:prSet presAssocID="{030E583A-18F0-440D-A458-4448586F14A6}" presName="rootText1" presStyleLbl="node0" presStyleIdx="0" presStyleCnt="1" custScaleX="439285" custScaleY="204736" custLinFactY="-60442" custLinFactNeighborX="-6794" custLinFactNeighborY="-100000">
        <dgm:presLayoutVars>
          <dgm:chPref val="3"/>
        </dgm:presLayoutVars>
      </dgm:prSet>
      <dgm:spPr/>
      <dgm:t>
        <a:bodyPr/>
        <a:lstStyle/>
        <a:p>
          <a:endParaRPr lang="en-US"/>
        </a:p>
      </dgm:t>
    </dgm:pt>
    <dgm:pt modelId="{4622D578-960B-44F7-8CF0-EB097567A54E}" type="pres">
      <dgm:prSet presAssocID="{030E583A-18F0-440D-A458-4448586F14A6}" presName="rootConnector1" presStyleLbl="node1" presStyleIdx="0" presStyleCnt="0"/>
      <dgm:spPr/>
      <dgm:t>
        <a:bodyPr/>
        <a:lstStyle/>
        <a:p>
          <a:endParaRPr lang="en-US"/>
        </a:p>
      </dgm:t>
    </dgm:pt>
    <dgm:pt modelId="{4076CC29-8B44-4C7F-8B69-1D52BF87FF1C}" type="pres">
      <dgm:prSet presAssocID="{030E583A-18F0-440D-A458-4448586F14A6}" presName="hierChild2" presStyleCnt="0"/>
      <dgm:spPr/>
    </dgm:pt>
    <dgm:pt modelId="{6B52014C-698E-4CBD-973D-268AD498E12F}" type="pres">
      <dgm:prSet presAssocID="{EBA0EF35-C5B9-4F18-AFBA-66FAB0F92880}" presName="Name37" presStyleLbl="parChTrans1D2" presStyleIdx="0" presStyleCnt="5"/>
      <dgm:spPr/>
      <dgm:t>
        <a:bodyPr/>
        <a:lstStyle/>
        <a:p>
          <a:endParaRPr lang="en-US"/>
        </a:p>
      </dgm:t>
    </dgm:pt>
    <dgm:pt modelId="{D57CF6F7-1F34-41D4-91F7-12B1D2E0CCCE}" type="pres">
      <dgm:prSet presAssocID="{67997C66-DDEE-4C1F-AC77-6D3A5A733C50}" presName="hierRoot2" presStyleCnt="0">
        <dgm:presLayoutVars>
          <dgm:hierBranch val="init"/>
        </dgm:presLayoutVars>
      </dgm:prSet>
      <dgm:spPr/>
    </dgm:pt>
    <dgm:pt modelId="{6B72F4BB-DA3C-4702-8C50-A590E31F0C33}" type="pres">
      <dgm:prSet presAssocID="{67997C66-DDEE-4C1F-AC77-6D3A5A733C50}" presName="rootComposite" presStyleCnt="0"/>
      <dgm:spPr/>
    </dgm:pt>
    <dgm:pt modelId="{03BE4B82-5E7B-4E15-8C06-2E9FE75AABD9}" type="pres">
      <dgm:prSet presAssocID="{67997C66-DDEE-4C1F-AC77-6D3A5A733C50}" presName="rootText" presStyleLbl="node2" presStyleIdx="0" presStyleCnt="5" custScaleY="136843">
        <dgm:presLayoutVars>
          <dgm:chPref val="3"/>
        </dgm:presLayoutVars>
      </dgm:prSet>
      <dgm:spPr/>
      <dgm:t>
        <a:bodyPr/>
        <a:lstStyle/>
        <a:p>
          <a:endParaRPr lang="en-US"/>
        </a:p>
      </dgm:t>
    </dgm:pt>
    <dgm:pt modelId="{1F512A01-6E3A-465F-B641-8B4CDB2DE5B9}" type="pres">
      <dgm:prSet presAssocID="{67997C66-DDEE-4C1F-AC77-6D3A5A733C50}" presName="rootConnector" presStyleLbl="node2" presStyleIdx="0" presStyleCnt="5"/>
      <dgm:spPr/>
      <dgm:t>
        <a:bodyPr/>
        <a:lstStyle/>
        <a:p>
          <a:endParaRPr lang="en-US"/>
        </a:p>
      </dgm:t>
    </dgm:pt>
    <dgm:pt modelId="{EF5D1798-C2A7-4B7C-9550-507080F2B602}" type="pres">
      <dgm:prSet presAssocID="{67997C66-DDEE-4C1F-AC77-6D3A5A733C50}" presName="hierChild4" presStyleCnt="0"/>
      <dgm:spPr/>
    </dgm:pt>
    <dgm:pt modelId="{D0D84B6C-FDD9-441E-9D0B-872F3AE85EBC}" type="pres">
      <dgm:prSet presAssocID="{35643FD9-51CB-4794-AA0A-0739DD8BE48E}" presName="Name37" presStyleLbl="parChTrans1D3" presStyleIdx="0" presStyleCnt="3"/>
      <dgm:spPr/>
      <dgm:t>
        <a:bodyPr/>
        <a:lstStyle/>
        <a:p>
          <a:endParaRPr lang="en-US"/>
        </a:p>
      </dgm:t>
    </dgm:pt>
    <dgm:pt modelId="{E9FDE1D2-A969-43BC-8304-A773F87CFF9B}" type="pres">
      <dgm:prSet presAssocID="{596FFFAE-1600-43E9-BF30-1B560ED0FBAB}" presName="hierRoot2" presStyleCnt="0">
        <dgm:presLayoutVars>
          <dgm:hierBranch val="init"/>
        </dgm:presLayoutVars>
      </dgm:prSet>
      <dgm:spPr/>
    </dgm:pt>
    <dgm:pt modelId="{32A18AE0-52BD-4B08-A15B-5B767E402317}" type="pres">
      <dgm:prSet presAssocID="{596FFFAE-1600-43E9-BF30-1B560ED0FBAB}" presName="rootComposite" presStyleCnt="0"/>
      <dgm:spPr/>
    </dgm:pt>
    <dgm:pt modelId="{9F55EF74-7A14-416F-B83A-31259CE7A130}" type="pres">
      <dgm:prSet presAssocID="{596FFFAE-1600-43E9-BF30-1B560ED0FBAB}" presName="rootText" presStyleLbl="node3" presStyleIdx="0" presStyleCnt="3">
        <dgm:presLayoutVars>
          <dgm:chPref val="3"/>
        </dgm:presLayoutVars>
      </dgm:prSet>
      <dgm:spPr/>
      <dgm:t>
        <a:bodyPr/>
        <a:lstStyle/>
        <a:p>
          <a:endParaRPr lang="en-US"/>
        </a:p>
      </dgm:t>
    </dgm:pt>
    <dgm:pt modelId="{979B70C1-3C27-4E02-8DEA-935FF6AE0F82}" type="pres">
      <dgm:prSet presAssocID="{596FFFAE-1600-43E9-BF30-1B560ED0FBAB}" presName="rootConnector" presStyleLbl="node3" presStyleIdx="0" presStyleCnt="3"/>
      <dgm:spPr/>
      <dgm:t>
        <a:bodyPr/>
        <a:lstStyle/>
        <a:p>
          <a:endParaRPr lang="en-US"/>
        </a:p>
      </dgm:t>
    </dgm:pt>
    <dgm:pt modelId="{394EFFEB-2A83-4F0B-A090-7B6E7790D703}" type="pres">
      <dgm:prSet presAssocID="{596FFFAE-1600-43E9-BF30-1B560ED0FBAB}" presName="hierChild4" presStyleCnt="0"/>
      <dgm:spPr/>
    </dgm:pt>
    <dgm:pt modelId="{2F276EEC-FE3D-492C-B845-091728232530}" type="pres">
      <dgm:prSet presAssocID="{596FFFAE-1600-43E9-BF30-1B560ED0FBAB}" presName="hierChild5" presStyleCnt="0"/>
      <dgm:spPr/>
    </dgm:pt>
    <dgm:pt modelId="{2DF18D58-24FB-4FBC-9B7B-4542379565E0}" type="pres">
      <dgm:prSet presAssocID="{67997C66-DDEE-4C1F-AC77-6D3A5A733C50}" presName="hierChild5" presStyleCnt="0"/>
      <dgm:spPr/>
    </dgm:pt>
    <dgm:pt modelId="{AC50CC84-07E6-4E58-9B56-C98BDD075EB7}" type="pres">
      <dgm:prSet presAssocID="{552FF5A4-B3F4-422A-A4F7-20506ED3FE8A}" presName="Name37" presStyleLbl="parChTrans1D2" presStyleIdx="1" presStyleCnt="5"/>
      <dgm:spPr/>
      <dgm:t>
        <a:bodyPr/>
        <a:lstStyle/>
        <a:p>
          <a:endParaRPr lang="en-US"/>
        </a:p>
      </dgm:t>
    </dgm:pt>
    <dgm:pt modelId="{F3523B40-585F-4A5E-A6C5-E92D3FEB296D}" type="pres">
      <dgm:prSet presAssocID="{651222E5-A005-4BBC-94A4-7D03EC5571CC}" presName="hierRoot2" presStyleCnt="0">
        <dgm:presLayoutVars>
          <dgm:hierBranch val="init"/>
        </dgm:presLayoutVars>
      </dgm:prSet>
      <dgm:spPr/>
    </dgm:pt>
    <dgm:pt modelId="{6F8B31CC-903F-40D0-8635-FBB1089B33C7}" type="pres">
      <dgm:prSet presAssocID="{651222E5-A005-4BBC-94A4-7D03EC5571CC}" presName="rootComposite" presStyleCnt="0"/>
      <dgm:spPr/>
    </dgm:pt>
    <dgm:pt modelId="{06B26F9F-EB95-47E6-98E2-37E11FC9F1E1}" type="pres">
      <dgm:prSet presAssocID="{651222E5-A005-4BBC-94A4-7D03EC5571CC}" presName="rootText" presStyleLbl="node2" presStyleIdx="1" presStyleCnt="5" custScaleX="107023" custScaleY="147530">
        <dgm:presLayoutVars>
          <dgm:chPref val="3"/>
        </dgm:presLayoutVars>
      </dgm:prSet>
      <dgm:spPr/>
      <dgm:t>
        <a:bodyPr/>
        <a:lstStyle/>
        <a:p>
          <a:endParaRPr lang="en-US"/>
        </a:p>
      </dgm:t>
    </dgm:pt>
    <dgm:pt modelId="{F9CC06E3-49A4-481D-8CFF-A4BD6B55E4DF}" type="pres">
      <dgm:prSet presAssocID="{651222E5-A005-4BBC-94A4-7D03EC5571CC}" presName="rootConnector" presStyleLbl="node2" presStyleIdx="1" presStyleCnt="5"/>
      <dgm:spPr/>
      <dgm:t>
        <a:bodyPr/>
        <a:lstStyle/>
        <a:p>
          <a:endParaRPr lang="en-US"/>
        </a:p>
      </dgm:t>
    </dgm:pt>
    <dgm:pt modelId="{BDD91260-D453-48CE-9FC3-08FECE632BE3}" type="pres">
      <dgm:prSet presAssocID="{651222E5-A005-4BBC-94A4-7D03EC5571CC}" presName="hierChild4" presStyleCnt="0"/>
      <dgm:spPr/>
    </dgm:pt>
    <dgm:pt modelId="{65DA1DEF-EAE0-47F7-9423-8EAF6E13D2AA}" type="pres">
      <dgm:prSet presAssocID="{651222E5-A005-4BBC-94A4-7D03EC5571CC}" presName="hierChild5" presStyleCnt="0"/>
      <dgm:spPr/>
    </dgm:pt>
    <dgm:pt modelId="{95B51CBF-C4ED-463D-BB19-F6E710710CE9}" type="pres">
      <dgm:prSet presAssocID="{37241B82-4DB4-45DD-BA88-BA7EF429446F}" presName="Name37" presStyleLbl="parChTrans1D2" presStyleIdx="2" presStyleCnt="5"/>
      <dgm:spPr/>
      <dgm:t>
        <a:bodyPr/>
        <a:lstStyle/>
        <a:p>
          <a:endParaRPr lang="en-US"/>
        </a:p>
      </dgm:t>
    </dgm:pt>
    <dgm:pt modelId="{0E6BA72B-C881-4049-AB6D-F602E35DA760}" type="pres">
      <dgm:prSet presAssocID="{3E847CC4-EA48-4A79-A097-548798FD1AFB}" presName="hierRoot2" presStyleCnt="0">
        <dgm:presLayoutVars>
          <dgm:hierBranch val="init"/>
        </dgm:presLayoutVars>
      </dgm:prSet>
      <dgm:spPr/>
    </dgm:pt>
    <dgm:pt modelId="{DE5B470B-2B91-4CC9-84DB-88087B1CD9FE}" type="pres">
      <dgm:prSet presAssocID="{3E847CC4-EA48-4A79-A097-548798FD1AFB}" presName="rootComposite" presStyleCnt="0"/>
      <dgm:spPr/>
    </dgm:pt>
    <dgm:pt modelId="{C79507A0-567E-4386-B0FC-47D4BC0B45EB}" type="pres">
      <dgm:prSet presAssocID="{3E847CC4-EA48-4A79-A097-548798FD1AFB}" presName="rootText" presStyleLbl="node2" presStyleIdx="2" presStyleCnt="5" custScaleY="150003">
        <dgm:presLayoutVars>
          <dgm:chPref val="3"/>
        </dgm:presLayoutVars>
      </dgm:prSet>
      <dgm:spPr/>
      <dgm:t>
        <a:bodyPr/>
        <a:lstStyle/>
        <a:p>
          <a:endParaRPr lang="en-US"/>
        </a:p>
      </dgm:t>
    </dgm:pt>
    <dgm:pt modelId="{53059C97-DF6E-4069-AD13-7B161DF1676E}" type="pres">
      <dgm:prSet presAssocID="{3E847CC4-EA48-4A79-A097-548798FD1AFB}" presName="rootConnector" presStyleLbl="node2" presStyleIdx="2" presStyleCnt="5"/>
      <dgm:spPr/>
      <dgm:t>
        <a:bodyPr/>
        <a:lstStyle/>
        <a:p>
          <a:endParaRPr lang="en-US"/>
        </a:p>
      </dgm:t>
    </dgm:pt>
    <dgm:pt modelId="{298F855E-B7C2-4EB0-8D0F-2848E2DBB891}" type="pres">
      <dgm:prSet presAssocID="{3E847CC4-EA48-4A79-A097-548798FD1AFB}" presName="hierChild4" presStyleCnt="0"/>
      <dgm:spPr/>
    </dgm:pt>
    <dgm:pt modelId="{1F143D53-C03A-4701-9828-60992C98ADFD}" type="pres">
      <dgm:prSet presAssocID="{3E847CC4-EA48-4A79-A097-548798FD1AFB}" presName="hierChild5" presStyleCnt="0"/>
      <dgm:spPr/>
    </dgm:pt>
    <dgm:pt modelId="{AFC66B75-C098-4A80-A6E0-E291E663AFFF}" type="pres">
      <dgm:prSet presAssocID="{805490A2-CBFE-4553-9E9B-0BDB24D7DC0A}" presName="Name37" presStyleLbl="parChTrans1D2" presStyleIdx="3" presStyleCnt="5"/>
      <dgm:spPr/>
      <dgm:t>
        <a:bodyPr/>
        <a:lstStyle/>
        <a:p>
          <a:endParaRPr lang="en-US"/>
        </a:p>
      </dgm:t>
    </dgm:pt>
    <dgm:pt modelId="{7574B513-A9BF-4B09-9CDD-DC0005198C9F}" type="pres">
      <dgm:prSet presAssocID="{77D10062-64A3-4EA2-ABED-6F66C378F1B6}" presName="hierRoot2" presStyleCnt="0">
        <dgm:presLayoutVars>
          <dgm:hierBranch val="init"/>
        </dgm:presLayoutVars>
      </dgm:prSet>
      <dgm:spPr/>
    </dgm:pt>
    <dgm:pt modelId="{D3C0C656-8908-4634-A522-BCCD0BA2A1C4}" type="pres">
      <dgm:prSet presAssocID="{77D10062-64A3-4EA2-ABED-6F66C378F1B6}" presName="rootComposite" presStyleCnt="0"/>
      <dgm:spPr/>
    </dgm:pt>
    <dgm:pt modelId="{8054C2E6-9A36-4273-8003-7865A40E4C00}" type="pres">
      <dgm:prSet presAssocID="{77D10062-64A3-4EA2-ABED-6F66C378F1B6}" presName="rootText" presStyleLbl="node2" presStyleIdx="3" presStyleCnt="5" custScaleY="135164">
        <dgm:presLayoutVars>
          <dgm:chPref val="3"/>
        </dgm:presLayoutVars>
      </dgm:prSet>
      <dgm:spPr/>
      <dgm:t>
        <a:bodyPr/>
        <a:lstStyle/>
        <a:p>
          <a:endParaRPr lang="en-US"/>
        </a:p>
      </dgm:t>
    </dgm:pt>
    <dgm:pt modelId="{FD8FFA92-9A99-473A-B6F3-473CEC899E2F}" type="pres">
      <dgm:prSet presAssocID="{77D10062-64A3-4EA2-ABED-6F66C378F1B6}" presName="rootConnector" presStyleLbl="node2" presStyleIdx="3" presStyleCnt="5"/>
      <dgm:spPr/>
      <dgm:t>
        <a:bodyPr/>
        <a:lstStyle/>
        <a:p>
          <a:endParaRPr lang="en-US"/>
        </a:p>
      </dgm:t>
    </dgm:pt>
    <dgm:pt modelId="{47020826-39C8-4FFA-9FD2-90C10BD2236C}" type="pres">
      <dgm:prSet presAssocID="{77D10062-64A3-4EA2-ABED-6F66C378F1B6}" presName="hierChild4" presStyleCnt="0"/>
      <dgm:spPr/>
    </dgm:pt>
    <dgm:pt modelId="{11C89861-2E53-42BD-B4F5-16E804EE84E6}" type="pres">
      <dgm:prSet presAssocID="{CDB6D59D-C6E3-40F3-8E6F-BB6F90930203}" presName="Name37" presStyleLbl="parChTrans1D3" presStyleIdx="1" presStyleCnt="3"/>
      <dgm:spPr/>
      <dgm:t>
        <a:bodyPr/>
        <a:lstStyle/>
        <a:p>
          <a:endParaRPr lang="en-US"/>
        </a:p>
      </dgm:t>
    </dgm:pt>
    <dgm:pt modelId="{95A8F483-241F-4D7A-A3A7-0027CD5E74C6}" type="pres">
      <dgm:prSet presAssocID="{144308A8-3604-4D87-965E-AD7C8422006C}" presName="hierRoot2" presStyleCnt="0">
        <dgm:presLayoutVars>
          <dgm:hierBranch val="init"/>
        </dgm:presLayoutVars>
      </dgm:prSet>
      <dgm:spPr/>
    </dgm:pt>
    <dgm:pt modelId="{07EC5435-862F-4427-B7B2-5000900941AC}" type="pres">
      <dgm:prSet presAssocID="{144308A8-3604-4D87-965E-AD7C8422006C}" presName="rootComposite" presStyleCnt="0"/>
      <dgm:spPr/>
    </dgm:pt>
    <dgm:pt modelId="{2003F24D-D38F-4F84-A092-98CF2BB15194}" type="pres">
      <dgm:prSet presAssocID="{144308A8-3604-4D87-965E-AD7C8422006C}" presName="rootText" presStyleLbl="node3" presStyleIdx="1" presStyleCnt="3">
        <dgm:presLayoutVars>
          <dgm:chPref val="3"/>
        </dgm:presLayoutVars>
      </dgm:prSet>
      <dgm:spPr/>
      <dgm:t>
        <a:bodyPr/>
        <a:lstStyle/>
        <a:p>
          <a:endParaRPr lang="en-US"/>
        </a:p>
      </dgm:t>
    </dgm:pt>
    <dgm:pt modelId="{790A6AA7-099B-4056-AEEB-B8D2DFA8C965}" type="pres">
      <dgm:prSet presAssocID="{144308A8-3604-4D87-965E-AD7C8422006C}" presName="rootConnector" presStyleLbl="node3" presStyleIdx="1" presStyleCnt="3"/>
      <dgm:spPr/>
      <dgm:t>
        <a:bodyPr/>
        <a:lstStyle/>
        <a:p>
          <a:endParaRPr lang="en-US"/>
        </a:p>
      </dgm:t>
    </dgm:pt>
    <dgm:pt modelId="{8B0EAE4C-799A-4805-A5E4-E97A3A894199}" type="pres">
      <dgm:prSet presAssocID="{144308A8-3604-4D87-965E-AD7C8422006C}" presName="hierChild4" presStyleCnt="0"/>
      <dgm:spPr/>
    </dgm:pt>
    <dgm:pt modelId="{AEA3B9F0-993B-475C-A336-8C05D1358392}" type="pres">
      <dgm:prSet presAssocID="{144308A8-3604-4D87-965E-AD7C8422006C}" presName="hierChild5" presStyleCnt="0"/>
      <dgm:spPr/>
    </dgm:pt>
    <dgm:pt modelId="{FC5CA9E9-8239-413A-96B9-76E29885B96C}" type="pres">
      <dgm:prSet presAssocID="{77D10062-64A3-4EA2-ABED-6F66C378F1B6}" presName="hierChild5" presStyleCnt="0"/>
      <dgm:spPr/>
    </dgm:pt>
    <dgm:pt modelId="{FF2F2840-69D7-43B8-832C-4A277184A031}" type="pres">
      <dgm:prSet presAssocID="{3F288548-4C14-4628-9788-E1CC9BE4B6CD}" presName="Name37" presStyleLbl="parChTrans1D2" presStyleIdx="4" presStyleCnt="5"/>
      <dgm:spPr/>
      <dgm:t>
        <a:bodyPr/>
        <a:lstStyle/>
        <a:p>
          <a:endParaRPr lang="en-US"/>
        </a:p>
      </dgm:t>
    </dgm:pt>
    <dgm:pt modelId="{AE3A7A02-6931-461D-91CE-C26ADCF0B8FF}" type="pres">
      <dgm:prSet presAssocID="{7A544FD6-282F-418D-B984-CFAD5DD3E82C}" presName="hierRoot2" presStyleCnt="0">
        <dgm:presLayoutVars>
          <dgm:hierBranch val="init"/>
        </dgm:presLayoutVars>
      </dgm:prSet>
      <dgm:spPr/>
    </dgm:pt>
    <dgm:pt modelId="{8C27E21E-BC0B-495E-A3F3-AEF29A86A337}" type="pres">
      <dgm:prSet presAssocID="{7A544FD6-282F-418D-B984-CFAD5DD3E82C}" presName="rootComposite" presStyleCnt="0"/>
      <dgm:spPr/>
    </dgm:pt>
    <dgm:pt modelId="{4F3A5833-63F1-42DB-AFA3-5349C92719B0}" type="pres">
      <dgm:prSet presAssocID="{7A544FD6-282F-418D-B984-CFAD5DD3E82C}" presName="rootText" presStyleLbl="node2" presStyleIdx="4" presStyleCnt="5" custScaleY="125016">
        <dgm:presLayoutVars>
          <dgm:chPref val="3"/>
        </dgm:presLayoutVars>
      </dgm:prSet>
      <dgm:spPr/>
      <dgm:t>
        <a:bodyPr/>
        <a:lstStyle/>
        <a:p>
          <a:endParaRPr lang="en-US"/>
        </a:p>
      </dgm:t>
    </dgm:pt>
    <dgm:pt modelId="{5567501A-9A10-4D6A-8928-4EBF93115D17}" type="pres">
      <dgm:prSet presAssocID="{7A544FD6-282F-418D-B984-CFAD5DD3E82C}" presName="rootConnector" presStyleLbl="node2" presStyleIdx="4" presStyleCnt="5"/>
      <dgm:spPr/>
      <dgm:t>
        <a:bodyPr/>
        <a:lstStyle/>
        <a:p>
          <a:endParaRPr lang="en-US"/>
        </a:p>
      </dgm:t>
    </dgm:pt>
    <dgm:pt modelId="{8BA248CB-3D8D-4C8D-8CF5-AE599D5170D1}" type="pres">
      <dgm:prSet presAssocID="{7A544FD6-282F-418D-B984-CFAD5DD3E82C}" presName="hierChild4" presStyleCnt="0"/>
      <dgm:spPr/>
    </dgm:pt>
    <dgm:pt modelId="{E6B9830C-D188-4958-87D9-F31C30ECFC42}" type="pres">
      <dgm:prSet presAssocID="{4F4AE3AF-2006-4E43-A34E-B2ED0DE3540B}" presName="Name37" presStyleLbl="parChTrans1D3" presStyleIdx="2" presStyleCnt="3"/>
      <dgm:spPr/>
      <dgm:t>
        <a:bodyPr/>
        <a:lstStyle/>
        <a:p>
          <a:endParaRPr lang="en-US"/>
        </a:p>
      </dgm:t>
    </dgm:pt>
    <dgm:pt modelId="{E5D031D2-C693-4709-A648-F21891731033}" type="pres">
      <dgm:prSet presAssocID="{F75381C0-2A1A-42A4-8EEB-E81317EF4EC8}" presName="hierRoot2" presStyleCnt="0">
        <dgm:presLayoutVars>
          <dgm:hierBranch val="init"/>
        </dgm:presLayoutVars>
      </dgm:prSet>
      <dgm:spPr/>
    </dgm:pt>
    <dgm:pt modelId="{7BD04A24-5B09-4431-9402-845013F5ED9F}" type="pres">
      <dgm:prSet presAssocID="{F75381C0-2A1A-42A4-8EEB-E81317EF4EC8}" presName="rootComposite" presStyleCnt="0"/>
      <dgm:spPr/>
    </dgm:pt>
    <dgm:pt modelId="{E9E247ED-033E-43ED-8D7C-3646B1D3124E}" type="pres">
      <dgm:prSet presAssocID="{F75381C0-2A1A-42A4-8EEB-E81317EF4EC8}" presName="rootText" presStyleLbl="node3" presStyleIdx="2" presStyleCnt="3">
        <dgm:presLayoutVars>
          <dgm:chPref val="3"/>
        </dgm:presLayoutVars>
      </dgm:prSet>
      <dgm:spPr/>
      <dgm:t>
        <a:bodyPr/>
        <a:lstStyle/>
        <a:p>
          <a:endParaRPr lang="en-US"/>
        </a:p>
      </dgm:t>
    </dgm:pt>
    <dgm:pt modelId="{C8D7CD56-473D-4A0F-9705-481A3A585673}" type="pres">
      <dgm:prSet presAssocID="{F75381C0-2A1A-42A4-8EEB-E81317EF4EC8}" presName="rootConnector" presStyleLbl="node3" presStyleIdx="2" presStyleCnt="3"/>
      <dgm:spPr/>
      <dgm:t>
        <a:bodyPr/>
        <a:lstStyle/>
        <a:p>
          <a:endParaRPr lang="en-US"/>
        </a:p>
      </dgm:t>
    </dgm:pt>
    <dgm:pt modelId="{FEA3268B-15E9-49AD-AC21-CCEA45253BFE}" type="pres">
      <dgm:prSet presAssocID="{F75381C0-2A1A-42A4-8EEB-E81317EF4EC8}" presName="hierChild4" presStyleCnt="0"/>
      <dgm:spPr/>
    </dgm:pt>
    <dgm:pt modelId="{BFCC91AB-CC00-4E14-BFE9-2193C02B3AC4}" type="pres">
      <dgm:prSet presAssocID="{F75381C0-2A1A-42A4-8EEB-E81317EF4EC8}" presName="hierChild5" presStyleCnt="0"/>
      <dgm:spPr/>
    </dgm:pt>
    <dgm:pt modelId="{77500D4D-D5D9-4606-8228-20B2A61C5049}" type="pres">
      <dgm:prSet presAssocID="{7A544FD6-282F-418D-B984-CFAD5DD3E82C}" presName="hierChild5" presStyleCnt="0"/>
      <dgm:spPr/>
    </dgm:pt>
    <dgm:pt modelId="{A46849B6-A1F3-4EFB-B4E9-C8787BB2CFE9}" type="pres">
      <dgm:prSet presAssocID="{030E583A-18F0-440D-A458-4448586F14A6}" presName="hierChild3" presStyleCnt="0"/>
      <dgm:spPr/>
    </dgm:pt>
  </dgm:ptLst>
  <dgm:cxnLst>
    <dgm:cxn modelId="{A01B35F5-450E-4DF7-8A6D-EFF46CA860F0}" srcId="{030E583A-18F0-440D-A458-4448586F14A6}" destId="{67997C66-DDEE-4C1F-AC77-6D3A5A733C50}" srcOrd="0" destOrd="0" parTransId="{EBA0EF35-C5B9-4F18-AFBA-66FAB0F92880}" sibTransId="{B93D2F76-A7F4-4A59-AFB0-FDD3435F68A1}"/>
    <dgm:cxn modelId="{9A0D7108-A70F-40AA-BBB5-39C74521791E}" type="presOf" srcId="{67997C66-DDEE-4C1F-AC77-6D3A5A733C50}" destId="{03BE4B82-5E7B-4E15-8C06-2E9FE75AABD9}" srcOrd="0" destOrd="0" presId="urn:microsoft.com/office/officeart/2005/8/layout/orgChart1"/>
    <dgm:cxn modelId="{50BCDF24-8392-48D6-950A-C196535B006E}" type="presOf" srcId="{596FFFAE-1600-43E9-BF30-1B560ED0FBAB}" destId="{979B70C1-3C27-4E02-8DEA-935FF6AE0F82}" srcOrd="1" destOrd="0" presId="urn:microsoft.com/office/officeart/2005/8/layout/orgChart1"/>
    <dgm:cxn modelId="{1F302CC0-3EC2-4EF0-9FB1-4F0CB264D798}" type="presOf" srcId="{77D10062-64A3-4EA2-ABED-6F66C378F1B6}" destId="{FD8FFA92-9A99-473A-B6F3-473CEC899E2F}" srcOrd="1" destOrd="0" presId="urn:microsoft.com/office/officeart/2005/8/layout/orgChart1"/>
    <dgm:cxn modelId="{D6EDC4DA-1C9F-4C0F-B32E-6EDDB2B387A3}" type="presOf" srcId="{4F4AE3AF-2006-4E43-A34E-B2ED0DE3540B}" destId="{E6B9830C-D188-4958-87D9-F31C30ECFC42}" srcOrd="0" destOrd="0" presId="urn:microsoft.com/office/officeart/2005/8/layout/orgChart1"/>
    <dgm:cxn modelId="{768EFBE1-5F34-4A57-9259-2146C28330CD}" type="presOf" srcId="{F75381C0-2A1A-42A4-8EEB-E81317EF4EC8}" destId="{E9E247ED-033E-43ED-8D7C-3646B1D3124E}" srcOrd="0" destOrd="0" presId="urn:microsoft.com/office/officeart/2005/8/layout/orgChart1"/>
    <dgm:cxn modelId="{5AFB4FED-8322-48B7-9E30-22BE8DC1A327}" type="presOf" srcId="{3E847CC4-EA48-4A79-A097-548798FD1AFB}" destId="{53059C97-DF6E-4069-AD13-7B161DF1676E}" srcOrd="1" destOrd="0" presId="urn:microsoft.com/office/officeart/2005/8/layout/orgChart1"/>
    <dgm:cxn modelId="{C129EB49-C633-4980-9681-9F93718D1ACC}" type="presOf" srcId="{3E847CC4-EA48-4A79-A097-548798FD1AFB}" destId="{C79507A0-567E-4386-B0FC-47D4BC0B45EB}" srcOrd="0" destOrd="0" presId="urn:microsoft.com/office/officeart/2005/8/layout/orgChart1"/>
    <dgm:cxn modelId="{D8131DC8-2FBB-4971-9FC9-26A6F2778DE8}" type="presOf" srcId="{144308A8-3604-4D87-965E-AD7C8422006C}" destId="{2003F24D-D38F-4F84-A092-98CF2BB15194}" srcOrd="0" destOrd="0" presId="urn:microsoft.com/office/officeart/2005/8/layout/orgChart1"/>
    <dgm:cxn modelId="{A9840764-330A-4206-8294-9F4BF0A8D8CC}" type="presOf" srcId="{EBA0EF35-C5B9-4F18-AFBA-66FAB0F92880}" destId="{6B52014C-698E-4CBD-973D-268AD498E12F}" srcOrd="0" destOrd="0" presId="urn:microsoft.com/office/officeart/2005/8/layout/orgChart1"/>
    <dgm:cxn modelId="{E393A47D-489A-4477-A7C0-5A07DC1318BA}" type="presOf" srcId="{7A544FD6-282F-418D-B984-CFAD5DD3E82C}" destId="{4F3A5833-63F1-42DB-AFA3-5349C92719B0}" srcOrd="0" destOrd="0" presId="urn:microsoft.com/office/officeart/2005/8/layout/orgChart1"/>
    <dgm:cxn modelId="{6AD158B0-0B7E-4FD6-9508-CAAD7E5D50EF}" type="presOf" srcId="{3F288548-4C14-4628-9788-E1CC9BE4B6CD}" destId="{FF2F2840-69D7-43B8-832C-4A277184A031}" srcOrd="0" destOrd="0" presId="urn:microsoft.com/office/officeart/2005/8/layout/orgChart1"/>
    <dgm:cxn modelId="{773BF250-9D2A-4DA9-942C-DF60B384721E}" type="presOf" srcId="{596FFFAE-1600-43E9-BF30-1B560ED0FBAB}" destId="{9F55EF74-7A14-416F-B83A-31259CE7A130}" srcOrd="0" destOrd="0" presId="urn:microsoft.com/office/officeart/2005/8/layout/orgChart1"/>
    <dgm:cxn modelId="{6E81FD79-F9B9-4D1A-8417-99913B69621C}" type="presOf" srcId="{F75381C0-2A1A-42A4-8EEB-E81317EF4EC8}" destId="{C8D7CD56-473D-4A0F-9705-481A3A585673}" srcOrd="1" destOrd="0" presId="urn:microsoft.com/office/officeart/2005/8/layout/orgChart1"/>
    <dgm:cxn modelId="{2B2FD51E-AAD6-42E8-A857-0E905530B391}" type="presOf" srcId="{CDB6D59D-C6E3-40F3-8E6F-BB6F90930203}" destId="{11C89861-2E53-42BD-B4F5-16E804EE84E6}" srcOrd="0" destOrd="0" presId="urn:microsoft.com/office/officeart/2005/8/layout/orgChart1"/>
    <dgm:cxn modelId="{6586EE26-44A6-4013-98E1-22AAC417C3DF}" type="presOf" srcId="{552FF5A4-B3F4-422A-A4F7-20506ED3FE8A}" destId="{AC50CC84-07E6-4E58-9B56-C98BDD075EB7}" srcOrd="0" destOrd="0" presId="urn:microsoft.com/office/officeart/2005/8/layout/orgChart1"/>
    <dgm:cxn modelId="{92859F91-41AE-419A-BB2B-FBFB1460E151}" type="presOf" srcId="{805490A2-CBFE-4553-9E9B-0BDB24D7DC0A}" destId="{AFC66B75-C098-4A80-A6E0-E291E663AFFF}" srcOrd="0" destOrd="0" presId="urn:microsoft.com/office/officeart/2005/8/layout/orgChart1"/>
    <dgm:cxn modelId="{23AE34DE-A223-4F7A-8FB1-67428679BE23}" type="presOf" srcId="{651222E5-A005-4BBC-94A4-7D03EC5571CC}" destId="{06B26F9F-EB95-47E6-98E2-37E11FC9F1E1}" srcOrd="0" destOrd="0" presId="urn:microsoft.com/office/officeart/2005/8/layout/orgChart1"/>
    <dgm:cxn modelId="{DCC19A51-1AB6-4DEE-AB46-83C445237144}" type="presOf" srcId="{144308A8-3604-4D87-965E-AD7C8422006C}" destId="{790A6AA7-099B-4056-AEEB-B8D2DFA8C965}" srcOrd="1" destOrd="0" presId="urn:microsoft.com/office/officeart/2005/8/layout/orgChart1"/>
    <dgm:cxn modelId="{D80B50CC-0E26-4C65-B86A-1FB78CC2BF10}" srcId="{030E583A-18F0-440D-A458-4448586F14A6}" destId="{651222E5-A005-4BBC-94A4-7D03EC5571CC}" srcOrd="1" destOrd="0" parTransId="{552FF5A4-B3F4-422A-A4F7-20506ED3FE8A}" sibTransId="{6B7697E0-D48F-4A90-B322-2F6913AB863B}"/>
    <dgm:cxn modelId="{E2D847BD-5B51-47F9-BA63-10367B813640}" type="presOf" srcId="{37241B82-4DB4-45DD-BA88-BA7EF429446F}" destId="{95B51CBF-C4ED-463D-BB19-F6E710710CE9}" srcOrd="0" destOrd="0" presId="urn:microsoft.com/office/officeart/2005/8/layout/orgChart1"/>
    <dgm:cxn modelId="{B145E6D1-DD91-4279-A3EB-5CA28BB2D6A8}" type="presOf" srcId="{7A544FD6-282F-418D-B984-CFAD5DD3E82C}" destId="{5567501A-9A10-4D6A-8928-4EBF93115D17}" srcOrd="1" destOrd="0" presId="urn:microsoft.com/office/officeart/2005/8/layout/orgChart1"/>
    <dgm:cxn modelId="{EC04D1A5-F151-4760-9976-0AFD31305158}" type="presOf" srcId="{3B6C312E-6A77-45D8-B51D-5325D9D6C682}" destId="{4EF6E250-FA55-40B8-BA62-D78D91D0EEDF}" srcOrd="0" destOrd="0" presId="urn:microsoft.com/office/officeart/2005/8/layout/orgChart1"/>
    <dgm:cxn modelId="{77EE4EFD-89BD-4982-B817-26823A1AD6EC}" srcId="{030E583A-18F0-440D-A458-4448586F14A6}" destId="{3E847CC4-EA48-4A79-A097-548798FD1AFB}" srcOrd="2" destOrd="0" parTransId="{37241B82-4DB4-45DD-BA88-BA7EF429446F}" sibTransId="{5726EDC2-E12E-435B-A4E1-5E350F8FACEA}"/>
    <dgm:cxn modelId="{6E8FE99D-0969-4CE2-9A82-B4FB5D3538EA}" srcId="{3B6C312E-6A77-45D8-B51D-5325D9D6C682}" destId="{030E583A-18F0-440D-A458-4448586F14A6}" srcOrd="0" destOrd="0" parTransId="{D6CDBAEB-2734-485A-865F-BED86F0C785C}" sibTransId="{C9377FE0-A4C0-41D6-B35C-0575602A763F}"/>
    <dgm:cxn modelId="{179E7BEA-CF78-4154-93C4-035BFF643235}" srcId="{030E583A-18F0-440D-A458-4448586F14A6}" destId="{7A544FD6-282F-418D-B984-CFAD5DD3E82C}" srcOrd="4" destOrd="0" parTransId="{3F288548-4C14-4628-9788-E1CC9BE4B6CD}" sibTransId="{B6646C7E-6685-4C29-8120-649BEB6EDF06}"/>
    <dgm:cxn modelId="{3003DA6C-F753-4676-982E-96F2F79DCC23}" type="presOf" srcId="{030E583A-18F0-440D-A458-4448586F14A6}" destId="{4622D578-960B-44F7-8CF0-EB097567A54E}" srcOrd="1" destOrd="0" presId="urn:microsoft.com/office/officeart/2005/8/layout/orgChart1"/>
    <dgm:cxn modelId="{46A424E8-BFD4-45B6-B541-9AC846DF2804}" type="presOf" srcId="{77D10062-64A3-4EA2-ABED-6F66C378F1B6}" destId="{8054C2E6-9A36-4273-8003-7865A40E4C00}" srcOrd="0" destOrd="0" presId="urn:microsoft.com/office/officeart/2005/8/layout/orgChart1"/>
    <dgm:cxn modelId="{56470854-4D4C-4F7E-BBF3-6757145F2B20}" srcId="{77D10062-64A3-4EA2-ABED-6F66C378F1B6}" destId="{144308A8-3604-4D87-965E-AD7C8422006C}" srcOrd="0" destOrd="0" parTransId="{CDB6D59D-C6E3-40F3-8E6F-BB6F90930203}" sibTransId="{F9AF428D-F5D0-427A-8C0E-62D1D3DD0E59}"/>
    <dgm:cxn modelId="{B8BC94BB-904D-425B-BB02-F9D05639CFD7}" type="presOf" srcId="{67997C66-DDEE-4C1F-AC77-6D3A5A733C50}" destId="{1F512A01-6E3A-465F-B641-8B4CDB2DE5B9}" srcOrd="1" destOrd="0" presId="urn:microsoft.com/office/officeart/2005/8/layout/orgChart1"/>
    <dgm:cxn modelId="{2ACEC72B-B259-474D-BA8D-9703C69C8868}" type="presOf" srcId="{35643FD9-51CB-4794-AA0A-0739DD8BE48E}" destId="{D0D84B6C-FDD9-441E-9D0B-872F3AE85EBC}" srcOrd="0" destOrd="0" presId="urn:microsoft.com/office/officeart/2005/8/layout/orgChart1"/>
    <dgm:cxn modelId="{F1E27C20-181A-4FCF-9787-632DDC5D316A}" srcId="{7A544FD6-282F-418D-B984-CFAD5DD3E82C}" destId="{F75381C0-2A1A-42A4-8EEB-E81317EF4EC8}" srcOrd="0" destOrd="0" parTransId="{4F4AE3AF-2006-4E43-A34E-B2ED0DE3540B}" sibTransId="{6294364B-B0D7-4B5E-9EF3-5966021C974F}"/>
    <dgm:cxn modelId="{76E5A9BE-E7B1-47BD-9504-9C916C7BC617}" srcId="{67997C66-DDEE-4C1F-AC77-6D3A5A733C50}" destId="{596FFFAE-1600-43E9-BF30-1B560ED0FBAB}" srcOrd="0" destOrd="0" parTransId="{35643FD9-51CB-4794-AA0A-0739DD8BE48E}" sibTransId="{BBB464BC-AA51-412F-8893-82F3FC87D045}"/>
    <dgm:cxn modelId="{A51C81C8-8410-4306-A025-183EE69903CB}" type="presOf" srcId="{651222E5-A005-4BBC-94A4-7D03EC5571CC}" destId="{F9CC06E3-49A4-481D-8CFF-A4BD6B55E4DF}" srcOrd="1" destOrd="0" presId="urn:microsoft.com/office/officeart/2005/8/layout/orgChart1"/>
    <dgm:cxn modelId="{C9889339-E356-4AFB-95D5-B33BBA887CCE}" type="presOf" srcId="{030E583A-18F0-440D-A458-4448586F14A6}" destId="{C15DD08F-74A0-40D6-B275-F96A3A24D843}" srcOrd="0" destOrd="0" presId="urn:microsoft.com/office/officeart/2005/8/layout/orgChart1"/>
    <dgm:cxn modelId="{6B1C7AA0-E219-404D-97BD-47BC9A6DBCF2}" srcId="{030E583A-18F0-440D-A458-4448586F14A6}" destId="{77D10062-64A3-4EA2-ABED-6F66C378F1B6}" srcOrd="3" destOrd="0" parTransId="{805490A2-CBFE-4553-9E9B-0BDB24D7DC0A}" sibTransId="{0A5CAE5E-FFBE-4D61-BE71-90720A4E1D00}"/>
    <dgm:cxn modelId="{382C7A01-7172-48BA-990E-B5BB08F9639A}" type="presParOf" srcId="{4EF6E250-FA55-40B8-BA62-D78D91D0EEDF}" destId="{A8EB38E9-21D2-4652-B91E-D22E51292E76}" srcOrd="0" destOrd="0" presId="urn:microsoft.com/office/officeart/2005/8/layout/orgChart1"/>
    <dgm:cxn modelId="{F1C05152-FE97-45B5-84C6-AADC12575AF8}" type="presParOf" srcId="{A8EB38E9-21D2-4652-B91E-D22E51292E76}" destId="{67A2B6F7-2310-497E-B518-9CF60655A5B5}" srcOrd="0" destOrd="0" presId="urn:microsoft.com/office/officeart/2005/8/layout/orgChart1"/>
    <dgm:cxn modelId="{F719E104-8A5E-47B9-A03F-0CBFA6699711}" type="presParOf" srcId="{67A2B6F7-2310-497E-B518-9CF60655A5B5}" destId="{C15DD08F-74A0-40D6-B275-F96A3A24D843}" srcOrd="0" destOrd="0" presId="urn:microsoft.com/office/officeart/2005/8/layout/orgChart1"/>
    <dgm:cxn modelId="{94D0812C-F028-4D78-B804-A43B8EEE4FAD}" type="presParOf" srcId="{67A2B6F7-2310-497E-B518-9CF60655A5B5}" destId="{4622D578-960B-44F7-8CF0-EB097567A54E}" srcOrd="1" destOrd="0" presId="urn:microsoft.com/office/officeart/2005/8/layout/orgChart1"/>
    <dgm:cxn modelId="{3E3692A7-C216-4CD8-ADB4-442EA5D36F1B}" type="presParOf" srcId="{A8EB38E9-21D2-4652-B91E-D22E51292E76}" destId="{4076CC29-8B44-4C7F-8B69-1D52BF87FF1C}" srcOrd="1" destOrd="0" presId="urn:microsoft.com/office/officeart/2005/8/layout/orgChart1"/>
    <dgm:cxn modelId="{C70853D8-BAFD-4867-8095-4F645AD2E454}" type="presParOf" srcId="{4076CC29-8B44-4C7F-8B69-1D52BF87FF1C}" destId="{6B52014C-698E-4CBD-973D-268AD498E12F}" srcOrd="0" destOrd="0" presId="urn:microsoft.com/office/officeart/2005/8/layout/orgChart1"/>
    <dgm:cxn modelId="{5BF9A9CB-BCE6-455D-A3DC-9A306AF999C2}" type="presParOf" srcId="{4076CC29-8B44-4C7F-8B69-1D52BF87FF1C}" destId="{D57CF6F7-1F34-41D4-91F7-12B1D2E0CCCE}" srcOrd="1" destOrd="0" presId="urn:microsoft.com/office/officeart/2005/8/layout/orgChart1"/>
    <dgm:cxn modelId="{4A83BA82-5C51-48E9-A2E5-6C607C4A23BF}" type="presParOf" srcId="{D57CF6F7-1F34-41D4-91F7-12B1D2E0CCCE}" destId="{6B72F4BB-DA3C-4702-8C50-A590E31F0C33}" srcOrd="0" destOrd="0" presId="urn:microsoft.com/office/officeart/2005/8/layout/orgChart1"/>
    <dgm:cxn modelId="{4A4BF798-833D-4A2C-A907-CCD29C2FFBD2}" type="presParOf" srcId="{6B72F4BB-DA3C-4702-8C50-A590E31F0C33}" destId="{03BE4B82-5E7B-4E15-8C06-2E9FE75AABD9}" srcOrd="0" destOrd="0" presId="urn:microsoft.com/office/officeart/2005/8/layout/orgChart1"/>
    <dgm:cxn modelId="{686C74D3-8AE7-4E7C-9F58-7636967DCAC0}" type="presParOf" srcId="{6B72F4BB-DA3C-4702-8C50-A590E31F0C33}" destId="{1F512A01-6E3A-465F-B641-8B4CDB2DE5B9}" srcOrd="1" destOrd="0" presId="urn:microsoft.com/office/officeart/2005/8/layout/orgChart1"/>
    <dgm:cxn modelId="{8E8DCCE3-E4FE-4179-9926-5B9528C0D9A5}" type="presParOf" srcId="{D57CF6F7-1F34-41D4-91F7-12B1D2E0CCCE}" destId="{EF5D1798-C2A7-4B7C-9550-507080F2B602}" srcOrd="1" destOrd="0" presId="urn:microsoft.com/office/officeart/2005/8/layout/orgChart1"/>
    <dgm:cxn modelId="{C76B9564-F449-4947-8CBF-D398B55E7C3E}" type="presParOf" srcId="{EF5D1798-C2A7-4B7C-9550-507080F2B602}" destId="{D0D84B6C-FDD9-441E-9D0B-872F3AE85EBC}" srcOrd="0" destOrd="0" presId="urn:microsoft.com/office/officeart/2005/8/layout/orgChart1"/>
    <dgm:cxn modelId="{31279128-0AEE-4C8C-BA8D-D71FF8B24A91}" type="presParOf" srcId="{EF5D1798-C2A7-4B7C-9550-507080F2B602}" destId="{E9FDE1D2-A969-43BC-8304-A773F87CFF9B}" srcOrd="1" destOrd="0" presId="urn:microsoft.com/office/officeart/2005/8/layout/orgChart1"/>
    <dgm:cxn modelId="{F160D087-A1EF-4AA1-9F30-FC6136ED8969}" type="presParOf" srcId="{E9FDE1D2-A969-43BC-8304-A773F87CFF9B}" destId="{32A18AE0-52BD-4B08-A15B-5B767E402317}" srcOrd="0" destOrd="0" presId="urn:microsoft.com/office/officeart/2005/8/layout/orgChart1"/>
    <dgm:cxn modelId="{A4764B29-7EF5-4C11-9A12-1328EC73E5A9}" type="presParOf" srcId="{32A18AE0-52BD-4B08-A15B-5B767E402317}" destId="{9F55EF74-7A14-416F-B83A-31259CE7A130}" srcOrd="0" destOrd="0" presId="urn:microsoft.com/office/officeart/2005/8/layout/orgChart1"/>
    <dgm:cxn modelId="{6C02335C-B805-4869-BDED-BE010003E00B}" type="presParOf" srcId="{32A18AE0-52BD-4B08-A15B-5B767E402317}" destId="{979B70C1-3C27-4E02-8DEA-935FF6AE0F82}" srcOrd="1" destOrd="0" presId="urn:microsoft.com/office/officeart/2005/8/layout/orgChart1"/>
    <dgm:cxn modelId="{24221FA4-DF2E-48F8-9685-5D12BC2E171B}" type="presParOf" srcId="{E9FDE1D2-A969-43BC-8304-A773F87CFF9B}" destId="{394EFFEB-2A83-4F0B-A090-7B6E7790D703}" srcOrd="1" destOrd="0" presId="urn:microsoft.com/office/officeart/2005/8/layout/orgChart1"/>
    <dgm:cxn modelId="{4A5B27A0-E0B5-49E5-8C92-62515FF8DC37}" type="presParOf" srcId="{E9FDE1D2-A969-43BC-8304-A773F87CFF9B}" destId="{2F276EEC-FE3D-492C-B845-091728232530}" srcOrd="2" destOrd="0" presId="urn:microsoft.com/office/officeart/2005/8/layout/orgChart1"/>
    <dgm:cxn modelId="{5BBD8CFC-1A90-4ADD-B757-BB3A58F86B85}" type="presParOf" srcId="{D57CF6F7-1F34-41D4-91F7-12B1D2E0CCCE}" destId="{2DF18D58-24FB-4FBC-9B7B-4542379565E0}" srcOrd="2" destOrd="0" presId="urn:microsoft.com/office/officeart/2005/8/layout/orgChart1"/>
    <dgm:cxn modelId="{6A93016C-A10C-4357-A8EF-E0A836FBD269}" type="presParOf" srcId="{4076CC29-8B44-4C7F-8B69-1D52BF87FF1C}" destId="{AC50CC84-07E6-4E58-9B56-C98BDD075EB7}" srcOrd="2" destOrd="0" presId="urn:microsoft.com/office/officeart/2005/8/layout/orgChart1"/>
    <dgm:cxn modelId="{7452A52D-6317-46DC-945F-C583114DA4D2}" type="presParOf" srcId="{4076CC29-8B44-4C7F-8B69-1D52BF87FF1C}" destId="{F3523B40-585F-4A5E-A6C5-E92D3FEB296D}" srcOrd="3" destOrd="0" presId="urn:microsoft.com/office/officeart/2005/8/layout/orgChart1"/>
    <dgm:cxn modelId="{AB522189-239B-45AD-9EAE-EC5659426589}" type="presParOf" srcId="{F3523B40-585F-4A5E-A6C5-E92D3FEB296D}" destId="{6F8B31CC-903F-40D0-8635-FBB1089B33C7}" srcOrd="0" destOrd="0" presId="urn:microsoft.com/office/officeart/2005/8/layout/orgChart1"/>
    <dgm:cxn modelId="{E8C7EF94-39DC-4302-9512-DA8E0041F7F7}" type="presParOf" srcId="{6F8B31CC-903F-40D0-8635-FBB1089B33C7}" destId="{06B26F9F-EB95-47E6-98E2-37E11FC9F1E1}" srcOrd="0" destOrd="0" presId="urn:microsoft.com/office/officeart/2005/8/layout/orgChart1"/>
    <dgm:cxn modelId="{4B957EBF-3BB0-4D1B-B2CA-746EE38D3FAE}" type="presParOf" srcId="{6F8B31CC-903F-40D0-8635-FBB1089B33C7}" destId="{F9CC06E3-49A4-481D-8CFF-A4BD6B55E4DF}" srcOrd="1" destOrd="0" presId="urn:microsoft.com/office/officeart/2005/8/layout/orgChart1"/>
    <dgm:cxn modelId="{4344FDF0-68C9-4573-AF5A-EBD58277BB8E}" type="presParOf" srcId="{F3523B40-585F-4A5E-A6C5-E92D3FEB296D}" destId="{BDD91260-D453-48CE-9FC3-08FECE632BE3}" srcOrd="1" destOrd="0" presId="urn:microsoft.com/office/officeart/2005/8/layout/orgChart1"/>
    <dgm:cxn modelId="{670B806C-FBD7-48B3-A737-A09792B45EB2}" type="presParOf" srcId="{F3523B40-585F-4A5E-A6C5-E92D3FEB296D}" destId="{65DA1DEF-EAE0-47F7-9423-8EAF6E13D2AA}" srcOrd="2" destOrd="0" presId="urn:microsoft.com/office/officeart/2005/8/layout/orgChart1"/>
    <dgm:cxn modelId="{5325191C-92AE-40A5-8C0D-51581D82495E}" type="presParOf" srcId="{4076CC29-8B44-4C7F-8B69-1D52BF87FF1C}" destId="{95B51CBF-C4ED-463D-BB19-F6E710710CE9}" srcOrd="4" destOrd="0" presId="urn:microsoft.com/office/officeart/2005/8/layout/orgChart1"/>
    <dgm:cxn modelId="{C9B9CBA0-C99A-4396-AC74-0F6F1CE8D7AB}" type="presParOf" srcId="{4076CC29-8B44-4C7F-8B69-1D52BF87FF1C}" destId="{0E6BA72B-C881-4049-AB6D-F602E35DA760}" srcOrd="5" destOrd="0" presId="urn:microsoft.com/office/officeart/2005/8/layout/orgChart1"/>
    <dgm:cxn modelId="{BCAC027C-491D-41BF-930B-81813207FD46}" type="presParOf" srcId="{0E6BA72B-C881-4049-AB6D-F602E35DA760}" destId="{DE5B470B-2B91-4CC9-84DB-88087B1CD9FE}" srcOrd="0" destOrd="0" presId="urn:microsoft.com/office/officeart/2005/8/layout/orgChart1"/>
    <dgm:cxn modelId="{2F1FCE60-96E0-46DB-9F02-FC8455FF0DD4}" type="presParOf" srcId="{DE5B470B-2B91-4CC9-84DB-88087B1CD9FE}" destId="{C79507A0-567E-4386-B0FC-47D4BC0B45EB}" srcOrd="0" destOrd="0" presId="urn:microsoft.com/office/officeart/2005/8/layout/orgChart1"/>
    <dgm:cxn modelId="{09AF548F-9F0F-41BC-9320-8732B2D8E6EC}" type="presParOf" srcId="{DE5B470B-2B91-4CC9-84DB-88087B1CD9FE}" destId="{53059C97-DF6E-4069-AD13-7B161DF1676E}" srcOrd="1" destOrd="0" presId="urn:microsoft.com/office/officeart/2005/8/layout/orgChart1"/>
    <dgm:cxn modelId="{D57DAB1A-C54A-4270-BC42-2ECE9A9FA65F}" type="presParOf" srcId="{0E6BA72B-C881-4049-AB6D-F602E35DA760}" destId="{298F855E-B7C2-4EB0-8D0F-2848E2DBB891}" srcOrd="1" destOrd="0" presId="urn:microsoft.com/office/officeart/2005/8/layout/orgChart1"/>
    <dgm:cxn modelId="{6D76A9CC-FF4A-4991-B53D-2E7650974AE1}" type="presParOf" srcId="{0E6BA72B-C881-4049-AB6D-F602E35DA760}" destId="{1F143D53-C03A-4701-9828-60992C98ADFD}" srcOrd="2" destOrd="0" presId="urn:microsoft.com/office/officeart/2005/8/layout/orgChart1"/>
    <dgm:cxn modelId="{B98B187F-5463-4CE9-BE59-C69B6960CCEA}" type="presParOf" srcId="{4076CC29-8B44-4C7F-8B69-1D52BF87FF1C}" destId="{AFC66B75-C098-4A80-A6E0-E291E663AFFF}" srcOrd="6" destOrd="0" presId="urn:microsoft.com/office/officeart/2005/8/layout/orgChart1"/>
    <dgm:cxn modelId="{6E60FE39-87EE-4B28-A9F4-626163D3B446}" type="presParOf" srcId="{4076CC29-8B44-4C7F-8B69-1D52BF87FF1C}" destId="{7574B513-A9BF-4B09-9CDD-DC0005198C9F}" srcOrd="7" destOrd="0" presId="urn:microsoft.com/office/officeart/2005/8/layout/orgChart1"/>
    <dgm:cxn modelId="{83E6F1B5-505E-4C32-80F6-CA9AF8B9A07F}" type="presParOf" srcId="{7574B513-A9BF-4B09-9CDD-DC0005198C9F}" destId="{D3C0C656-8908-4634-A522-BCCD0BA2A1C4}" srcOrd="0" destOrd="0" presId="urn:microsoft.com/office/officeart/2005/8/layout/orgChart1"/>
    <dgm:cxn modelId="{E99003BB-8D89-4507-8015-EB1C768154BC}" type="presParOf" srcId="{D3C0C656-8908-4634-A522-BCCD0BA2A1C4}" destId="{8054C2E6-9A36-4273-8003-7865A40E4C00}" srcOrd="0" destOrd="0" presId="urn:microsoft.com/office/officeart/2005/8/layout/orgChart1"/>
    <dgm:cxn modelId="{CA98A987-C719-4975-AB17-58FD4E5A825C}" type="presParOf" srcId="{D3C0C656-8908-4634-A522-BCCD0BA2A1C4}" destId="{FD8FFA92-9A99-473A-B6F3-473CEC899E2F}" srcOrd="1" destOrd="0" presId="urn:microsoft.com/office/officeart/2005/8/layout/orgChart1"/>
    <dgm:cxn modelId="{B22A6A3F-3B9B-45BC-AF04-EAA3EC74AAC8}" type="presParOf" srcId="{7574B513-A9BF-4B09-9CDD-DC0005198C9F}" destId="{47020826-39C8-4FFA-9FD2-90C10BD2236C}" srcOrd="1" destOrd="0" presId="urn:microsoft.com/office/officeart/2005/8/layout/orgChart1"/>
    <dgm:cxn modelId="{FEC918BA-FCBC-4A3A-86EC-9F97CFD779E9}" type="presParOf" srcId="{47020826-39C8-4FFA-9FD2-90C10BD2236C}" destId="{11C89861-2E53-42BD-B4F5-16E804EE84E6}" srcOrd="0" destOrd="0" presId="urn:microsoft.com/office/officeart/2005/8/layout/orgChart1"/>
    <dgm:cxn modelId="{4EAE9D48-29AB-4293-A824-B49BA37979AE}" type="presParOf" srcId="{47020826-39C8-4FFA-9FD2-90C10BD2236C}" destId="{95A8F483-241F-4D7A-A3A7-0027CD5E74C6}" srcOrd="1" destOrd="0" presId="urn:microsoft.com/office/officeart/2005/8/layout/orgChart1"/>
    <dgm:cxn modelId="{D4D6DEC3-0B9A-4A5E-A863-1AE59B4356FC}" type="presParOf" srcId="{95A8F483-241F-4D7A-A3A7-0027CD5E74C6}" destId="{07EC5435-862F-4427-B7B2-5000900941AC}" srcOrd="0" destOrd="0" presId="urn:microsoft.com/office/officeart/2005/8/layout/orgChart1"/>
    <dgm:cxn modelId="{2E17DDF0-74BB-44AF-B281-9DEDA567E199}" type="presParOf" srcId="{07EC5435-862F-4427-B7B2-5000900941AC}" destId="{2003F24D-D38F-4F84-A092-98CF2BB15194}" srcOrd="0" destOrd="0" presId="urn:microsoft.com/office/officeart/2005/8/layout/orgChart1"/>
    <dgm:cxn modelId="{4791E4F0-A7E9-47EA-A38C-AE691759CAE9}" type="presParOf" srcId="{07EC5435-862F-4427-B7B2-5000900941AC}" destId="{790A6AA7-099B-4056-AEEB-B8D2DFA8C965}" srcOrd="1" destOrd="0" presId="urn:microsoft.com/office/officeart/2005/8/layout/orgChart1"/>
    <dgm:cxn modelId="{A46DC478-2EB1-4238-A376-3915814A2813}" type="presParOf" srcId="{95A8F483-241F-4D7A-A3A7-0027CD5E74C6}" destId="{8B0EAE4C-799A-4805-A5E4-E97A3A894199}" srcOrd="1" destOrd="0" presId="urn:microsoft.com/office/officeart/2005/8/layout/orgChart1"/>
    <dgm:cxn modelId="{84D8A167-5690-4D37-865A-045ED9EF9F8B}" type="presParOf" srcId="{95A8F483-241F-4D7A-A3A7-0027CD5E74C6}" destId="{AEA3B9F0-993B-475C-A336-8C05D1358392}" srcOrd="2" destOrd="0" presId="urn:microsoft.com/office/officeart/2005/8/layout/orgChart1"/>
    <dgm:cxn modelId="{8F1F152F-E675-4A7A-A8BE-4CDD73ACC2BB}" type="presParOf" srcId="{7574B513-A9BF-4B09-9CDD-DC0005198C9F}" destId="{FC5CA9E9-8239-413A-96B9-76E29885B96C}" srcOrd="2" destOrd="0" presId="urn:microsoft.com/office/officeart/2005/8/layout/orgChart1"/>
    <dgm:cxn modelId="{A853D6ED-DF8D-4F36-9724-B472A9F27257}" type="presParOf" srcId="{4076CC29-8B44-4C7F-8B69-1D52BF87FF1C}" destId="{FF2F2840-69D7-43B8-832C-4A277184A031}" srcOrd="8" destOrd="0" presId="urn:microsoft.com/office/officeart/2005/8/layout/orgChart1"/>
    <dgm:cxn modelId="{FC4EE638-2D3E-4F45-BE70-39B174B1B0ED}" type="presParOf" srcId="{4076CC29-8B44-4C7F-8B69-1D52BF87FF1C}" destId="{AE3A7A02-6931-461D-91CE-C26ADCF0B8FF}" srcOrd="9" destOrd="0" presId="urn:microsoft.com/office/officeart/2005/8/layout/orgChart1"/>
    <dgm:cxn modelId="{76397881-12C9-444B-A2FA-A148A06D047D}" type="presParOf" srcId="{AE3A7A02-6931-461D-91CE-C26ADCF0B8FF}" destId="{8C27E21E-BC0B-495E-A3F3-AEF29A86A337}" srcOrd="0" destOrd="0" presId="urn:microsoft.com/office/officeart/2005/8/layout/orgChart1"/>
    <dgm:cxn modelId="{45BE6186-FEAC-4542-AF3C-15F4B8B0C3FC}" type="presParOf" srcId="{8C27E21E-BC0B-495E-A3F3-AEF29A86A337}" destId="{4F3A5833-63F1-42DB-AFA3-5349C92719B0}" srcOrd="0" destOrd="0" presId="urn:microsoft.com/office/officeart/2005/8/layout/orgChart1"/>
    <dgm:cxn modelId="{7379DE9B-22BB-4A86-BC8D-BD2366A759C7}" type="presParOf" srcId="{8C27E21E-BC0B-495E-A3F3-AEF29A86A337}" destId="{5567501A-9A10-4D6A-8928-4EBF93115D17}" srcOrd="1" destOrd="0" presId="urn:microsoft.com/office/officeart/2005/8/layout/orgChart1"/>
    <dgm:cxn modelId="{28002DBE-0824-401D-B9CB-72BFB678DE17}" type="presParOf" srcId="{AE3A7A02-6931-461D-91CE-C26ADCF0B8FF}" destId="{8BA248CB-3D8D-4C8D-8CF5-AE599D5170D1}" srcOrd="1" destOrd="0" presId="urn:microsoft.com/office/officeart/2005/8/layout/orgChart1"/>
    <dgm:cxn modelId="{A4C4C53B-B387-40F1-9F00-4267A5BE9861}" type="presParOf" srcId="{8BA248CB-3D8D-4C8D-8CF5-AE599D5170D1}" destId="{E6B9830C-D188-4958-87D9-F31C30ECFC42}" srcOrd="0" destOrd="0" presId="urn:microsoft.com/office/officeart/2005/8/layout/orgChart1"/>
    <dgm:cxn modelId="{35C7EE50-926D-4287-B55C-F10F98904329}" type="presParOf" srcId="{8BA248CB-3D8D-4C8D-8CF5-AE599D5170D1}" destId="{E5D031D2-C693-4709-A648-F21891731033}" srcOrd="1" destOrd="0" presId="urn:microsoft.com/office/officeart/2005/8/layout/orgChart1"/>
    <dgm:cxn modelId="{FB05ABDB-9ECD-49BA-8A84-DCF1D6C30921}" type="presParOf" srcId="{E5D031D2-C693-4709-A648-F21891731033}" destId="{7BD04A24-5B09-4431-9402-845013F5ED9F}" srcOrd="0" destOrd="0" presId="urn:microsoft.com/office/officeart/2005/8/layout/orgChart1"/>
    <dgm:cxn modelId="{776C0EDA-CA8A-45FC-9854-1C18E8EB4F98}" type="presParOf" srcId="{7BD04A24-5B09-4431-9402-845013F5ED9F}" destId="{E9E247ED-033E-43ED-8D7C-3646B1D3124E}" srcOrd="0" destOrd="0" presId="urn:microsoft.com/office/officeart/2005/8/layout/orgChart1"/>
    <dgm:cxn modelId="{C2FCD662-1B28-4E74-BAC8-335C314A5F27}" type="presParOf" srcId="{7BD04A24-5B09-4431-9402-845013F5ED9F}" destId="{C8D7CD56-473D-4A0F-9705-481A3A585673}" srcOrd="1" destOrd="0" presId="urn:microsoft.com/office/officeart/2005/8/layout/orgChart1"/>
    <dgm:cxn modelId="{CABDC6E8-C0A1-495A-BC2C-133757C7B0D4}" type="presParOf" srcId="{E5D031D2-C693-4709-A648-F21891731033}" destId="{FEA3268B-15E9-49AD-AC21-CCEA45253BFE}" srcOrd="1" destOrd="0" presId="urn:microsoft.com/office/officeart/2005/8/layout/orgChart1"/>
    <dgm:cxn modelId="{466CF72B-750B-4DD3-8031-15E25AAE5374}" type="presParOf" srcId="{E5D031D2-C693-4709-A648-F21891731033}" destId="{BFCC91AB-CC00-4E14-BFE9-2193C02B3AC4}" srcOrd="2" destOrd="0" presId="urn:microsoft.com/office/officeart/2005/8/layout/orgChart1"/>
    <dgm:cxn modelId="{CDE98766-422A-4B56-A367-810A5A97D111}" type="presParOf" srcId="{AE3A7A02-6931-461D-91CE-C26ADCF0B8FF}" destId="{77500D4D-D5D9-4606-8228-20B2A61C5049}" srcOrd="2" destOrd="0" presId="urn:microsoft.com/office/officeart/2005/8/layout/orgChart1"/>
    <dgm:cxn modelId="{0FB01615-9D78-4CB3-A73C-EB25F81F3135}" type="presParOf" srcId="{A8EB38E9-21D2-4652-B91E-D22E51292E76}" destId="{A46849B6-A1F3-4EFB-B4E9-C8787BB2CFE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34D700-3095-0447-8D83-CE6F6F927888}"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F5EC95C1-D988-8240-AB88-31BDEFCAC734}">
      <dgm:prSet phldrT="[Text]" custT="1"/>
      <dgm:spPr/>
      <dgm:t>
        <a:bodyPr/>
        <a:lstStyle/>
        <a:p>
          <a:r>
            <a:rPr lang="en-US" sz="2400" b="1" dirty="0"/>
            <a:t>HỆ THỐNG CÁC CƠ SỞ CAI NGHIỆN MA TUÝ CÔNG LẬP </a:t>
          </a:r>
          <a:r>
            <a:rPr lang="en-US" sz="2400" b="1" dirty="0" err="1"/>
            <a:t>Ở</a:t>
          </a:r>
          <a:r>
            <a:rPr lang="en-US" sz="2400" b="1" dirty="0"/>
            <a:t> VIỆT NAM </a:t>
          </a:r>
          <a:r>
            <a:rPr lang="en-US" sz="2000" b="1" dirty="0"/>
            <a:t>(110)</a:t>
          </a:r>
        </a:p>
      </dgm:t>
    </dgm:pt>
    <dgm:pt modelId="{9EC80A60-991B-CA43-862C-02FC40C6B571}" type="parTrans" cxnId="{E2E37E39-DD10-BE45-9896-0EB483502A95}">
      <dgm:prSet/>
      <dgm:spPr/>
      <dgm:t>
        <a:bodyPr/>
        <a:lstStyle/>
        <a:p>
          <a:endParaRPr lang="en-US"/>
        </a:p>
      </dgm:t>
    </dgm:pt>
    <dgm:pt modelId="{B8BC371F-437D-F242-9397-9DDA8686F6B9}" type="sibTrans" cxnId="{E2E37E39-DD10-BE45-9896-0EB483502A95}">
      <dgm:prSet/>
      <dgm:spPr/>
      <dgm:t>
        <a:bodyPr/>
        <a:lstStyle/>
        <a:p>
          <a:endParaRPr lang="en-US"/>
        </a:p>
      </dgm:t>
    </dgm:pt>
    <dgm:pt modelId="{C05D27B1-B605-1645-B70A-9337D394773E}">
      <dgm:prSet phldrT="[Text]" custT="1"/>
      <dgm:spPr/>
      <dgm:t>
        <a:bodyPr/>
        <a:lstStyle/>
        <a:p>
          <a:r>
            <a:rPr lang="en-US" sz="2000" b="1" dirty="0"/>
            <a:t>CƠ SỞ CAI NGHIỆN TỔNG HỢP (75</a:t>
          </a:r>
          <a:r>
            <a:rPr lang="en-US" sz="2000" dirty="0"/>
            <a:t>)</a:t>
          </a:r>
          <a:endParaRPr lang="en-US" sz="1800" b="1" dirty="0"/>
        </a:p>
      </dgm:t>
    </dgm:pt>
    <dgm:pt modelId="{22D286E0-49AD-414D-9472-FE26952DE761}" type="parTrans" cxnId="{B07E77CE-3A4A-864B-B9EF-72AC709B032F}">
      <dgm:prSet/>
      <dgm:spPr/>
      <dgm:t>
        <a:bodyPr/>
        <a:lstStyle/>
        <a:p>
          <a:endParaRPr lang="en-US"/>
        </a:p>
      </dgm:t>
    </dgm:pt>
    <dgm:pt modelId="{16BD8533-D470-0649-AC4D-23FA04FDF15B}" type="sibTrans" cxnId="{B07E77CE-3A4A-864B-B9EF-72AC709B032F}">
      <dgm:prSet/>
      <dgm:spPr/>
      <dgm:t>
        <a:bodyPr/>
        <a:lstStyle/>
        <a:p>
          <a:endParaRPr lang="en-US"/>
        </a:p>
      </dgm:t>
    </dgm:pt>
    <dgm:pt modelId="{A746B110-677A-4A40-9168-FB78715BB872}">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a:t>CƠ SỞ CAI NGHIỆN BẮT BUỘC (5)</a:t>
          </a:r>
        </a:p>
        <a:p>
          <a:pPr defTabSz="977900">
            <a:lnSpc>
              <a:spcPct val="90000"/>
            </a:lnSpc>
            <a:spcBef>
              <a:spcPct val="0"/>
            </a:spcBef>
            <a:spcAft>
              <a:spcPct val="35000"/>
            </a:spcAft>
          </a:pPr>
          <a:endParaRPr lang="en-US" b="1" dirty="0"/>
        </a:p>
      </dgm:t>
    </dgm:pt>
    <dgm:pt modelId="{FE6EA3ED-3BFB-FC44-8145-A268B0116F13}" type="parTrans" cxnId="{51FBF136-7AAF-634B-AA20-3AD7FBC3ACAA}">
      <dgm:prSet/>
      <dgm:spPr/>
      <dgm:t>
        <a:bodyPr/>
        <a:lstStyle/>
        <a:p>
          <a:endParaRPr lang="en-US"/>
        </a:p>
      </dgm:t>
    </dgm:pt>
    <dgm:pt modelId="{11CD67CF-A35A-2B4A-8C4A-F123C8833CF3}" type="sibTrans" cxnId="{51FBF136-7AAF-634B-AA20-3AD7FBC3ACAA}">
      <dgm:prSet/>
      <dgm:spPr/>
      <dgm:t>
        <a:bodyPr/>
        <a:lstStyle/>
        <a:p>
          <a:endParaRPr lang="en-US"/>
        </a:p>
      </dgm:t>
    </dgm:pt>
    <dgm:pt modelId="{83E08C1C-5174-8D46-984E-8C8338F7FC77}">
      <dgm:prSet phldrT="[Text]"/>
      <dgm:spPr/>
      <dgm:t>
        <a:bodyPr/>
        <a:lstStyle/>
        <a:p>
          <a:r>
            <a:rPr lang="en-US" b="1" dirty="0"/>
            <a:t>CƠ SỞ TIẾP NHẬN XÃ HỘI </a:t>
          </a:r>
          <a:r>
            <a:rPr lang="en-US" dirty="0"/>
            <a:t>(6)</a:t>
          </a:r>
        </a:p>
      </dgm:t>
    </dgm:pt>
    <dgm:pt modelId="{4325F211-F434-FC47-92C4-EC26BCAA3BCD}" type="parTrans" cxnId="{FE256E2E-948B-6840-95D9-78AC43BA4D89}">
      <dgm:prSet/>
      <dgm:spPr/>
      <dgm:t>
        <a:bodyPr/>
        <a:lstStyle/>
        <a:p>
          <a:endParaRPr lang="en-US"/>
        </a:p>
      </dgm:t>
    </dgm:pt>
    <dgm:pt modelId="{4165A655-C63D-A349-A230-F2CD2B76E99B}" type="sibTrans" cxnId="{FE256E2E-948B-6840-95D9-78AC43BA4D89}">
      <dgm:prSet/>
      <dgm:spPr/>
      <dgm:t>
        <a:bodyPr/>
        <a:lstStyle/>
        <a:p>
          <a:endParaRPr lang="en-US"/>
        </a:p>
      </dgm:t>
    </dgm:pt>
    <dgm:pt modelId="{150ECBC8-DD39-4F4C-8C36-AA0A22D0C663}">
      <dgm:prSet/>
      <dgm:spPr/>
      <dgm:t>
        <a:bodyPr/>
        <a:lstStyle/>
        <a:p>
          <a:r>
            <a:rPr lang="en-US" b="1" dirty="0"/>
            <a:t>CƠ SỞ CAI NGHIỆN TỰ NGUYỆN (24)</a:t>
          </a:r>
        </a:p>
      </dgm:t>
    </dgm:pt>
    <dgm:pt modelId="{53C07F5D-0CF2-2A44-A621-CC1209648F71}" type="parTrans" cxnId="{53EFF11C-B64A-244B-A2FF-F791AF62A73F}">
      <dgm:prSet/>
      <dgm:spPr/>
      <dgm:t>
        <a:bodyPr/>
        <a:lstStyle/>
        <a:p>
          <a:endParaRPr lang="en-US"/>
        </a:p>
      </dgm:t>
    </dgm:pt>
    <dgm:pt modelId="{C475798A-FEF8-D04F-A32E-7169929DFABE}" type="sibTrans" cxnId="{53EFF11C-B64A-244B-A2FF-F791AF62A73F}">
      <dgm:prSet/>
      <dgm:spPr/>
      <dgm:t>
        <a:bodyPr/>
        <a:lstStyle/>
        <a:p>
          <a:endParaRPr lang="en-US"/>
        </a:p>
      </dgm:t>
    </dgm:pt>
    <dgm:pt modelId="{1FAA5930-81E3-884C-88D5-4123F355FC53}" type="pres">
      <dgm:prSet presAssocID="{3A34D700-3095-0447-8D83-CE6F6F927888}" presName="hierChild1" presStyleCnt="0">
        <dgm:presLayoutVars>
          <dgm:chPref val="1"/>
          <dgm:dir/>
          <dgm:animOne val="branch"/>
          <dgm:animLvl val="lvl"/>
          <dgm:resizeHandles/>
        </dgm:presLayoutVars>
      </dgm:prSet>
      <dgm:spPr/>
      <dgm:t>
        <a:bodyPr/>
        <a:lstStyle/>
        <a:p>
          <a:endParaRPr lang="en-US"/>
        </a:p>
      </dgm:t>
    </dgm:pt>
    <dgm:pt modelId="{C2E68F64-04D3-3E49-8A4E-12B4B4CAF2D3}" type="pres">
      <dgm:prSet presAssocID="{F5EC95C1-D988-8240-AB88-31BDEFCAC734}" presName="hierRoot1" presStyleCnt="0"/>
      <dgm:spPr/>
    </dgm:pt>
    <dgm:pt modelId="{6424AE15-A124-A143-8709-96E387BB9D2A}" type="pres">
      <dgm:prSet presAssocID="{F5EC95C1-D988-8240-AB88-31BDEFCAC734}" presName="composite" presStyleCnt="0"/>
      <dgm:spPr/>
    </dgm:pt>
    <dgm:pt modelId="{52F7A245-A7B9-FC4A-A1EE-C5111E8B80A1}" type="pres">
      <dgm:prSet presAssocID="{F5EC95C1-D988-8240-AB88-31BDEFCAC734}" presName="background" presStyleLbl="node0" presStyleIdx="0" presStyleCnt="1"/>
      <dgm:spPr/>
    </dgm:pt>
    <dgm:pt modelId="{69348E99-F059-0247-9030-ECA7EEBA27DD}" type="pres">
      <dgm:prSet presAssocID="{F5EC95C1-D988-8240-AB88-31BDEFCAC734}" presName="text" presStyleLbl="fgAcc0" presStyleIdx="0" presStyleCnt="1" custScaleX="296649" custScaleY="154977" custLinFactNeighborX="0" custLinFactNeighborY="-42624">
        <dgm:presLayoutVars>
          <dgm:chPref val="3"/>
        </dgm:presLayoutVars>
      </dgm:prSet>
      <dgm:spPr/>
      <dgm:t>
        <a:bodyPr/>
        <a:lstStyle/>
        <a:p>
          <a:endParaRPr lang="en-US"/>
        </a:p>
      </dgm:t>
    </dgm:pt>
    <dgm:pt modelId="{EE9FE528-2378-D54A-BFB5-C7BE5BD54C5A}" type="pres">
      <dgm:prSet presAssocID="{F5EC95C1-D988-8240-AB88-31BDEFCAC734}" presName="hierChild2" presStyleCnt="0"/>
      <dgm:spPr/>
    </dgm:pt>
    <dgm:pt modelId="{FEDC88F5-45F7-B748-B58A-4F80CE73F427}" type="pres">
      <dgm:prSet presAssocID="{22D286E0-49AD-414D-9472-FE26952DE761}" presName="Name10" presStyleLbl="parChTrans1D2" presStyleIdx="0" presStyleCnt="4"/>
      <dgm:spPr/>
      <dgm:t>
        <a:bodyPr/>
        <a:lstStyle/>
        <a:p>
          <a:endParaRPr lang="en-US"/>
        </a:p>
      </dgm:t>
    </dgm:pt>
    <dgm:pt modelId="{784500BB-92F3-DA4A-BD3D-26DAFC9566AD}" type="pres">
      <dgm:prSet presAssocID="{C05D27B1-B605-1645-B70A-9337D394773E}" presName="hierRoot2" presStyleCnt="0"/>
      <dgm:spPr/>
    </dgm:pt>
    <dgm:pt modelId="{22885FA6-DF94-0944-AA72-112A2653F6C5}" type="pres">
      <dgm:prSet presAssocID="{C05D27B1-B605-1645-B70A-9337D394773E}" presName="composite2" presStyleCnt="0"/>
      <dgm:spPr/>
    </dgm:pt>
    <dgm:pt modelId="{D6EE21BC-9251-5044-865E-B24EC2BD37AF}" type="pres">
      <dgm:prSet presAssocID="{C05D27B1-B605-1645-B70A-9337D394773E}" presName="background2" presStyleLbl="node2" presStyleIdx="0" presStyleCnt="4"/>
      <dgm:spPr/>
    </dgm:pt>
    <dgm:pt modelId="{5E829ED3-1F25-F04A-B5D9-8E13827A30DA}" type="pres">
      <dgm:prSet presAssocID="{C05D27B1-B605-1645-B70A-9337D394773E}" presName="text2" presStyleLbl="fgAcc2" presStyleIdx="0" presStyleCnt="4" custScaleX="129370">
        <dgm:presLayoutVars>
          <dgm:chPref val="3"/>
        </dgm:presLayoutVars>
      </dgm:prSet>
      <dgm:spPr/>
      <dgm:t>
        <a:bodyPr/>
        <a:lstStyle/>
        <a:p>
          <a:endParaRPr lang="en-US"/>
        </a:p>
      </dgm:t>
    </dgm:pt>
    <dgm:pt modelId="{222A2754-A491-D845-8098-D996AB447B18}" type="pres">
      <dgm:prSet presAssocID="{C05D27B1-B605-1645-B70A-9337D394773E}" presName="hierChild3" presStyleCnt="0"/>
      <dgm:spPr/>
    </dgm:pt>
    <dgm:pt modelId="{A5D07AD5-97FE-0549-8B59-415B76832173}" type="pres">
      <dgm:prSet presAssocID="{53C07F5D-0CF2-2A44-A621-CC1209648F71}" presName="Name10" presStyleLbl="parChTrans1D2" presStyleIdx="1" presStyleCnt="4"/>
      <dgm:spPr/>
      <dgm:t>
        <a:bodyPr/>
        <a:lstStyle/>
        <a:p>
          <a:endParaRPr lang="en-US"/>
        </a:p>
      </dgm:t>
    </dgm:pt>
    <dgm:pt modelId="{9AAE51D2-4411-9D47-A51A-E4A4C5FDA973}" type="pres">
      <dgm:prSet presAssocID="{150ECBC8-DD39-4F4C-8C36-AA0A22D0C663}" presName="hierRoot2" presStyleCnt="0"/>
      <dgm:spPr/>
    </dgm:pt>
    <dgm:pt modelId="{A1AB9E0C-EFB2-854D-9011-6699DDE1D96D}" type="pres">
      <dgm:prSet presAssocID="{150ECBC8-DD39-4F4C-8C36-AA0A22D0C663}" presName="composite2" presStyleCnt="0"/>
      <dgm:spPr/>
    </dgm:pt>
    <dgm:pt modelId="{AFB0625D-E15E-EE4E-BB61-3D13030EC000}" type="pres">
      <dgm:prSet presAssocID="{150ECBC8-DD39-4F4C-8C36-AA0A22D0C663}" presName="background2" presStyleLbl="node2" presStyleIdx="1" presStyleCnt="4"/>
      <dgm:spPr/>
    </dgm:pt>
    <dgm:pt modelId="{CE25FDE6-83EE-B844-9E9F-5411897866E2}" type="pres">
      <dgm:prSet presAssocID="{150ECBC8-DD39-4F4C-8C36-AA0A22D0C663}" presName="text2" presStyleLbl="fgAcc2" presStyleIdx="1" presStyleCnt="4">
        <dgm:presLayoutVars>
          <dgm:chPref val="3"/>
        </dgm:presLayoutVars>
      </dgm:prSet>
      <dgm:spPr/>
      <dgm:t>
        <a:bodyPr/>
        <a:lstStyle/>
        <a:p>
          <a:endParaRPr lang="en-US"/>
        </a:p>
      </dgm:t>
    </dgm:pt>
    <dgm:pt modelId="{F0412E03-D663-5946-B9E9-9E85C4EF0B7D}" type="pres">
      <dgm:prSet presAssocID="{150ECBC8-DD39-4F4C-8C36-AA0A22D0C663}" presName="hierChild3" presStyleCnt="0"/>
      <dgm:spPr/>
    </dgm:pt>
    <dgm:pt modelId="{E362DA3F-AF1E-3B42-9EAA-E80663042413}" type="pres">
      <dgm:prSet presAssocID="{FE6EA3ED-3BFB-FC44-8145-A268B0116F13}" presName="Name10" presStyleLbl="parChTrans1D2" presStyleIdx="2" presStyleCnt="4"/>
      <dgm:spPr/>
      <dgm:t>
        <a:bodyPr/>
        <a:lstStyle/>
        <a:p>
          <a:endParaRPr lang="en-US"/>
        </a:p>
      </dgm:t>
    </dgm:pt>
    <dgm:pt modelId="{854FD95D-777D-504E-8C60-50CFC19FFCCB}" type="pres">
      <dgm:prSet presAssocID="{A746B110-677A-4A40-9168-FB78715BB872}" presName="hierRoot2" presStyleCnt="0"/>
      <dgm:spPr/>
    </dgm:pt>
    <dgm:pt modelId="{5B572838-E9AC-6648-B914-56D41F637CA7}" type="pres">
      <dgm:prSet presAssocID="{A746B110-677A-4A40-9168-FB78715BB872}" presName="composite2" presStyleCnt="0"/>
      <dgm:spPr/>
    </dgm:pt>
    <dgm:pt modelId="{A8707232-AF94-914E-A3D8-BC1744CCF1D8}" type="pres">
      <dgm:prSet presAssocID="{A746B110-677A-4A40-9168-FB78715BB872}" presName="background2" presStyleLbl="node2" presStyleIdx="2" presStyleCnt="4"/>
      <dgm:spPr/>
    </dgm:pt>
    <dgm:pt modelId="{C73FFF47-B7A1-4A43-87CB-0572FC9B7A27}" type="pres">
      <dgm:prSet presAssocID="{A746B110-677A-4A40-9168-FB78715BB872}" presName="text2" presStyleLbl="fgAcc2" presStyleIdx="2" presStyleCnt="4" custScaleX="124635">
        <dgm:presLayoutVars>
          <dgm:chPref val="3"/>
        </dgm:presLayoutVars>
      </dgm:prSet>
      <dgm:spPr/>
      <dgm:t>
        <a:bodyPr/>
        <a:lstStyle/>
        <a:p>
          <a:endParaRPr lang="en-US"/>
        </a:p>
      </dgm:t>
    </dgm:pt>
    <dgm:pt modelId="{86D45790-A91F-5D49-A0BA-BD7E5BC23C2D}" type="pres">
      <dgm:prSet presAssocID="{A746B110-677A-4A40-9168-FB78715BB872}" presName="hierChild3" presStyleCnt="0"/>
      <dgm:spPr/>
    </dgm:pt>
    <dgm:pt modelId="{FAA02E5F-F01A-9B40-A90F-2E04442C5770}" type="pres">
      <dgm:prSet presAssocID="{4325F211-F434-FC47-92C4-EC26BCAA3BCD}" presName="Name10" presStyleLbl="parChTrans1D2" presStyleIdx="3" presStyleCnt="4"/>
      <dgm:spPr/>
      <dgm:t>
        <a:bodyPr/>
        <a:lstStyle/>
        <a:p>
          <a:endParaRPr lang="en-US"/>
        </a:p>
      </dgm:t>
    </dgm:pt>
    <dgm:pt modelId="{EBA49EEE-803E-7146-B190-3D0ABC1A2BFE}" type="pres">
      <dgm:prSet presAssocID="{83E08C1C-5174-8D46-984E-8C8338F7FC77}" presName="hierRoot2" presStyleCnt="0"/>
      <dgm:spPr/>
    </dgm:pt>
    <dgm:pt modelId="{7E4EACF9-37D2-FA42-A2BC-8533226C0956}" type="pres">
      <dgm:prSet presAssocID="{83E08C1C-5174-8D46-984E-8C8338F7FC77}" presName="composite2" presStyleCnt="0"/>
      <dgm:spPr/>
    </dgm:pt>
    <dgm:pt modelId="{00F200BD-382D-5543-9319-BAA22747F9EF}" type="pres">
      <dgm:prSet presAssocID="{83E08C1C-5174-8D46-984E-8C8338F7FC77}" presName="background2" presStyleLbl="node2" presStyleIdx="3" presStyleCnt="4"/>
      <dgm:spPr/>
    </dgm:pt>
    <dgm:pt modelId="{ED1D787D-2EBF-AE4B-B66E-B1C7DC14EC86}" type="pres">
      <dgm:prSet presAssocID="{83E08C1C-5174-8D46-984E-8C8338F7FC77}" presName="text2" presStyleLbl="fgAcc2" presStyleIdx="3" presStyleCnt="4">
        <dgm:presLayoutVars>
          <dgm:chPref val="3"/>
        </dgm:presLayoutVars>
      </dgm:prSet>
      <dgm:spPr/>
      <dgm:t>
        <a:bodyPr/>
        <a:lstStyle/>
        <a:p>
          <a:endParaRPr lang="en-US"/>
        </a:p>
      </dgm:t>
    </dgm:pt>
    <dgm:pt modelId="{6686E20D-0A8D-7745-B359-551E2BBC8447}" type="pres">
      <dgm:prSet presAssocID="{83E08C1C-5174-8D46-984E-8C8338F7FC77}" presName="hierChild3" presStyleCnt="0"/>
      <dgm:spPr/>
    </dgm:pt>
  </dgm:ptLst>
  <dgm:cxnLst>
    <dgm:cxn modelId="{3F87C2F1-3DFC-1548-9E3C-8DDE77383FDA}" type="presOf" srcId="{FE6EA3ED-3BFB-FC44-8145-A268B0116F13}" destId="{E362DA3F-AF1E-3B42-9EAA-E80663042413}" srcOrd="0" destOrd="0" presId="urn:microsoft.com/office/officeart/2005/8/layout/hierarchy1"/>
    <dgm:cxn modelId="{E1F6817B-7C31-1A49-83DF-BC20733B134A}" type="presOf" srcId="{4325F211-F434-FC47-92C4-EC26BCAA3BCD}" destId="{FAA02E5F-F01A-9B40-A90F-2E04442C5770}" srcOrd="0" destOrd="0" presId="urn:microsoft.com/office/officeart/2005/8/layout/hierarchy1"/>
    <dgm:cxn modelId="{B07E77CE-3A4A-864B-B9EF-72AC709B032F}" srcId="{F5EC95C1-D988-8240-AB88-31BDEFCAC734}" destId="{C05D27B1-B605-1645-B70A-9337D394773E}" srcOrd="0" destOrd="0" parTransId="{22D286E0-49AD-414D-9472-FE26952DE761}" sibTransId="{16BD8533-D470-0649-AC4D-23FA04FDF15B}"/>
    <dgm:cxn modelId="{FD016FE5-CD8F-A746-9881-C01C1FF66B9E}" type="presOf" srcId="{150ECBC8-DD39-4F4C-8C36-AA0A22D0C663}" destId="{CE25FDE6-83EE-B844-9E9F-5411897866E2}" srcOrd="0" destOrd="0" presId="urn:microsoft.com/office/officeart/2005/8/layout/hierarchy1"/>
    <dgm:cxn modelId="{782833BB-88AC-924B-870A-C32B21C8DB6A}" type="presOf" srcId="{F5EC95C1-D988-8240-AB88-31BDEFCAC734}" destId="{69348E99-F059-0247-9030-ECA7EEBA27DD}" srcOrd="0" destOrd="0" presId="urn:microsoft.com/office/officeart/2005/8/layout/hierarchy1"/>
    <dgm:cxn modelId="{53EFF11C-B64A-244B-A2FF-F791AF62A73F}" srcId="{F5EC95C1-D988-8240-AB88-31BDEFCAC734}" destId="{150ECBC8-DD39-4F4C-8C36-AA0A22D0C663}" srcOrd="1" destOrd="0" parTransId="{53C07F5D-0CF2-2A44-A621-CC1209648F71}" sibTransId="{C475798A-FEF8-D04F-A32E-7169929DFABE}"/>
    <dgm:cxn modelId="{8B66F505-143D-CD46-B342-0D07345178F6}" type="presOf" srcId="{83E08C1C-5174-8D46-984E-8C8338F7FC77}" destId="{ED1D787D-2EBF-AE4B-B66E-B1C7DC14EC86}" srcOrd="0" destOrd="0" presId="urn:microsoft.com/office/officeart/2005/8/layout/hierarchy1"/>
    <dgm:cxn modelId="{FE256E2E-948B-6840-95D9-78AC43BA4D89}" srcId="{F5EC95C1-D988-8240-AB88-31BDEFCAC734}" destId="{83E08C1C-5174-8D46-984E-8C8338F7FC77}" srcOrd="3" destOrd="0" parTransId="{4325F211-F434-FC47-92C4-EC26BCAA3BCD}" sibTransId="{4165A655-C63D-A349-A230-F2CD2B76E99B}"/>
    <dgm:cxn modelId="{E2E37E39-DD10-BE45-9896-0EB483502A95}" srcId="{3A34D700-3095-0447-8D83-CE6F6F927888}" destId="{F5EC95C1-D988-8240-AB88-31BDEFCAC734}" srcOrd="0" destOrd="0" parTransId="{9EC80A60-991B-CA43-862C-02FC40C6B571}" sibTransId="{B8BC371F-437D-F242-9397-9DDA8686F6B9}"/>
    <dgm:cxn modelId="{51FBF136-7AAF-634B-AA20-3AD7FBC3ACAA}" srcId="{F5EC95C1-D988-8240-AB88-31BDEFCAC734}" destId="{A746B110-677A-4A40-9168-FB78715BB872}" srcOrd="2" destOrd="0" parTransId="{FE6EA3ED-3BFB-FC44-8145-A268B0116F13}" sibTransId="{11CD67CF-A35A-2B4A-8C4A-F123C8833CF3}"/>
    <dgm:cxn modelId="{70D0DF0F-7934-274F-8D7E-321E93C405D0}" type="presOf" srcId="{C05D27B1-B605-1645-B70A-9337D394773E}" destId="{5E829ED3-1F25-F04A-B5D9-8E13827A30DA}" srcOrd="0" destOrd="0" presId="urn:microsoft.com/office/officeart/2005/8/layout/hierarchy1"/>
    <dgm:cxn modelId="{DEF729D3-E4A3-A442-853B-383FC7CE1FDF}" type="presOf" srcId="{22D286E0-49AD-414D-9472-FE26952DE761}" destId="{FEDC88F5-45F7-B748-B58A-4F80CE73F427}" srcOrd="0" destOrd="0" presId="urn:microsoft.com/office/officeart/2005/8/layout/hierarchy1"/>
    <dgm:cxn modelId="{31EAE502-6218-604E-A7FF-005022FFAB04}" type="presOf" srcId="{3A34D700-3095-0447-8D83-CE6F6F927888}" destId="{1FAA5930-81E3-884C-88D5-4123F355FC53}" srcOrd="0" destOrd="0" presId="urn:microsoft.com/office/officeart/2005/8/layout/hierarchy1"/>
    <dgm:cxn modelId="{D08A672B-7925-E546-A560-AE99DBFDC9B6}" type="presOf" srcId="{A746B110-677A-4A40-9168-FB78715BB872}" destId="{C73FFF47-B7A1-4A43-87CB-0572FC9B7A27}" srcOrd="0" destOrd="0" presId="urn:microsoft.com/office/officeart/2005/8/layout/hierarchy1"/>
    <dgm:cxn modelId="{DE7D904E-F130-F749-B695-470499C67C99}" type="presOf" srcId="{53C07F5D-0CF2-2A44-A621-CC1209648F71}" destId="{A5D07AD5-97FE-0549-8B59-415B76832173}" srcOrd="0" destOrd="0" presId="urn:microsoft.com/office/officeart/2005/8/layout/hierarchy1"/>
    <dgm:cxn modelId="{9F1FB5F9-C9CC-814C-9E29-D72FC00C6015}" type="presParOf" srcId="{1FAA5930-81E3-884C-88D5-4123F355FC53}" destId="{C2E68F64-04D3-3E49-8A4E-12B4B4CAF2D3}" srcOrd="0" destOrd="0" presId="urn:microsoft.com/office/officeart/2005/8/layout/hierarchy1"/>
    <dgm:cxn modelId="{F32C7334-7114-424B-9CC3-CF53612BED2A}" type="presParOf" srcId="{C2E68F64-04D3-3E49-8A4E-12B4B4CAF2D3}" destId="{6424AE15-A124-A143-8709-96E387BB9D2A}" srcOrd="0" destOrd="0" presId="urn:microsoft.com/office/officeart/2005/8/layout/hierarchy1"/>
    <dgm:cxn modelId="{9324D7BB-4506-8C49-9850-B0E11F8FEA13}" type="presParOf" srcId="{6424AE15-A124-A143-8709-96E387BB9D2A}" destId="{52F7A245-A7B9-FC4A-A1EE-C5111E8B80A1}" srcOrd="0" destOrd="0" presId="urn:microsoft.com/office/officeart/2005/8/layout/hierarchy1"/>
    <dgm:cxn modelId="{A49FF712-F497-564D-842F-2E18536A805C}" type="presParOf" srcId="{6424AE15-A124-A143-8709-96E387BB9D2A}" destId="{69348E99-F059-0247-9030-ECA7EEBA27DD}" srcOrd="1" destOrd="0" presId="urn:microsoft.com/office/officeart/2005/8/layout/hierarchy1"/>
    <dgm:cxn modelId="{393E30C3-BC4C-6D48-9EF6-631C0F880CFE}" type="presParOf" srcId="{C2E68F64-04D3-3E49-8A4E-12B4B4CAF2D3}" destId="{EE9FE528-2378-D54A-BFB5-C7BE5BD54C5A}" srcOrd="1" destOrd="0" presId="urn:microsoft.com/office/officeart/2005/8/layout/hierarchy1"/>
    <dgm:cxn modelId="{39C9C7BC-AC86-AD44-A6A6-4A34E10B2CF3}" type="presParOf" srcId="{EE9FE528-2378-D54A-BFB5-C7BE5BD54C5A}" destId="{FEDC88F5-45F7-B748-B58A-4F80CE73F427}" srcOrd="0" destOrd="0" presId="urn:microsoft.com/office/officeart/2005/8/layout/hierarchy1"/>
    <dgm:cxn modelId="{7C27857B-D381-924C-829F-E972FF6CC54F}" type="presParOf" srcId="{EE9FE528-2378-D54A-BFB5-C7BE5BD54C5A}" destId="{784500BB-92F3-DA4A-BD3D-26DAFC9566AD}" srcOrd="1" destOrd="0" presId="urn:microsoft.com/office/officeart/2005/8/layout/hierarchy1"/>
    <dgm:cxn modelId="{279F16EA-32F4-2D4C-AB68-4E10D4D22990}" type="presParOf" srcId="{784500BB-92F3-DA4A-BD3D-26DAFC9566AD}" destId="{22885FA6-DF94-0944-AA72-112A2653F6C5}" srcOrd="0" destOrd="0" presId="urn:microsoft.com/office/officeart/2005/8/layout/hierarchy1"/>
    <dgm:cxn modelId="{6E040000-6211-0F44-B0C0-9DB1B10E242F}" type="presParOf" srcId="{22885FA6-DF94-0944-AA72-112A2653F6C5}" destId="{D6EE21BC-9251-5044-865E-B24EC2BD37AF}" srcOrd="0" destOrd="0" presId="urn:microsoft.com/office/officeart/2005/8/layout/hierarchy1"/>
    <dgm:cxn modelId="{8FD6B7CF-48EB-2346-B6B1-0C9FC8F5B5F9}" type="presParOf" srcId="{22885FA6-DF94-0944-AA72-112A2653F6C5}" destId="{5E829ED3-1F25-F04A-B5D9-8E13827A30DA}" srcOrd="1" destOrd="0" presId="urn:microsoft.com/office/officeart/2005/8/layout/hierarchy1"/>
    <dgm:cxn modelId="{8DE8309A-153C-F947-A00F-43F9648744F1}" type="presParOf" srcId="{784500BB-92F3-DA4A-BD3D-26DAFC9566AD}" destId="{222A2754-A491-D845-8098-D996AB447B18}" srcOrd="1" destOrd="0" presId="urn:microsoft.com/office/officeart/2005/8/layout/hierarchy1"/>
    <dgm:cxn modelId="{A3374EDD-5EE5-8E43-9E63-5A743195A5E4}" type="presParOf" srcId="{EE9FE528-2378-D54A-BFB5-C7BE5BD54C5A}" destId="{A5D07AD5-97FE-0549-8B59-415B76832173}" srcOrd="2" destOrd="0" presId="urn:microsoft.com/office/officeart/2005/8/layout/hierarchy1"/>
    <dgm:cxn modelId="{BCC01EDB-27EF-F14A-9613-6B533815D630}" type="presParOf" srcId="{EE9FE528-2378-D54A-BFB5-C7BE5BD54C5A}" destId="{9AAE51D2-4411-9D47-A51A-E4A4C5FDA973}" srcOrd="3" destOrd="0" presId="urn:microsoft.com/office/officeart/2005/8/layout/hierarchy1"/>
    <dgm:cxn modelId="{E6CE4ABD-8067-ED4F-BB5A-94B4CDE7D144}" type="presParOf" srcId="{9AAE51D2-4411-9D47-A51A-E4A4C5FDA973}" destId="{A1AB9E0C-EFB2-854D-9011-6699DDE1D96D}" srcOrd="0" destOrd="0" presId="urn:microsoft.com/office/officeart/2005/8/layout/hierarchy1"/>
    <dgm:cxn modelId="{0D9EE567-1EE8-E741-9A0E-2F5C3CD8B79F}" type="presParOf" srcId="{A1AB9E0C-EFB2-854D-9011-6699DDE1D96D}" destId="{AFB0625D-E15E-EE4E-BB61-3D13030EC000}" srcOrd="0" destOrd="0" presId="urn:microsoft.com/office/officeart/2005/8/layout/hierarchy1"/>
    <dgm:cxn modelId="{9228CCD9-F2A6-D545-83F6-DEA4956E720E}" type="presParOf" srcId="{A1AB9E0C-EFB2-854D-9011-6699DDE1D96D}" destId="{CE25FDE6-83EE-B844-9E9F-5411897866E2}" srcOrd="1" destOrd="0" presId="urn:microsoft.com/office/officeart/2005/8/layout/hierarchy1"/>
    <dgm:cxn modelId="{5E2B2A92-5936-3946-8F5B-42EFF14268C1}" type="presParOf" srcId="{9AAE51D2-4411-9D47-A51A-E4A4C5FDA973}" destId="{F0412E03-D663-5946-B9E9-9E85C4EF0B7D}" srcOrd="1" destOrd="0" presId="urn:microsoft.com/office/officeart/2005/8/layout/hierarchy1"/>
    <dgm:cxn modelId="{483DB1C7-10C5-D245-9461-E93E50AF78F8}" type="presParOf" srcId="{EE9FE528-2378-D54A-BFB5-C7BE5BD54C5A}" destId="{E362DA3F-AF1E-3B42-9EAA-E80663042413}" srcOrd="4" destOrd="0" presId="urn:microsoft.com/office/officeart/2005/8/layout/hierarchy1"/>
    <dgm:cxn modelId="{D41405A4-D63C-2946-B8E0-9AD9F2993827}" type="presParOf" srcId="{EE9FE528-2378-D54A-BFB5-C7BE5BD54C5A}" destId="{854FD95D-777D-504E-8C60-50CFC19FFCCB}" srcOrd="5" destOrd="0" presId="urn:microsoft.com/office/officeart/2005/8/layout/hierarchy1"/>
    <dgm:cxn modelId="{80B51F46-FBC8-6D4F-ABE7-6D4443F052A4}" type="presParOf" srcId="{854FD95D-777D-504E-8C60-50CFC19FFCCB}" destId="{5B572838-E9AC-6648-B914-56D41F637CA7}" srcOrd="0" destOrd="0" presId="urn:microsoft.com/office/officeart/2005/8/layout/hierarchy1"/>
    <dgm:cxn modelId="{DE0E606E-1B71-B44C-AFA4-98FEF02066B1}" type="presParOf" srcId="{5B572838-E9AC-6648-B914-56D41F637CA7}" destId="{A8707232-AF94-914E-A3D8-BC1744CCF1D8}" srcOrd="0" destOrd="0" presId="urn:microsoft.com/office/officeart/2005/8/layout/hierarchy1"/>
    <dgm:cxn modelId="{380E7B7F-8099-A445-9699-2151D56BFAF8}" type="presParOf" srcId="{5B572838-E9AC-6648-B914-56D41F637CA7}" destId="{C73FFF47-B7A1-4A43-87CB-0572FC9B7A27}" srcOrd="1" destOrd="0" presId="urn:microsoft.com/office/officeart/2005/8/layout/hierarchy1"/>
    <dgm:cxn modelId="{9E480832-B7C9-6643-9D4E-A2A8356E7E6E}" type="presParOf" srcId="{854FD95D-777D-504E-8C60-50CFC19FFCCB}" destId="{86D45790-A91F-5D49-A0BA-BD7E5BC23C2D}" srcOrd="1" destOrd="0" presId="urn:microsoft.com/office/officeart/2005/8/layout/hierarchy1"/>
    <dgm:cxn modelId="{1D269F2D-A0A0-6F4E-BA45-676CFD456C16}" type="presParOf" srcId="{EE9FE528-2378-D54A-BFB5-C7BE5BD54C5A}" destId="{FAA02E5F-F01A-9B40-A90F-2E04442C5770}" srcOrd="6" destOrd="0" presId="urn:microsoft.com/office/officeart/2005/8/layout/hierarchy1"/>
    <dgm:cxn modelId="{5A82B0B9-99E5-7E42-912F-1E7743B284A9}" type="presParOf" srcId="{EE9FE528-2378-D54A-BFB5-C7BE5BD54C5A}" destId="{EBA49EEE-803E-7146-B190-3D0ABC1A2BFE}" srcOrd="7" destOrd="0" presId="urn:microsoft.com/office/officeart/2005/8/layout/hierarchy1"/>
    <dgm:cxn modelId="{32B69FA0-9FBA-8149-A954-CD965F094FCF}" type="presParOf" srcId="{EBA49EEE-803E-7146-B190-3D0ABC1A2BFE}" destId="{7E4EACF9-37D2-FA42-A2BC-8533226C0956}" srcOrd="0" destOrd="0" presId="urn:microsoft.com/office/officeart/2005/8/layout/hierarchy1"/>
    <dgm:cxn modelId="{B92F4747-73B7-A04C-A7A0-1B47381945E1}" type="presParOf" srcId="{7E4EACF9-37D2-FA42-A2BC-8533226C0956}" destId="{00F200BD-382D-5543-9319-BAA22747F9EF}" srcOrd="0" destOrd="0" presId="urn:microsoft.com/office/officeart/2005/8/layout/hierarchy1"/>
    <dgm:cxn modelId="{71293336-0D7F-8F4C-B3A7-4F62C1E8A678}" type="presParOf" srcId="{7E4EACF9-37D2-FA42-A2BC-8533226C0956}" destId="{ED1D787D-2EBF-AE4B-B66E-B1C7DC14EC86}" srcOrd="1" destOrd="0" presId="urn:microsoft.com/office/officeart/2005/8/layout/hierarchy1"/>
    <dgm:cxn modelId="{683EFDAC-92D0-D04F-A57B-F2C3292CE289}" type="presParOf" srcId="{EBA49EEE-803E-7146-B190-3D0ABC1A2BFE}" destId="{6686E20D-0A8D-7745-B359-551E2BBC844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0701CF-881A-47E0-8060-265E512CDCC9}"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5E12F701-BC0F-4D9B-8514-F72D493909B6}">
      <dgm:prSet phldrT="[Text]"/>
      <dgm:spPr/>
      <dgm:t>
        <a:bodyPr/>
        <a:lstStyle/>
        <a:p>
          <a:r>
            <a:rPr lang="en-US" dirty="0"/>
            <a:t>UCLA-ISAP</a:t>
          </a:r>
        </a:p>
      </dgm:t>
    </dgm:pt>
    <dgm:pt modelId="{D9C29A5F-F5F1-4BD3-9CFF-7BF79B1F2019}" type="parTrans" cxnId="{F27C2DB6-BF14-484C-AEA8-7AE6BE801C06}">
      <dgm:prSet/>
      <dgm:spPr/>
      <dgm:t>
        <a:bodyPr/>
        <a:lstStyle/>
        <a:p>
          <a:endParaRPr lang="en-US"/>
        </a:p>
      </dgm:t>
    </dgm:pt>
    <dgm:pt modelId="{95973999-8196-4414-8221-3EE0D2E7AF23}" type="sibTrans" cxnId="{F27C2DB6-BF14-484C-AEA8-7AE6BE801C06}">
      <dgm:prSet/>
      <dgm:spPr/>
      <dgm:t>
        <a:bodyPr/>
        <a:lstStyle/>
        <a:p>
          <a:endParaRPr lang="en-US"/>
        </a:p>
      </dgm:t>
    </dgm:pt>
    <dgm:pt modelId="{91F77D21-C447-4EDF-80ED-4CAE97BF6630}">
      <dgm:prSet phldrT="[Text]"/>
      <dgm:spPr/>
      <dgm:t>
        <a:bodyPr/>
        <a:lstStyle/>
        <a:p>
          <a:r>
            <a:rPr lang="en-US" dirty="0"/>
            <a:t>N-VHATTC </a:t>
          </a:r>
        </a:p>
        <a:p>
          <a:r>
            <a:rPr lang="en-US" dirty="0"/>
            <a:t>HMU &amp; ULSA</a:t>
          </a:r>
        </a:p>
      </dgm:t>
    </dgm:pt>
    <dgm:pt modelId="{11B37ECD-15AC-4866-AD1D-8307D7E68188}" type="parTrans" cxnId="{E1BD5FFA-3627-4609-A26D-883651B3A7BF}">
      <dgm:prSet/>
      <dgm:spPr/>
      <dgm:t>
        <a:bodyPr/>
        <a:lstStyle/>
        <a:p>
          <a:endParaRPr lang="en-US"/>
        </a:p>
      </dgm:t>
    </dgm:pt>
    <dgm:pt modelId="{C663A3D7-9A2E-4140-ACFB-1035126FEBF9}" type="sibTrans" cxnId="{E1BD5FFA-3627-4609-A26D-883651B3A7BF}">
      <dgm:prSet/>
      <dgm:spPr/>
      <dgm:t>
        <a:bodyPr/>
        <a:lstStyle/>
        <a:p>
          <a:endParaRPr lang="en-US"/>
        </a:p>
      </dgm:t>
    </dgm:pt>
    <dgm:pt modelId="{138A0890-6CBA-44EE-8D20-858D3339BD2F}">
      <dgm:prSet phldrT="[Text]"/>
      <dgm:spPr/>
      <dgm:t>
        <a:bodyPr/>
        <a:lstStyle/>
        <a:p>
          <a:r>
            <a:rPr lang="en-US" dirty="0"/>
            <a:t>S-VHATTC</a:t>
          </a:r>
        </a:p>
        <a:p>
          <a:r>
            <a:rPr lang="en-US" dirty="0"/>
            <a:t>UMP &amp; ULSA</a:t>
          </a:r>
        </a:p>
      </dgm:t>
    </dgm:pt>
    <dgm:pt modelId="{0AF2EAE9-37EE-4478-B44B-7BDB716C9A86}" type="parTrans" cxnId="{C3143F31-4271-48CB-90AC-A1A4F47DF139}">
      <dgm:prSet/>
      <dgm:spPr/>
      <dgm:t>
        <a:bodyPr/>
        <a:lstStyle/>
        <a:p>
          <a:endParaRPr lang="en-US"/>
        </a:p>
      </dgm:t>
    </dgm:pt>
    <dgm:pt modelId="{681BC957-2138-4289-B47D-8F619E161129}" type="sibTrans" cxnId="{C3143F31-4271-48CB-90AC-A1A4F47DF139}">
      <dgm:prSet/>
      <dgm:spPr/>
      <dgm:t>
        <a:bodyPr/>
        <a:lstStyle/>
        <a:p>
          <a:endParaRPr lang="en-US"/>
        </a:p>
      </dgm:t>
    </dgm:pt>
    <dgm:pt modelId="{96729E86-12A5-4722-B235-62F7D675E19A}" type="pres">
      <dgm:prSet presAssocID="{E00701CF-881A-47E0-8060-265E512CDCC9}" presName="Name0" presStyleCnt="0">
        <dgm:presLayoutVars>
          <dgm:dir/>
          <dgm:resizeHandles val="exact"/>
        </dgm:presLayoutVars>
      </dgm:prSet>
      <dgm:spPr/>
      <dgm:t>
        <a:bodyPr/>
        <a:lstStyle/>
        <a:p>
          <a:endParaRPr lang="en-US"/>
        </a:p>
      </dgm:t>
    </dgm:pt>
    <dgm:pt modelId="{A558CAB1-0354-4A58-B961-F24665612A68}" type="pres">
      <dgm:prSet presAssocID="{5E12F701-BC0F-4D9B-8514-F72D493909B6}" presName="node" presStyleLbl="node1" presStyleIdx="0" presStyleCnt="3">
        <dgm:presLayoutVars>
          <dgm:bulletEnabled val="1"/>
        </dgm:presLayoutVars>
      </dgm:prSet>
      <dgm:spPr/>
      <dgm:t>
        <a:bodyPr/>
        <a:lstStyle/>
        <a:p>
          <a:endParaRPr lang="en-US"/>
        </a:p>
      </dgm:t>
    </dgm:pt>
    <dgm:pt modelId="{5970087C-8780-4ABA-B304-587970682DE0}" type="pres">
      <dgm:prSet presAssocID="{95973999-8196-4414-8221-3EE0D2E7AF23}" presName="sibTrans" presStyleLbl="sibTrans2D1" presStyleIdx="0" presStyleCnt="3"/>
      <dgm:spPr/>
      <dgm:t>
        <a:bodyPr/>
        <a:lstStyle/>
        <a:p>
          <a:endParaRPr lang="en-US"/>
        </a:p>
      </dgm:t>
    </dgm:pt>
    <dgm:pt modelId="{2D0618DC-BB5F-4F2E-8098-A78D6794F2E9}" type="pres">
      <dgm:prSet presAssocID="{95973999-8196-4414-8221-3EE0D2E7AF23}" presName="connectorText" presStyleLbl="sibTrans2D1" presStyleIdx="0" presStyleCnt="3"/>
      <dgm:spPr/>
      <dgm:t>
        <a:bodyPr/>
        <a:lstStyle/>
        <a:p>
          <a:endParaRPr lang="en-US"/>
        </a:p>
      </dgm:t>
    </dgm:pt>
    <dgm:pt modelId="{EC9784E3-972A-454F-9A02-C53F5B3C09CA}" type="pres">
      <dgm:prSet presAssocID="{91F77D21-C447-4EDF-80ED-4CAE97BF6630}" presName="node" presStyleLbl="node1" presStyleIdx="1" presStyleCnt="3">
        <dgm:presLayoutVars>
          <dgm:bulletEnabled val="1"/>
        </dgm:presLayoutVars>
      </dgm:prSet>
      <dgm:spPr/>
      <dgm:t>
        <a:bodyPr/>
        <a:lstStyle/>
        <a:p>
          <a:endParaRPr lang="en-US"/>
        </a:p>
      </dgm:t>
    </dgm:pt>
    <dgm:pt modelId="{1FCA5490-6138-469B-BFF7-A14EC12DDE4E}" type="pres">
      <dgm:prSet presAssocID="{C663A3D7-9A2E-4140-ACFB-1035126FEBF9}" presName="sibTrans" presStyleLbl="sibTrans2D1" presStyleIdx="1" presStyleCnt="3"/>
      <dgm:spPr/>
      <dgm:t>
        <a:bodyPr/>
        <a:lstStyle/>
        <a:p>
          <a:endParaRPr lang="en-US"/>
        </a:p>
      </dgm:t>
    </dgm:pt>
    <dgm:pt modelId="{DF501007-707D-491E-AE87-FD5654DE2A83}" type="pres">
      <dgm:prSet presAssocID="{C663A3D7-9A2E-4140-ACFB-1035126FEBF9}" presName="connectorText" presStyleLbl="sibTrans2D1" presStyleIdx="1" presStyleCnt="3"/>
      <dgm:spPr/>
      <dgm:t>
        <a:bodyPr/>
        <a:lstStyle/>
        <a:p>
          <a:endParaRPr lang="en-US"/>
        </a:p>
      </dgm:t>
    </dgm:pt>
    <dgm:pt modelId="{2C05D7DF-1F88-4AB4-86BE-B36FF324E30C}" type="pres">
      <dgm:prSet presAssocID="{138A0890-6CBA-44EE-8D20-858D3339BD2F}" presName="node" presStyleLbl="node1" presStyleIdx="2" presStyleCnt="3">
        <dgm:presLayoutVars>
          <dgm:bulletEnabled val="1"/>
        </dgm:presLayoutVars>
      </dgm:prSet>
      <dgm:spPr/>
      <dgm:t>
        <a:bodyPr/>
        <a:lstStyle/>
        <a:p>
          <a:endParaRPr lang="en-US"/>
        </a:p>
      </dgm:t>
    </dgm:pt>
    <dgm:pt modelId="{4D2219BF-8A9F-4206-A5DD-55577FD29BFA}" type="pres">
      <dgm:prSet presAssocID="{681BC957-2138-4289-B47D-8F619E161129}" presName="sibTrans" presStyleLbl="sibTrans2D1" presStyleIdx="2" presStyleCnt="3"/>
      <dgm:spPr/>
      <dgm:t>
        <a:bodyPr/>
        <a:lstStyle/>
        <a:p>
          <a:endParaRPr lang="en-US"/>
        </a:p>
      </dgm:t>
    </dgm:pt>
    <dgm:pt modelId="{A0EC3A2A-4D1E-44B1-B351-3DBA8429C962}" type="pres">
      <dgm:prSet presAssocID="{681BC957-2138-4289-B47D-8F619E161129}" presName="connectorText" presStyleLbl="sibTrans2D1" presStyleIdx="2" presStyleCnt="3"/>
      <dgm:spPr/>
      <dgm:t>
        <a:bodyPr/>
        <a:lstStyle/>
        <a:p>
          <a:endParaRPr lang="en-US"/>
        </a:p>
      </dgm:t>
    </dgm:pt>
  </dgm:ptLst>
  <dgm:cxnLst>
    <dgm:cxn modelId="{E1BD5FFA-3627-4609-A26D-883651B3A7BF}" srcId="{E00701CF-881A-47E0-8060-265E512CDCC9}" destId="{91F77D21-C447-4EDF-80ED-4CAE97BF6630}" srcOrd="1" destOrd="0" parTransId="{11B37ECD-15AC-4866-AD1D-8307D7E68188}" sibTransId="{C663A3D7-9A2E-4140-ACFB-1035126FEBF9}"/>
    <dgm:cxn modelId="{883312F2-D6B8-47DD-AA12-A1FF55C040FA}" type="presOf" srcId="{C663A3D7-9A2E-4140-ACFB-1035126FEBF9}" destId="{1FCA5490-6138-469B-BFF7-A14EC12DDE4E}" srcOrd="0" destOrd="0" presId="urn:microsoft.com/office/officeart/2005/8/layout/cycle7"/>
    <dgm:cxn modelId="{62017DE0-6EA3-4FFC-9A36-E272688C6382}" type="presOf" srcId="{95973999-8196-4414-8221-3EE0D2E7AF23}" destId="{5970087C-8780-4ABA-B304-587970682DE0}" srcOrd="0" destOrd="0" presId="urn:microsoft.com/office/officeart/2005/8/layout/cycle7"/>
    <dgm:cxn modelId="{237A2636-7387-457B-B433-C27EED7FFA1F}" type="presOf" srcId="{E00701CF-881A-47E0-8060-265E512CDCC9}" destId="{96729E86-12A5-4722-B235-62F7D675E19A}" srcOrd="0" destOrd="0" presId="urn:microsoft.com/office/officeart/2005/8/layout/cycle7"/>
    <dgm:cxn modelId="{8B66610B-1717-4D46-9A59-E1D3A971FC7E}" type="presOf" srcId="{681BC957-2138-4289-B47D-8F619E161129}" destId="{4D2219BF-8A9F-4206-A5DD-55577FD29BFA}" srcOrd="0" destOrd="0" presId="urn:microsoft.com/office/officeart/2005/8/layout/cycle7"/>
    <dgm:cxn modelId="{879EB2DB-2F88-4892-8B27-F075088E35B7}" type="presOf" srcId="{91F77D21-C447-4EDF-80ED-4CAE97BF6630}" destId="{EC9784E3-972A-454F-9A02-C53F5B3C09CA}" srcOrd="0" destOrd="0" presId="urn:microsoft.com/office/officeart/2005/8/layout/cycle7"/>
    <dgm:cxn modelId="{4B03713C-F91F-4B4F-8920-6D27CC8E9BFD}" type="presOf" srcId="{95973999-8196-4414-8221-3EE0D2E7AF23}" destId="{2D0618DC-BB5F-4F2E-8098-A78D6794F2E9}" srcOrd="1" destOrd="0" presId="urn:microsoft.com/office/officeart/2005/8/layout/cycle7"/>
    <dgm:cxn modelId="{F27C2DB6-BF14-484C-AEA8-7AE6BE801C06}" srcId="{E00701CF-881A-47E0-8060-265E512CDCC9}" destId="{5E12F701-BC0F-4D9B-8514-F72D493909B6}" srcOrd="0" destOrd="0" parTransId="{D9C29A5F-F5F1-4BD3-9CFF-7BF79B1F2019}" sibTransId="{95973999-8196-4414-8221-3EE0D2E7AF23}"/>
    <dgm:cxn modelId="{CCCFA88D-6377-4468-8AB0-7C69F864F74C}" type="presOf" srcId="{C663A3D7-9A2E-4140-ACFB-1035126FEBF9}" destId="{DF501007-707D-491E-AE87-FD5654DE2A83}" srcOrd="1" destOrd="0" presId="urn:microsoft.com/office/officeart/2005/8/layout/cycle7"/>
    <dgm:cxn modelId="{E8583967-AB77-4AFF-89E4-8CBD6E77A990}" type="presOf" srcId="{138A0890-6CBA-44EE-8D20-858D3339BD2F}" destId="{2C05D7DF-1F88-4AB4-86BE-B36FF324E30C}" srcOrd="0" destOrd="0" presId="urn:microsoft.com/office/officeart/2005/8/layout/cycle7"/>
    <dgm:cxn modelId="{C3143F31-4271-48CB-90AC-A1A4F47DF139}" srcId="{E00701CF-881A-47E0-8060-265E512CDCC9}" destId="{138A0890-6CBA-44EE-8D20-858D3339BD2F}" srcOrd="2" destOrd="0" parTransId="{0AF2EAE9-37EE-4478-B44B-7BDB716C9A86}" sibTransId="{681BC957-2138-4289-B47D-8F619E161129}"/>
    <dgm:cxn modelId="{1582D240-290D-4B94-9678-FB0976C4C2E9}" type="presOf" srcId="{681BC957-2138-4289-B47D-8F619E161129}" destId="{A0EC3A2A-4D1E-44B1-B351-3DBA8429C962}" srcOrd="1" destOrd="0" presId="urn:microsoft.com/office/officeart/2005/8/layout/cycle7"/>
    <dgm:cxn modelId="{094F3119-6445-4752-95EF-A220F0F4F220}" type="presOf" srcId="{5E12F701-BC0F-4D9B-8514-F72D493909B6}" destId="{A558CAB1-0354-4A58-B961-F24665612A68}" srcOrd="0" destOrd="0" presId="urn:microsoft.com/office/officeart/2005/8/layout/cycle7"/>
    <dgm:cxn modelId="{9E687CA7-BFB5-4619-90ED-CBC7566A9557}" type="presParOf" srcId="{96729E86-12A5-4722-B235-62F7D675E19A}" destId="{A558CAB1-0354-4A58-B961-F24665612A68}" srcOrd="0" destOrd="0" presId="urn:microsoft.com/office/officeart/2005/8/layout/cycle7"/>
    <dgm:cxn modelId="{6F2AA0EF-6A6A-4470-9675-480D11871EA0}" type="presParOf" srcId="{96729E86-12A5-4722-B235-62F7D675E19A}" destId="{5970087C-8780-4ABA-B304-587970682DE0}" srcOrd="1" destOrd="0" presId="urn:microsoft.com/office/officeart/2005/8/layout/cycle7"/>
    <dgm:cxn modelId="{722080A7-4C8D-4F51-B6C9-046CDCF9DBD1}" type="presParOf" srcId="{5970087C-8780-4ABA-B304-587970682DE0}" destId="{2D0618DC-BB5F-4F2E-8098-A78D6794F2E9}" srcOrd="0" destOrd="0" presId="urn:microsoft.com/office/officeart/2005/8/layout/cycle7"/>
    <dgm:cxn modelId="{E0CDBE56-6446-412D-B491-38144E20D0C0}" type="presParOf" srcId="{96729E86-12A5-4722-B235-62F7D675E19A}" destId="{EC9784E3-972A-454F-9A02-C53F5B3C09CA}" srcOrd="2" destOrd="0" presId="urn:microsoft.com/office/officeart/2005/8/layout/cycle7"/>
    <dgm:cxn modelId="{ED05E302-F5AC-427B-BB66-2B047E9C95B6}" type="presParOf" srcId="{96729E86-12A5-4722-B235-62F7D675E19A}" destId="{1FCA5490-6138-469B-BFF7-A14EC12DDE4E}" srcOrd="3" destOrd="0" presId="urn:microsoft.com/office/officeart/2005/8/layout/cycle7"/>
    <dgm:cxn modelId="{8F0C7075-465E-4A35-9A58-C8187739AAEA}" type="presParOf" srcId="{1FCA5490-6138-469B-BFF7-A14EC12DDE4E}" destId="{DF501007-707D-491E-AE87-FD5654DE2A83}" srcOrd="0" destOrd="0" presId="urn:microsoft.com/office/officeart/2005/8/layout/cycle7"/>
    <dgm:cxn modelId="{39135E07-62A1-4324-B370-FD154F807537}" type="presParOf" srcId="{96729E86-12A5-4722-B235-62F7D675E19A}" destId="{2C05D7DF-1F88-4AB4-86BE-B36FF324E30C}" srcOrd="4" destOrd="0" presId="urn:microsoft.com/office/officeart/2005/8/layout/cycle7"/>
    <dgm:cxn modelId="{AF7D0D05-B52B-4968-8879-5D409BA33641}" type="presParOf" srcId="{96729E86-12A5-4722-B235-62F7D675E19A}" destId="{4D2219BF-8A9F-4206-A5DD-55577FD29BFA}" srcOrd="5" destOrd="0" presId="urn:microsoft.com/office/officeart/2005/8/layout/cycle7"/>
    <dgm:cxn modelId="{16D404C9-4ED4-42BC-A7DC-2CB814BC60CB}" type="presParOf" srcId="{4D2219BF-8A9F-4206-A5DD-55577FD29BFA}" destId="{A0EC3A2A-4D1E-44B1-B351-3DBA8429C962}"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E8EDE2-D713-4372-B105-9E939DBBAF79}" type="doc">
      <dgm:prSet loTypeId="urn:microsoft.com/office/officeart/2005/8/layout/hierarchy4" loCatId="hierarchy" qsTypeId="urn:microsoft.com/office/officeart/2005/8/quickstyle/simple1" qsCatId="simple" csTypeId="urn:microsoft.com/office/officeart/2005/8/colors/accent1_3" csCatId="accent1" phldr="1"/>
      <dgm:spPr/>
      <dgm:t>
        <a:bodyPr/>
        <a:lstStyle/>
        <a:p>
          <a:endParaRPr lang="vi-VN"/>
        </a:p>
      </dgm:t>
    </dgm:pt>
    <dgm:pt modelId="{370CE836-63A0-463B-9B47-18A96C3D009E}">
      <dgm:prSet phldrT="[Text]" custT="1"/>
      <dgm:spPr/>
      <dgm:t>
        <a:bodyPr/>
        <a:lstStyle/>
        <a:p>
          <a:r>
            <a:rPr lang="en-US" sz="2400" dirty="0" err="1"/>
            <a:t>Chương</a:t>
          </a:r>
          <a:r>
            <a:rPr lang="en-US" sz="2400" dirty="0"/>
            <a:t> </a:t>
          </a:r>
          <a:r>
            <a:rPr lang="en-US" sz="2400" dirty="0" err="1"/>
            <a:t>trình</a:t>
          </a:r>
          <a:r>
            <a:rPr lang="en-US" sz="2400" dirty="0"/>
            <a:t> MMT </a:t>
          </a:r>
          <a:r>
            <a:rPr lang="en-US" sz="2400" dirty="0" err="1"/>
            <a:t>va</a:t>
          </a:r>
          <a:r>
            <a:rPr lang="en-US" sz="2400" dirty="0"/>
            <a:t>̀ </a:t>
          </a:r>
          <a:r>
            <a:rPr lang="en-US" sz="2400" dirty="0" err="1"/>
            <a:t>các</a:t>
          </a:r>
          <a:r>
            <a:rPr lang="en-US" sz="2400" dirty="0"/>
            <a:t> CT </a:t>
          </a:r>
          <a:r>
            <a:rPr lang="en-US" sz="2400" dirty="0" err="1"/>
            <a:t>điều</a:t>
          </a:r>
          <a:r>
            <a:rPr lang="en-US" sz="2400" dirty="0"/>
            <a:t> </a:t>
          </a:r>
          <a:r>
            <a:rPr lang="en-US" sz="2400" dirty="0" err="1"/>
            <a:t>trị</a:t>
          </a:r>
          <a:r>
            <a:rPr lang="en-US" sz="2400" dirty="0"/>
            <a:t> </a:t>
          </a:r>
          <a:r>
            <a:rPr lang="en-US" sz="2400" dirty="0" err="1"/>
            <a:t>dựa</a:t>
          </a:r>
          <a:r>
            <a:rPr lang="en-US" sz="2400" dirty="0"/>
            <a:t> </a:t>
          </a:r>
          <a:r>
            <a:rPr lang="en-US" sz="2400" dirty="0" err="1"/>
            <a:t>trên</a:t>
          </a:r>
          <a:r>
            <a:rPr lang="en-US" sz="2400" dirty="0"/>
            <a:t> </a:t>
          </a:r>
          <a:r>
            <a:rPr lang="en-US" sz="2400" dirty="0" err="1"/>
            <a:t>bằng</a:t>
          </a:r>
          <a:r>
            <a:rPr lang="en-US" sz="2400" dirty="0"/>
            <a:t> </a:t>
          </a:r>
          <a:r>
            <a:rPr lang="en-US" sz="2400" dirty="0" err="1"/>
            <a:t>chứng</a:t>
          </a:r>
          <a:r>
            <a:rPr lang="en-US" sz="2400" dirty="0"/>
            <a:t> </a:t>
          </a:r>
          <a:r>
            <a:rPr lang="en-US" sz="2400" dirty="0" err="1"/>
            <a:t>khác</a:t>
          </a:r>
          <a:endParaRPr lang="vi-VN" sz="2400" dirty="0"/>
        </a:p>
      </dgm:t>
    </dgm:pt>
    <dgm:pt modelId="{121AC571-C9D9-4B5C-A370-6CC1837B7E47}" type="parTrans" cxnId="{D81E8B49-7748-4823-B294-5F59E3793F83}">
      <dgm:prSet/>
      <dgm:spPr/>
      <dgm:t>
        <a:bodyPr/>
        <a:lstStyle/>
        <a:p>
          <a:endParaRPr lang="vi-VN"/>
        </a:p>
      </dgm:t>
    </dgm:pt>
    <dgm:pt modelId="{95BED1F5-1A8F-4ADC-9B6F-693A3E9DF2EF}" type="sibTrans" cxnId="{D81E8B49-7748-4823-B294-5F59E3793F83}">
      <dgm:prSet/>
      <dgm:spPr/>
      <dgm:t>
        <a:bodyPr/>
        <a:lstStyle/>
        <a:p>
          <a:endParaRPr lang="vi-VN"/>
        </a:p>
      </dgm:t>
    </dgm:pt>
    <dgm:pt modelId="{B30A0B3F-D590-4764-B6E4-179D0E00FE57}">
      <dgm:prSet phldrT="[Text]" custT="1"/>
      <dgm:spPr/>
      <dgm:t>
        <a:bodyPr/>
        <a:lstStyle/>
        <a:p>
          <a:r>
            <a:rPr lang="en-US" sz="1700" dirty="0" err="1"/>
            <a:t>Tập</a:t>
          </a:r>
          <a:r>
            <a:rPr lang="en-US" sz="1700" dirty="0"/>
            <a:t> </a:t>
          </a:r>
          <a:r>
            <a:rPr lang="en-US" sz="1700" dirty="0" err="1"/>
            <a:t>huấn</a:t>
          </a:r>
          <a:r>
            <a:rPr lang="en-US" sz="1700" dirty="0"/>
            <a:t> methadone</a:t>
          </a:r>
        </a:p>
        <a:p>
          <a:r>
            <a:rPr lang="en-US" sz="1700" dirty="0"/>
            <a:t>(</a:t>
          </a:r>
          <a:r>
            <a:rPr lang="en-US" sz="1700" dirty="0" err="1"/>
            <a:t>căn</a:t>
          </a:r>
          <a:r>
            <a:rPr lang="en-US" sz="1700" dirty="0"/>
            <a:t> </a:t>
          </a:r>
          <a:r>
            <a:rPr lang="en-US" sz="1700" dirty="0" err="1"/>
            <a:t>bản</a:t>
          </a:r>
          <a:r>
            <a:rPr lang="en-US" sz="1700" dirty="0"/>
            <a:t>, </a:t>
          </a:r>
          <a:r>
            <a:rPr lang="en-US" sz="1700" dirty="0" err="1"/>
            <a:t>nâng</a:t>
          </a:r>
          <a:r>
            <a:rPr lang="en-US" sz="1700" dirty="0"/>
            <a:t> </a:t>
          </a:r>
          <a:r>
            <a:rPr lang="en-US" sz="1700" dirty="0" err="1"/>
            <a:t>cao</a:t>
          </a:r>
          <a:r>
            <a:rPr lang="en-US" sz="1700" dirty="0"/>
            <a:t>)</a:t>
          </a:r>
          <a:endParaRPr lang="vi-VN" sz="1700" dirty="0"/>
        </a:p>
      </dgm:t>
    </dgm:pt>
    <dgm:pt modelId="{73517E6F-8ABE-4ABB-B24A-EE57CAE8718F}" type="parTrans" cxnId="{65BAAAFD-652D-49DD-9B3B-D8BB2565EF0D}">
      <dgm:prSet/>
      <dgm:spPr/>
      <dgm:t>
        <a:bodyPr/>
        <a:lstStyle/>
        <a:p>
          <a:endParaRPr lang="vi-VN"/>
        </a:p>
      </dgm:t>
    </dgm:pt>
    <dgm:pt modelId="{10082E9D-89C0-4165-B6BA-7E61F10E230C}" type="sibTrans" cxnId="{65BAAAFD-652D-49DD-9B3B-D8BB2565EF0D}">
      <dgm:prSet/>
      <dgm:spPr/>
      <dgm:t>
        <a:bodyPr/>
        <a:lstStyle/>
        <a:p>
          <a:endParaRPr lang="vi-VN"/>
        </a:p>
      </dgm:t>
    </dgm:pt>
    <dgm:pt modelId="{F01268EB-92FA-46D7-BB26-A5C87C169CBF}">
      <dgm:prSet phldrT="[Text]" custT="1"/>
      <dgm:spPr/>
      <dgm:t>
        <a:bodyPr/>
        <a:lstStyle/>
        <a:p>
          <a:r>
            <a:rPr lang="en-US" sz="1700" dirty="0" err="1"/>
            <a:t>Hội</a:t>
          </a:r>
          <a:r>
            <a:rPr lang="en-US" sz="1700" dirty="0"/>
            <a:t> </a:t>
          </a:r>
          <a:r>
            <a:rPr lang="en-US" sz="1700" dirty="0" err="1"/>
            <a:t>nghi</a:t>
          </a:r>
          <a:r>
            <a:rPr lang="en-US" sz="1700" dirty="0"/>
            <a:t>̣ </a:t>
          </a:r>
          <a:r>
            <a:rPr lang="en-US" sz="1700" dirty="0" err="1"/>
            <a:t>chuyên</a:t>
          </a:r>
          <a:r>
            <a:rPr lang="en-US" sz="1700" dirty="0"/>
            <a:t> </a:t>
          </a:r>
          <a:r>
            <a:rPr lang="en-US" sz="1700" dirty="0" err="1"/>
            <a:t>đê</a:t>
          </a:r>
          <a:r>
            <a:rPr lang="en-US" sz="1700" dirty="0"/>
            <a:t>̀ </a:t>
          </a:r>
          <a:r>
            <a:rPr lang="en-US" sz="1700" dirty="0" err="1"/>
            <a:t>vê</a:t>
          </a:r>
          <a:r>
            <a:rPr lang="en-US" sz="1700" dirty="0"/>
            <a:t>̀ </a:t>
          </a:r>
          <a:r>
            <a:rPr lang="en-US" sz="1700" dirty="0" err="1"/>
            <a:t>nghiện</a:t>
          </a:r>
          <a:r>
            <a:rPr lang="en-US" sz="1700" dirty="0"/>
            <a:t> </a:t>
          </a:r>
          <a:r>
            <a:rPr lang="en-US" sz="1700" dirty="0" err="1"/>
            <a:t>chất</a:t>
          </a:r>
          <a:endParaRPr lang="vi-VN" sz="1700" dirty="0"/>
        </a:p>
      </dgm:t>
    </dgm:pt>
    <dgm:pt modelId="{5050C650-A06C-43A3-BA54-61C4B9A19427}" type="parTrans" cxnId="{EFB3246C-F4AD-4E1E-BA3C-690D00CE3B87}">
      <dgm:prSet/>
      <dgm:spPr/>
      <dgm:t>
        <a:bodyPr/>
        <a:lstStyle/>
        <a:p>
          <a:endParaRPr lang="vi-VN"/>
        </a:p>
      </dgm:t>
    </dgm:pt>
    <dgm:pt modelId="{6A985877-BF0D-4A60-8AD9-5BD2B17AF344}" type="sibTrans" cxnId="{EFB3246C-F4AD-4E1E-BA3C-690D00CE3B87}">
      <dgm:prSet/>
      <dgm:spPr/>
      <dgm:t>
        <a:bodyPr/>
        <a:lstStyle/>
        <a:p>
          <a:endParaRPr lang="vi-VN"/>
        </a:p>
      </dgm:t>
    </dgm:pt>
    <dgm:pt modelId="{3D7E1388-7871-418C-B412-FA11F071279B}">
      <dgm:prSet phldrT="[Text]" custT="1"/>
      <dgm:spPr/>
      <dgm:t>
        <a:bodyPr/>
        <a:lstStyle/>
        <a:p>
          <a:r>
            <a:rPr lang="en-US" sz="2400" b="1" dirty="0" err="1"/>
            <a:t>Trong</a:t>
          </a:r>
          <a:r>
            <a:rPr lang="en-US" sz="2400" b="1" dirty="0"/>
            <a:t> </a:t>
          </a:r>
          <a:r>
            <a:rPr lang="en-US" sz="2400" b="1" dirty="0" err="1"/>
            <a:t>trường</a:t>
          </a:r>
          <a:r>
            <a:rPr lang="en-US" sz="2400" b="1" dirty="0"/>
            <a:t> </a:t>
          </a:r>
          <a:r>
            <a:rPr lang="en-US" sz="2400" b="1" dirty="0" err="1"/>
            <a:t>đại</a:t>
          </a:r>
          <a:r>
            <a:rPr lang="en-US" sz="2400" b="1" dirty="0"/>
            <a:t> </a:t>
          </a:r>
          <a:r>
            <a:rPr lang="en-US" sz="2400" b="1" dirty="0" err="1"/>
            <a:t>học</a:t>
          </a:r>
          <a:r>
            <a:rPr lang="en-US" sz="2400" b="1" dirty="0"/>
            <a:t> </a:t>
          </a:r>
        </a:p>
        <a:p>
          <a:r>
            <a:rPr lang="en-US" sz="2400" dirty="0"/>
            <a:t>(</a:t>
          </a:r>
          <a:r>
            <a:rPr lang="en-US" sz="2400" dirty="0" err="1"/>
            <a:t>Nhân</a:t>
          </a:r>
          <a:r>
            <a:rPr lang="en-US" sz="2400" dirty="0"/>
            <a:t> </a:t>
          </a:r>
          <a:r>
            <a:rPr lang="en-US" sz="2400" dirty="0" err="1"/>
            <a:t>sự</a:t>
          </a:r>
          <a:r>
            <a:rPr lang="en-US" sz="2400" dirty="0"/>
            <a:t> </a:t>
          </a:r>
          <a:r>
            <a:rPr lang="en-US" sz="2400" dirty="0" err="1"/>
            <a:t>trong</a:t>
          </a:r>
          <a:r>
            <a:rPr lang="en-US" sz="2400" dirty="0"/>
            <a:t> </a:t>
          </a:r>
          <a:r>
            <a:rPr lang="en-US" sz="2400" dirty="0" err="1"/>
            <a:t>tương</a:t>
          </a:r>
          <a:r>
            <a:rPr lang="en-US" sz="2400" dirty="0"/>
            <a:t> </a:t>
          </a:r>
          <a:r>
            <a:rPr lang="en-US" sz="2400" dirty="0" err="1"/>
            <a:t>lai</a:t>
          </a:r>
          <a:r>
            <a:rPr lang="en-US" sz="2400" dirty="0"/>
            <a:t>)</a:t>
          </a:r>
          <a:endParaRPr lang="vi-VN" sz="2400" dirty="0"/>
        </a:p>
      </dgm:t>
    </dgm:pt>
    <dgm:pt modelId="{42F3C07E-7CB1-41A2-8927-2AFCEE03F543}" type="parTrans" cxnId="{EBF7204C-4725-40F0-9D8F-8EE867567FBD}">
      <dgm:prSet/>
      <dgm:spPr/>
      <dgm:t>
        <a:bodyPr/>
        <a:lstStyle/>
        <a:p>
          <a:endParaRPr lang="vi-VN"/>
        </a:p>
      </dgm:t>
    </dgm:pt>
    <dgm:pt modelId="{4CBAA736-3BD5-4596-8A28-221DEF42354D}" type="sibTrans" cxnId="{EBF7204C-4725-40F0-9D8F-8EE867567FBD}">
      <dgm:prSet/>
      <dgm:spPr/>
      <dgm:t>
        <a:bodyPr/>
        <a:lstStyle/>
        <a:p>
          <a:endParaRPr lang="vi-VN"/>
        </a:p>
      </dgm:t>
    </dgm:pt>
    <dgm:pt modelId="{609256F5-7243-4791-8D5D-DD52F3198BFD}">
      <dgm:prSet phldrT="[Text]" custT="1"/>
      <dgm:spPr/>
      <dgm:t>
        <a:bodyPr/>
        <a:lstStyle/>
        <a:p>
          <a:r>
            <a:rPr lang="en-US" sz="1700" dirty="0" err="1"/>
            <a:t>Lồng</a:t>
          </a:r>
          <a:r>
            <a:rPr lang="en-US" sz="1700" dirty="0"/>
            <a:t> </a:t>
          </a:r>
          <a:r>
            <a:rPr lang="en-US" sz="1700" dirty="0" err="1"/>
            <a:t>ghép</a:t>
          </a:r>
          <a:r>
            <a:rPr lang="en-US" sz="1700" dirty="0"/>
            <a:t> y </a:t>
          </a:r>
          <a:r>
            <a:rPr lang="en-US" sz="1700" dirty="0" err="1"/>
            <a:t>học</a:t>
          </a:r>
          <a:r>
            <a:rPr lang="en-US" sz="1700" dirty="0"/>
            <a:t> </a:t>
          </a:r>
          <a:r>
            <a:rPr lang="en-US" sz="1700" dirty="0" err="1"/>
            <a:t>nghiện</a:t>
          </a:r>
          <a:r>
            <a:rPr lang="en-US" sz="1700" dirty="0"/>
            <a:t> </a:t>
          </a:r>
          <a:r>
            <a:rPr lang="en-US" sz="1700" dirty="0" err="1"/>
            <a:t>vào</a:t>
          </a:r>
          <a:r>
            <a:rPr lang="en-US" sz="1700" dirty="0"/>
            <a:t> </a:t>
          </a:r>
          <a:r>
            <a:rPr lang="en-US" sz="1700" dirty="0" err="1"/>
            <a:t>trong</a:t>
          </a:r>
          <a:r>
            <a:rPr lang="en-US" sz="1700" dirty="0"/>
            <a:t> </a:t>
          </a:r>
          <a:r>
            <a:rPr lang="en-US" sz="1700" dirty="0" err="1"/>
            <a:t>môn</a:t>
          </a:r>
          <a:r>
            <a:rPr lang="en-US" sz="1700" dirty="0"/>
            <a:t> </a:t>
          </a:r>
          <a:r>
            <a:rPr lang="en-US" sz="1700" dirty="0" err="1"/>
            <a:t>học</a:t>
          </a:r>
          <a:r>
            <a:rPr lang="en-US" sz="1700" dirty="0"/>
            <a:t>	</a:t>
          </a:r>
          <a:endParaRPr lang="vi-VN" sz="1700" dirty="0"/>
        </a:p>
      </dgm:t>
    </dgm:pt>
    <dgm:pt modelId="{E414A477-5377-4BE7-BB78-476026A59DEE}" type="parTrans" cxnId="{F23638F1-60BF-4A08-B4A3-3D5647D8B6AC}">
      <dgm:prSet/>
      <dgm:spPr/>
      <dgm:t>
        <a:bodyPr/>
        <a:lstStyle/>
        <a:p>
          <a:endParaRPr lang="vi-VN"/>
        </a:p>
      </dgm:t>
    </dgm:pt>
    <dgm:pt modelId="{76D021CC-56A8-4E1A-98BE-11196055F4EE}" type="sibTrans" cxnId="{F23638F1-60BF-4A08-B4A3-3D5647D8B6AC}">
      <dgm:prSet/>
      <dgm:spPr/>
      <dgm:t>
        <a:bodyPr/>
        <a:lstStyle/>
        <a:p>
          <a:endParaRPr lang="vi-VN"/>
        </a:p>
      </dgm:t>
    </dgm:pt>
    <dgm:pt modelId="{C815A2A3-DB59-4E4F-97F5-AA7501E1B0E7}">
      <dgm:prSet phldrT="[Text]" custT="1"/>
      <dgm:spPr/>
      <dgm:t>
        <a:bodyPr lIns="32400" tIns="32400" rIns="32400" bIns="32400"/>
        <a:lstStyle/>
        <a:p>
          <a:r>
            <a:rPr lang="en-US" sz="1700" b="0" dirty="0" err="1"/>
            <a:t>Trình</a:t>
          </a:r>
          <a:r>
            <a:rPr lang="en-US" sz="1700" b="0" dirty="0"/>
            <a:t> </a:t>
          </a:r>
          <a:r>
            <a:rPr lang="en-US" sz="1700" b="0" dirty="0" err="1"/>
            <a:t>ca</a:t>
          </a:r>
          <a:r>
            <a:rPr lang="en-US" sz="1700" b="0" dirty="0"/>
            <a:t> </a:t>
          </a:r>
          <a:r>
            <a:rPr lang="en-US" sz="1700" b="0" dirty="0" err="1"/>
            <a:t>nghiện</a:t>
          </a:r>
          <a:r>
            <a:rPr lang="en-US" sz="1700" b="0" dirty="0"/>
            <a:t> </a:t>
          </a:r>
          <a:r>
            <a:rPr lang="en-US" sz="1700" b="0" dirty="0" err="1"/>
            <a:t>chất</a:t>
          </a:r>
          <a:r>
            <a:rPr lang="en-US" sz="1700" b="0" dirty="0"/>
            <a:t> </a:t>
          </a:r>
          <a:r>
            <a:rPr lang="en-US" sz="1700" b="0" dirty="0" err="1"/>
            <a:t>cho</a:t>
          </a:r>
          <a:r>
            <a:rPr lang="en-US" sz="1700" b="0" dirty="0"/>
            <a:t> </a:t>
          </a:r>
          <a:r>
            <a:rPr lang="en-US" sz="1700" b="0" dirty="0" err="1"/>
            <a:t>sinh</a:t>
          </a:r>
          <a:r>
            <a:rPr lang="en-US" sz="1700" b="0" dirty="0"/>
            <a:t> </a:t>
          </a:r>
          <a:r>
            <a:rPr lang="en-US" sz="1700" b="0" dirty="0" err="1"/>
            <a:t>viên</a:t>
          </a:r>
          <a:r>
            <a:rPr lang="en-US" sz="1700" b="0" dirty="0"/>
            <a:t> y	</a:t>
          </a:r>
          <a:endParaRPr lang="vi-VN" sz="1700" b="0" dirty="0"/>
        </a:p>
      </dgm:t>
    </dgm:pt>
    <dgm:pt modelId="{7C1FF452-0B84-4B5D-A694-E58F70638C3D}" type="parTrans" cxnId="{4D1652EA-51B7-4114-A654-3FD6CA1370A6}">
      <dgm:prSet/>
      <dgm:spPr/>
      <dgm:t>
        <a:bodyPr/>
        <a:lstStyle/>
        <a:p>
          <a:endParaRPr lang="vi-VN"/>
        </a:p>
      </dgm:t>
    </dgm:pt>
    <dgm:pt modelId="{07AFCE7B-BE02-4CA2-AEA8-233D7F44F7AB}" type="sibTrans" cxnId="{4D1652EA-51B7-4114-A654-3FD6CA1370A6}">
      <dgm:prSet/>
      <dgm:spPr/>
      <dgm:t>
        <a:bodyPr/>
        <a:lstStyle/>
        <a:p>
          <a:endParaRPr lang="vi-VN"/>
        </a:p>
      </dgm:t>
    </dgm:pt>
    <dgm:pt modelId="{50926EA9-32F8-44C9-9B00-7F693116FD07}">
      <dgm:prSet phldrT="[Text]" custT="1"/>
      <dgm:spPr/>
      <dgm:t>
        <a:bodyPr/>
        <a:lstStyle/>
        <a:p>
          <a:r>
            <a:rPr lang="en-US" sz="1700" dirty="0" err="1"/>
            <a:t>Buổi</a:t>
          </a:r>
          <a:r>
            <a:rPr lang="en-US" sz="1700" dirty="0"/>
            <a:t> </a:t>
          </a:r>
          <a:r>
            <a:rPr lang="en-US" sz="1700" dirty="0" err="1"/>
            <a:t>nói</a:t>
          </a:r>
          <a:r>
            <a:rPr lang="en-US" sz="1700" dirty="0"/>
            <a:t> </a:t>
          </a:r>
          <a:r>
            <a:rPr lang="en-US" sz="1700" dirty="0" err="1"/>
            <a:t>chuyện</a:t>
          </a:r>
          <a:r>
            <a:rPr lang="en-US" sz="1700" dirty="0"/>
            <a:t> </a:t>
          </a:r>
          <a:r>
            <a:rPr lang="en-US" sz="1700" dirty="0" err="1"/>
            <a:t>chuyên</a:t>
          </a:r>
          <a:r>
            <a:rPr lang="en-US" sz="1700" dirty="0"/>
            <a:t> </a:t>
          </a:r>
          <a:r>
            <a:rPr lang="en-US" sz="1700" dirty="0" err="1"/>
            <a:t>đê</a:t>
          </a:r>
          <a:r>
            <a:rPr lang="en-US" sz="1700" dirty="0"/>
            <a:t>̀ </a:t>
          </a:r>
          <a:r>
            <a:rPr lang="en-US" sz="1700" dirty="0" err="1"/>
            <a:t>vê</a:t>
          </a:r>
          <a:r>
            <a:rPr lang="en-US" sz="1700" dirty="0"/>
            <a:t>̀ </a:t>
          </a:r>
          <a:r>
            <a:rPr lang="en-US" sz="1700" dirty="0" err="1"/>
            <a:t>nghiện</a:t>
          </a:r>
          <a:r>
            <a:rPr lang="en-US" sz="1700" dirty="0"/>
            <a:t> </a:t>
          </a:r>
          <a:r>
            <a:rPr lang="en-US" sz="1700" dirty="0" err="1"/>
            <a:t>chất</a:t>
          </a:r>
          <a:r>
            <a:rPr lang="en-US" sz="1700" dirty="0"/>
            <a:t> </a:t>
          </a:r>
          <a:r>
            <a:rPr lang="en-US" sz="1700" dirty="0" err="1"/>
            <a:t>cho</a:t>
          </a:r>
          <a:r>
            <a:rPr lang="en-US" sz="1700" dirty="0"/>
            <a:t> </a:t>
          </a:r>
          <a:r>
            <a:rPr lang="en-US" sz="1700" dirty="0" err="1"/>
            <a:t>sinh</a:t>
          </a:r>
          <a:r>
            <a:rPr lang="en-US" sz="1700" dirty="0"/>
            <a:t> </a:t>
          </a:r>
          <a:r>
            <a:rPr lang="en-US" sz="1700" dirty="0" err="1"/>
            <a:t>viên</a:t>
          </a:r>
          <a:endParaRPr lang="vi-VN" sz="1700" dirty="0"/>
        </a:p>
      </dgm:t>
    </dgm:pt>
    <dgm:pt modelId="{BF6D3844-05B6-446E-96CA-5A975B7568E6}" type="parTrans" cxnId="{52E8D126-549F-45DA-881A-74484448F47D}">
      <dgm:prSet/>
      <dgm:spPr/>
      <dgm:t>
        <a:bodyPr/>
        <a:lstStyle/>
        <a:p>
          <a:endParaRPr lang="vi-VN"/>
        </a:p>
      </dgm:t>
    </dgm:pt>
    <dgm:pt modelId="{6DBFD82D-7959-4DF4-A889-1BB403EA2600}" type="sibTrans" cxnId="{52E8D126-549F-45DA-881A-74484448F47D}">
      <dgm:prSet/>
      <dgm:spPr/>
      <dgm:t>
        <a:bodyPr/>
        <a:lstStyle/>
        <a:p>
          <a:endParaRPr lang="vi-VN"/>
        </a:p>
      </dgm:t>
    </dgm:pt>
    <dgm:pt modelId="{B1E52313-06FF-45BF-8B8D-228E1300B111}">
      <dgm:prSet phldrT="[Text]" custT="1"/>
      <dgm:spPr/>
      <dgm:t>
        <a:bodyPr/>
        <a:lstStyle/>
        <a:p>
          <a:r>
            <a:rPr lang="en-US" sz="1700" dirty="0" err="1"/>
            <a:t>Hô</a:t>
          </a:r>
          <a:r>
            <a:rPr lang="en-US" sz="1700" dirty="0"/>
            <a:t>̃ </a:t>
          </a:r>
          <a:r>
            <a:rPr lang="en-US" sz="1700" dirty="0" err="1"/>
            <a:t>trơ</a:t>
          </a:r>
          <a:r>
            <a:rPr lang="en-US" sz="1700" dirty="0"/>
            <a:t>̣ </a:t>
          </a:r>
          <a:r>
            <a:rPr lang="en-US" sz="1700" dirty="0" err="1"/>
            <a:t>ky</a:t>
          </a:r>
          <a:r>
            <a:rPr lang="en-US" sz="1700" dirty="0"/>
            <a:t>̃ </a:t>
          </a:r>
          <a:r>
            <a:rPr lang="en-US" sz="1700" dirty="0" err="1"/>
            <a:t>thuật</a:t>
          </a:r>
          <a:r>
            <a:rPr lang="en-US" sz="1700" dirty="0"/>
            <a:t>, </a:t>
          </a:r>
          <a:r>
            <a:rPr lang="en-US" sz="1700" dirty="0" err="1"/>
            <a:t>trình</a:t>
          </a:r>
          <a:r>
            <a:rPr lang="en-US" sz="1700" dirty="0"/>
            <a:t> ca </a:t>
          </a:r>
          <a:r>
            <a:rPr lang="en-US" sz="1700" dirty="0" err="1"/>
            <a:t>kho</a:t>
          </a:r>
          <a:r>
            <a:rPr lang="en-US" sz="1700" dirty="0"/>
            <a:t>́ </a:t>
          </a:r>
          <a:endParaRPr lang="vi-VN" sz="1700" dirty="0"/>
        </a:p>
      </dgm:t>
    </dgm:pt>
    <dgm:pt modelId="{CD721666-DFE5-4E17-BC3B-78E1B3E717B3}" type="parTrans" cxnId="{B4326A45-32A3-44A2-BF5A-6E01018B9DDE}">
      <dgm:prSet/>
      <dgm:spPr/>
      <dgm:t>
        <a:bodyPr/>
        <a:lstStyle/>
        <a:p>
          <a:endParaRPr lang="vi-VN"/>
        </a:p>
      </dgm:t>
    </dgm:pt>
    <dgm:pt modelId="{3EB1B6E1-DC58-4AC0-9B2A-2E40F4EAA270}" type="sibTrans" cxnId="{B4326A45-32A3-44A2-BF5A-6E01018B9DDE}">
      <dgm:prSet/>
      <dgm:spPr/>
      <dgm:t>
        <a:bodyPr/>
        <a:lstStyle/>
        <a:p>
          <a:endParaRPr lang="vi-VN"/>
        </a:p>
      </dgm:t>
    </dgm:pt>
    <dgm:pt modelId="{B9DF9E46-AB57-4EC1-8590-FD1E0A27CF65}">
      <dgm:prSet phldrT="[Text]"/>
      <dgm:spPr/>
      <dgm:t>
        <a:bodyPr/>
        <a:lstStyle/>
        <a:p>
          <a:r>
            <a:rPr lang="en-US" dirty="0"/>
            <a:t>VHAATC </a:t>
          </a:r>
          <a:r>
            <a:rPr lang="en-US" dirty="0" err="1"/>
            <a:t>cung</a:t>
          </a:r>
          <a:r>
            <a:rPr lang="en-US" dirty="0"/>
            <a:t> </a:t>
          </a:r>
          <a:r>
            <a:rPr lang="en-US" dirty="0" err="1"/>
            <a:t>cấp</a:t>
          </a:r>
          <a:r>
            <a:rPr lang="en-US" dirty="0"/>
            <a:t> </a:t>
          </a:r>
          <a:r>
            <a:rPr lang="en-US" dirty="0" err="1"/>
            <a:t>tập</a:t>
          </a:r>
          <a:r>
            <a:rPr lang="en-US" dirty="0"/>
            <a:t> </a:t>
          </a:r>
          <a:r>
            <a:rPr lang="en-US" dirty="0" err="1"/>
            <a:t>huấn</a:t>
          </a:r>
          <a:r>
            <a:rPr lang="en-US" dirty="0"/>
            <a:t> </a:t>
          </a:r>
          <a:r>
            <a:rPr lang="en-US" dirty="0" err="1"/>
            <a:t>và</a:t>
          </a:r>
          <a:r>
            <a:rPr lang="en-US" dirty="0"/>
            <a:t> </a:t>
          </a:r>
          <a:r>
            <a:rPr lang="en-US" dirty="0" err="1"/>
            <a:t>hỗ</a:t>
          </a:r>
          <a:r>
            <a:rPr lang="en-US" dirty="0"/>
            <a:t> </a:t>
          </a:r>
          <a:r>
            <a:rPr lang="en-US" dirty="0" err="1"/>
            <a:t>trợ</a:t>
          </a:r>
          <a:r>
            <a:rPr lang="en-US" dirty="0"/>
            <a:t> </a:t>
          </a:r>
          <a:r>
            <a:rPr lang="en-US" dirty="0" err="1"/>
            <a:t>kỹ</a:t>
          </a:r>
          <a:r>
            <a:rPr lang="en-US" dirty="0"/>
            <a:t> </a:t>
          </a:r>
          <a:r>
            <a:rPr lang="en-US" dirty="0" err="1"/>
            <a:t>thuật</a:t>
          </a:r>
          <a:r>
            <a:rPr lang="en-US" dirty="0"/>
            <a:t>:</a:t>
          </a:r>
          <a:endParaRPr lang="vi-VN" dirty="0"/>
        </a:p>
      </dgm:t>
    </dgm:pt>
    <dgm:pt modelId="{244557D2-8130-471F-9EE3-4CB8730EBC6F}" type="sibTrans" cxnId="{E12C866F-DFCD-4C69-B44F-909B6CD10550}">
      <dgm:prSet/>
      <dgm:spPr/>
      <dgm:t>
        <a:bodyPr/>
        <a:lstStyle/>
        <a:p>
          <a:endParaRPr lang="vi-VN"/>
        </a:p>
      </dgm:t>
    </dgm:pt>
    <dgm:pt modelId="{BA1FB697-894F-4BD3-8B68-B34E1FE9E9C6}" type="parTrans" cxnId="{E12C866F-DFCD-4C69-B44F-909B6CD10550}">
      <dgm:prSet/>
      <dgm:spPr/>
      <dgm:t>
        <a:bodyPr/>
        <a:lstStyle/>
        <a:p>
          <a:endParaRPr lang="vi-VN"/>
        </a:p>
      </dgm:t>
    </dgm:pt>
    <dgm:pt modelId="{A8BE00F9-79A8-4D46-9B15-F6EB67E1424A}" type="pres">
      <dgm:prSet presAssocID="{60E8EDE2-D713-4372-B105-9E939DBBAF79}" presName="Name0" presStyleCnt="0">
        <dgm:presLayoutVars>
          <dgm:chPref val="1"/>
          <dgm:dir/>
          <dgm:animOne val="branch"/>
          <dgm:animLvl val="lvl"/>
          <dgm:resizeHandles/>
        </dgm:presLayoutVars>
      </dgm:prSet>
      <dgm:spPr/>
      <dgm:t>
        <a:bodyPr/>
        <a:lstStyle/>
        <a:p>
          <a:endParaRPr lang="en-US"/>
        </a:p>
      </dgm:t>
    </dgm:pt>
    <dgm:pt modelId="{74E425E4-EE24-489A-9579-CB24289BCFD6}" type="pres">
      <dgm:prSet presAssocID="{B9DF9E46-AB57-4EC1-8590-FD1E0A27CF65}" presName="vertOne" presStyleCnt="0"/>
      <dgm:spPr/>
    </dgm:pt>
    <dgm:pt modelId="{8E428586-8DB6-4DC1-8111-C909CF053451}" type="pres">
      <dgm:prSet presAssocID="{B9DF9E46-AB57-4EC1-8590-FD1E0A27CF65}" presName="txOne" presStyleLbl="node0" presStyleIdx="0" presStyleCnt="1" custScaleY="40371" custLinFactY="-48124" custLinFactNeighborX="-2405" custLinFactNeighborY="-100000">
        <dgm:presLayoutVars>
          <dgm:chPref val="3"/>
        </dgm:presLayoutVars>
      </dgm:prSet>
      <dgm:spPr/>
      <dgm:t>
        <a:bodyPr/>
        <a:lstStyle/>
        <a:p>
          <a:endParaRPr lang="en-US"/>
        </a:p>
      </dgm:t>
    </dgm:pt>
    <dgm:pt modelId="{4E6F995F-5094-4085-A1D2-CCFAA4DDD34B}" type="pres">
      <dgm:prSet presAssocID="{B9DF9E46-AB57-4EC1-8590-FD1E0A27CF65}" presName="parTransOne" presStyleCnt="0"/>
      <dgm:spPr/>
    </dgm:pt>
    <dgm:pt modelId="{58AAE9F9-ACD8-4399-B633-E9BA2D8A08F9}" type="pres">
      <dgm:prSet presAssocID="{B9DF9E46-AB57-4EC1-8590-FD1E0A27CF65}" presName="horzOne" presStyleCnt="0"/>
      <dgm:spPr/>
    </dgm:pt>
    <dgm:pt modelId="{629B72C0-2C96-42DD-A6C7-0F6FCBA47033}" type="pres">
      <dgm:prSet presAssocID="{370CE836-63A0-463B-9B47-18A96C3D009E}" presName="vertTwo" presStyleCnt="0"/>
      <dgm:spPr/>
    </dgm:pt>
    <dgm:pt modelId="{5C34A649-31A1-423B-A9E3-2E6711BCFAFF}" type="pres">
      <dgm:prSet presAssocID="{370CE836-63A0-463B-9B47-18A96C3D009E}" presName="txTwo" presStyleLbl="node2" presStyleIdx="0" presStyleCnt="2" custScaleY="63840">
        <dgm:presLayoutVars>
          <dgm:chPref val="3"/>
        </dgm:presLayoutVars>
      </dgm:prSet>
      <dgm:spPr/>
      <dgm:t>
        <a:bodyPr/>
        <a:lstStyle/>
        <a:p>
          <a:endParaRPr lang="en-US"/>
        </a:p>
      </dgm:t>
    </dgm:pt>
    <dgm:pt modelId="{547AB9B0-9DFF-4FC6-AEA4-B57D7BD68FFA}" type="pres">
      <dgm:prSet presAssocID="{370CE836-63A0-463B-9B47-18A96C3D009E}" presName="parTransTwo" presStyleCnt="0"/>
      <dgm:spPr/>
    </dgm:pt>
    <dgm:pt modelId="{E2772EF4-96E4-40F5-AD87-2D2D05825AC3}" type="pres">
      <dgm:prSet presAssocID="{370CE836-63A0-463B-9B47-18A96C3D009E}" presName="horzTwo" presStyleCnt="0"/>
      <dgm:spPr/>
    </dgm:pt>
    <dgm:pt modelId="{CB0CF786-9641-4319-BCF4-1BCD8E203983}" type="pres">
      <dgm:prSet presAssocID="{B30A0B3F-D590-4764-B6E4-179D0E00FE57}" presName="vertThree" presStyleCnt="0"/>
      <dgm:spPr/>
    </dgm:pt>
    <dgm:pt modelId="{DAFDD1DF-0BB4-4A0C-9F8E-9EABBD02B6D2}" type="pres">
      <dgm:prSet presAssocID="{B30A0B3F-D590-4764-B6E4-179D0E00FE57}" presName="txThree" presStyleLbl="node3" presStyleIdx="0" presStyleCnt="6">
        <dgm:presLayoutVars>
          <dgm:chPref val="3"/>
        </dgm:presLayoutVars>
      </dgm:prSet>
      <dgm:spPr/>
      <dgm:t>
        <a:bodyPr/>
        <a:lstStyle/>
        <a:p>
          <a:endParaRPr lang="en-US"/>
        </a:p>
      </dgm:t>
    </dgm:pt>
    <dgm:pt modelId="{69A51A2B-34BF-4545-B62E-638D34F3FBDB}" type="pres">
      <dgm:prSet presAssocID="{B30A0B3F-D590-4764-B6E4-179D0E00FE57}" presName="horzThree" presStyleCnt="0"/>
      <dgm:spPr/>
    </dgm:pt>
    <dgm:pt modelId="{0F936FFD-062A-4253-B864-9100D76124B1}" type="pres">
      <dgm:prSet presAssocID="{10082E9D-89C0-4165-B6BA-7E61F10E230C}" presName="sibSpaceThree" presStyleCnt="0"/>
      <dgm:spPr/>
    </dgm:pt>
    <dgm:pt modelId="{3A8008E3-5C9E-4023-97D7-361B6CEA5EA7}" type="pres">
      <dgm:prSet presAssocID="{F01268EB-92FA-46D7-BB26-A5C87C169CBF}" presName="vertThree" presStyleCnt="0"/>
      <dgm:spPr/>
    </dgm:pt>
    <dgm:pt modelId="{2E7DEA05-5F95-4071-9A08-473329437263}" type="pres">
      <dgm:prSet presAssocID="{F01268EB-92FA-46D7-BB26-A5C87C169CBF}" presName="txThree" presStyleLbl="node3" presStyleIdx="1" presStyleCnt="6">
        <dgm:presLayoutVars>
          <dgm:chPref val="3"/>
        </dgm:presLayoutVars>
      </dgm:prSet>
      <dgm:spPr/>
      <dgm:t>
        <a:bodyPr/>
        <a:lstStyle/>
        <a:p>
          <a:endParaRPr lang="en-US"/>
        </a:p>
      </dgm:t>
    </dgm:pt>
    <dgm:pt modelId="{BC0A81CF-3CFB-4786-ACAF-674FB5B094C2}" type="pres">
      <dgm:prSet presAssocID="{F01268EB-92FA-46D7-BB26-A5C87C169CBF}" presName="horzThree" presStyleCnt="0"/>
      <dgm:spPr/>
    </dgm:pt>
    <dgm:pt modelId="{D8F4AEEB-93B8-4B03-9B74-918B621FD1B4}" type="pres">
      <dgm:prSet presAssocID="{6A985877-BF0D-4A60-8AD9-5BD2B17AF344}" presName="sibSpaceThree" presStyleCnt="0"/>
      <dgm:spPr/>
    </dgm:pt>
    <dgm:pt modelId="{FA33B1D8-6126-400A-A818-53052C1FF323}" type="pres">
      <dgm:prSet presAssocID="{B1E52313-06FF-45BF-8B8D-228E1300B111}" presName="vertThree" presStyleCnt="0"/>
      <dgm:spPr/>
    </dgm:pt>
    <dgm:pt modelId="{D19857BE-0F3F-48F9-980A-ABF0D14A88AB}" type="pres">
      <dgm:prSet presAssocID="{B1E52313-06FF-45BF-8B8D-228E1300B111}" presName="txThree" presStyleLbl="node3" presStyleIdx="2" presStyleCnt="6">
        <dgm:presLayoutVars>
          <dgm:chPref val="3"/>
        </dgm:presLayoutVars>
      </dgm:prSet>
      <dgm:spPr/>
      <dgm:t>
        <a:bodyPr/>
        <a:lstStyle/>
        <a:p>
          <a:endParaRPr lang="en-US"/>
        </a:p>
      </dgm:t>
    </dgm:pt>
    <dgm:pt modelId="{3B80B6D3-1661-4EBB-9D29-12900DE8C0FF}" type="pres">
      <dgm:prSet presAssocID="{B1E52313-06FF-45BF-8B8D-228E1300B111}" presName="horzThree" presStyleCnt="0"/>
      <dgm:spPr/>
    </dgm:pt>
    <dgm:pt modelId="{429395E6-45AE-4E98-B988-93B55B975EB3}" type="pres">
      <dgm:prSet presAssocID="{95BED1F5-1A8F-4ADC-9B6F-693A3E9DF2EF}" presName="sibSpaceTwo" presStyleCnt="0"/>
      <dgm:spPr/>
    </dgm:pt>
    <dgm:pt modelId="{FD045FF1-BCA6-4444-8448-9CE7C1159CED}" type="pres">
      <dgm:prSet presAssocID="{3D7E1388-7871-418C-B412-FA11F071279B}" presName="vertTwo" presStyleCnt="0"/>
      <dgm:spPr/>
    </dgm:pt>
    <dgm:pt modelId="{763E2632-85E3-4097-8344-BE8691554C6A}" type="pres">
      <dgm:prSet presAssocID="{3D7E1388-7871-418C-B412-FA11F071279B}" presName="txTwo" presStyleLbl="node2" presStyleIdx="1" presStyleCnt="2" custScaleY="56446">
        <dgm:presLayoutVars>
          <dgm:chPref val="3"/>
        </dgm:presLayoutVars>
      </dgm:prSet>
      <dgm:spPr/>
      <dgm:t>
        <a:bodyPr/>
        <a:lstStyle/>
        <a:p>
          <a:endParaRPr lang="en-US"/>
        </a:p>
      </dgm:t>
    </dgm:pt>
    <dgm:pt modelId="{69D90FEA-6934-411C-8790-B3A8CEB9362E}" type="pres">
      <dgm:prSet presAssocID="{3D7E1388-7871-418C-B412-FA11F071279B}" presName="parTransTwo" presStyleCnt="0"/>
      <dgm:spPr/>
    </dgm:pt>
    <dgm:pt modelId="{F0B39548-A910-44EB-BAAD-DB7E0F09FFC6}" type="pres">
      <dgm:prSet presAssocID="{3D7E1388-7871-418C-B412-FA11F071279B}" presName="horzTwo" presStyleCnt="0"/>
      <dgm:spPr/>
    </dgm:pt>
    <dgm:pt modelId="{F73F9081-14B0-4FAD-BD55-C94CD9C57237}" type="pres">
      <dgm:prSet presAssocID="{609256F5-7243-4791-8D5D-DD52F3198BFD}" presName="vertThree" presStyleCnt="0"/>
      <dgm:spPr/>
    </dgm:pt>
    <dgm:pt modelId="{C6FBC666-8FAC-4FE1-89E9-AF45086527BF}" type="pres">
      <dgm:prSet presAssocID="{609256F5-7243-4791-8D5D-DD52F3198BFD}" presName="txThree" presStyleLbl="node3" presStyleIdx="3" presStyleCnt="6" custLinFactNeighborX="2101" custLinFactNeighborY="2801">
        <dgm:presLayoutVars>
          <dgm:chPref val="3"/>
        </dgm:presLayoutVars>
      </dgm:prSet>
      <dgm:spPr/>
      <dgm:t>
        <a:bodyPr/>
        <a:lstStyle/>
        <a:p>
          <a:endParaRPr lang="en-US"/>
        </a:p>
      </dgm:t>
    </dgm:pt>
    <dgm:pt modelId="{9562098A-334B-4787-99A4-6E3C6903192A}" type="pres">
      <dgm:prSet presAssocID="{609256F5-7243-4791-8D5D-DD52F3198BFD}" presName="horzThree" presStyleCnt="0"/>
      <dgm:spPr/>
    </dgm:pt>
    <dgm:pt modelId="{895EEF8A-1D5E-4F63-BD65-925467B1CAE9}" type="pres">
      <dgm:prSet presAssocID="{76D021CC-56A8-4E1A-98BE-11196055F4EE}" presName="sibSpaceThree" presStyleCnt="0"/>
      <dgm:spPr/>
    </dgm:pt>
    <dgm:pt modelId="{3E00C518-918F-4DD1-BDA5-AF97480A98B5}" type="pres">
      <dgm:prSet presAssocID="{C815A2A3-DB59-4E4F-97F5-AA7501E1B0E7}" presName="vertThree" presStyleCnt="0"/>
      <dgm:spPr/>
    </dgm:pt>
    <dgm:pt modelId="{5E538A99-C33B-4618-8EDE-486DF62C71E7}" type="pres">
      <dgm:prSet presAssocID="{C815A2A3-DB59-4E4F-97F5-AA7501E1B0E7}" presName="txThree" presStyleLbl="node3" presStyleIdx="4" presStyleCnt="6" custLinFactNeighborX="2123" custLinFactNeighborY="3527">
        <dgm:presLayoutVars>
          <dgm:chPref val="3"/>
        </dgm:presLayoutVars>
      </dgm:prSet>
      <dgm:spPr/>
      <dgm:t>
        <a:bodyPr/>
        <a:lstStyle/>
        <a:p>
          <a:endParaRPr lang="en-US"/>
        </a:p>
      </dgm:t>
    </dgm:pt>
    <dgm:pt modelId="{A50EAEFD-B0A1-482C-8AE9-AEA067CDFEAC}" type="pres">
      <dgm:prSet presAssocID="{C815A2A3-DB59-4E4F-97F5-AA7501E1B0E7}" presName="horzThree" presStyleCnt="0"/>
      <dgm:spPr/>
    </dgm:pt>
    <dgm:pt modelId="{81BA9CD5-C0D7-4087-8775-B8B96DBDFED6}" type="pres">
      <dgm:prSet presAssocID="{07AFCE7B-BE02-4CA2-AEA8-233D7F44F7AB}" presName="sibSpaceThree" presStyleCnt="0"/>
      <dgm:spPr/>
    </dgm:pt>
    <dgm:pt modelId="{94A4A3C2-DE6B-4941-81F6-535011162EC8}" type="pres">
      <dgm:prSet presAssocID="{50926EA9-32F8-44C9-9B00-7F693116FD07}" presName="vertThree" presStyleCnt="0"/>
      <dgm:spPr/>
    </dgm:pt>
    <dgm:pt modelId="{3DBC2E31-6864-417A-9640-600BBB6C2793}" type="pres">
      <dgm:prSet presAssocID="{50926EA9-32F8-44C9-9B00-7F693116FD07}" presName="txThree" presStyleLbl="node3" presStyleIdx="5" presStyleCnt="6" custLinFactNeighborX="683" custLinFactNeighborY="4197">
        <dgm:presLayoutVars>
          <dgm:chPref val="3"/>
        </dgm:presLayoutVars>
      </dgm:prSet>
      <dgm:spPr/>
      <dgm:t>
        <a:bodyPr/>
        <a:lstStyle/>
        <a:p>
          <a:endParaRPr lang="en-US"/>
        </a:p>
      </dgm:t>
    </dgm:pt>
    <dgm:pt modelId="{5F054CA2-C917-44F6-82B9-8B096D8254D5}" type="pres">
      <dgm:prSet presAssocID="{50926EA9-32F8-44C9-9B00-7F693116FD07}" presName="horzThree" presStyleCnt="0"/>
      <dgm:spPr/>
    </dgm:pt>
  </dgm:ptLst>
  <dgm:cxnLst>
    <dgm:cxn modelId="{054324A9-8587-4405-892F-E9FA242A8258}" type="presOf" srcId="{F01268EB-92FA-46D7-BB26-A5C87C169CBF}" destId="{2E7DEA05-5F95-4071-9A08-473329437263}" srcOrd="0" destOrd="0" presId="urn:microsoft.com/office/officeart/2005/8/layout/hierarchy4"/>
    <dgm:cxn modelId="{65BAAAFD-652D-49DD-9B3B-D8BB2565EF0D}" srcId="{370CE836-63A0-463B-9B47-18A96C3D009E}" destId="{B30A0B3F-D590-4764-B6E4-179D0E00FE57}" srcOrd="0" destOrd="0" parTransId="{73517E6F-8ABE-4ABB-B24A-EE57CAE8718F}" sibTransId="{10082E9D-89C0-4165-B6BA-7E61F10E230C}"/>
    <dgm:cxn modelId="{D81E8B49-7748-4823-B294-5F59E3793F83}" srcId="{B9DF9E46-AB57-4EC1-8590-FD1E0A27CF65}" destId="{370CE836-63A0-463B-9B47-18A96C3D009E}" srcOrd="0" destOrd="0" parTransId="{121AC571-C9D9-4B5C-A370-6CC1837B7E47}" sibTransId="{95BED1F5-1A8F-4ADC-9B6F-693A3E9DF2EF}"/>
    <dgm:cxn modelId="{00AC3AB6-E680-4B04-B09A-04A061165B86}" type="presOf" srcId="{609256F5-7243-4791-8D5D-DD52F3198BFD}" destId="{C6FBC666-8FAC-4FE1-89E9-AF45086527BF}" srcOrd="0" destOrd="0" presId="urn:microsoft.com/office/officeart/2005/8/layout/hierarchy4"/>
    <dgm:cxn modelId="{C903E3D0-3609-4633-803A-B67A5B51368A}" type="presOf" srcId="{370CE836-63A0-463B-9B47-18A96C3D009E}" destId="{5C34A649-31A1-423B-A9E3-2E6711BCFAFF}" srcOrd="0" destOrd="0" presId="urn:microsoft.com/office/officeart/2005/8/layout/hierarchy4"/>
    <dgm:cxn modelId="{52E8D126-549F-45DA-881A-74484448F47D}" srcId="{3D7E1388-7871-418C-B412-FA11F071279B}" destId="{50926EA9-32F8-44C9-9B00-7F693116FD07}" srcOrd="2" destOrd="0" parTransId="{BF6D3844-05B6-446E-96CA-5A975B7568E6}" sibTransId="{6DBFD82D-7959-4DF4-A889-1BB403EA2600}"/>
    <dgm:cxn modelId="{F23638F1-60BF-4A08-B4A3-3D5647D8B6AC}" srcId="{3D7E1388-7871-418C-B412-FA11F071279B}" destId="{609256F5-7243-4791-8D5D-DD52F3198BFD}" srcOrd="0" destOrd="0" parTransId="{E414A477-5377-4BE7-BB78-476026A59DEE}" sibTransId="{76D021CC-56A8-4E1A-98BE-11196055F4EE}"/>
    <dgm:cxn modelId="{2C643176-6F35-4B58-AE0E-FE1595B7FDDD}" type="presOf" srcId="{B1E52313-06FF-45BF-8B8D-228E1300B111}" destId="{D19857BE-0F3F-48F9-980A-ABF0D14A88AB}" srcOrd="0" destOrd="0" presId="urn:microsoft.com/office/officeart/2005/8/layout/hierarchy4"/>
    <dgm:cxn modelId="{4969AC67-1226-4B54-B8E4-B42DA52B6C1F}" type="presOf" srcId="{60E8EDE2-D713-4372-B105-9E939DBBAF79}" destId="{A8BE00F9-79A8-4D46-9B15-F6EB67E1424A}" srcOrd="0" destOrd="0" presId="urn:microsoft.com/office/officeart/2005/8/layout/hierarchy4"/>
    <dgm:cxn modelId="{4D1652EA-51B7-4114-A654-3FD6CA1370A6}" srcId="{3D7E1388-7871-418C-B412-FA11F071279B}" destId="{C815A2A3-DB59-4E4F-97F5-AA7501E1B0E7}" srcOrd="1" destOrd="0" parTransId="{7C1FF452-0B84-4B5D-A694-E58F70638C3D}" sibTransId="{07AFCE7B-BE02-4CA2-AEA8-233D7F44F7AB}"/>
    <dgm:cxn modelId="{EFB3246C-F4AD-4E1E-BA3C-690D00CE3B87}" srcId="{370CE836-63A0-463B-9B47-18A96C3D009E}" destId="{F01268EB-92FA-46D7-BB26-A5C87C169CBF}" srcOrd="1" destOrd="0" parTransId="{5050C650-A06C-43A3-BA54-61C4B9A19427}" sibTransId="{6A985877-BF0D-4A60-8AD9-5BD2B17AF344}"/>
    <dgm:cxn modelId="{EBF7204C-4725-40F0-9D8F-8EE867567FBD}" srcId="{B9DF9E46-AB57-4EC1-8590-FD1E0A27CF65}" destId="{3D7E1388-7871-418C-B412-FA11F071279B}" srcOrd="1" destOrd="0" parTransId="{42F3C07E-7CB1-41A2-8927-2AFCEE03F543}" sibTransId="{4CBAA736-3BD5-4596-8A28-221DEF42354D}"/>
    <dgm:cxn modelId="{49D011F4-D1DD-40D0-B071-AFF98DA4E5FE}" type="presOf" srcId="{50926EA9-32F8-44C9-9B00-7F693116FD07}" destId="{3DBC2E31-6864-417A-9640-600BBB6C2793}" srcOrd="0" destOrd="0" presId="urn:microsoft.com/office/officeart/2005/8/layout/hierarchy4"/>
    <dgm:cxn modelId="{B4F92E39-D5B0-4BD7-99E3-8361173E0161}" type="presOf" srcId="{C815A2A3-DB59-4E4F-97F5-AA7501E1B0E7}" destId="{5E538A99-C33B-4618-8EDE-486DF62C71E7}" srcOrd="0" destOrd="0" presId="urn:microsoft.com/office/officeart/2005/8/layout/hierarchy4"/>
    <dgm:cxn modelId="{35847991-251B-45C1-AC77-68D3E657DA9D}" type="presOf" srcId="{B9DF9E46-AB57-4EC1-8590-FD1E0A27CF65}" destId="{8E428586-8DB6-4DC1-8111-C909CF053451}" srcOrd="0" destOrd="0" presId="urn:microsoft.com/office/officeart/2005/8/layout/hierarchy4"/>
    <dgm:cxn modelId="{E12C866F-DFCD-4C69-B44F-909B6CD10550}" srcId="{60E8EDE2-D713-4372-B105-9E939DBBAF79}" destId="{B9DF9E46-AB57-4EC1-8590-FD1E0A27CF65}" srcOrd="0" destOrd="0" parTransId="{BA1FB697-894F-4BD3-8B68-B34E1FE9E9C6}" sibTransId="{244557D2-8130-471F-9EE3-4CB8730EBC6F}"/>
    <dgm:cxn modelId="{CDFCF8F0-A773-40DE-94B0-FD2821F98FEF}" type="presOf" srcId="{3D7E1388-7871-418C-B412-FA11F071279B}" destId="{763E2632-85E3-4097-8344-BE8691554C6A}" srcOrd="0" destOrd="0" presId="urn:microsoft.com/office/officeart/2005/8/layout/hierarchy4"/>
    <dgm:cxn modelId="{B4326A45-32A3-44A2-BF5A-6E01018B9DDE}" srcId="{370CE836-63A0-463B-9B47-18A96C3D009E}" destId="{B1E52313-06FF-45BF-8B8D-228E1300B111}" srcOrd="2" destOrd="0" parTransId="{CD721666-DFE5-4E17-BC3B-78E1B3E717B3}" sibTransId="{3EB1B6E1-DC58-4AC0-9B2A-2E40F4EAA270}"/>
    <dgm:cxn modelId="{5EFDF9CF-07A2-4D95-8871-9F7E4F8D4DFE}" type="presOf" srcId="{B30A0B3F-D590-4764-B6E4-179D0E00FE57}" destId="{DAFDD1DF-0BB4-4A0C-9F8E-9EABBD02B6D2}" srcOrd="0" destOrd="0" presId="urn:microsoft.com/office/officeart/2005/8/layout/hierarchy4"/>
    <dgm:cxn modelId="{7ED173EC-087E-48A2-8346-6DE341E791B6}" type="presParOf" srcId="{A8BE00F9-79A8-4D46-9B15-F6EB67E1424A}" destId="{74E425E4-EE24-489A-9579-CB24289BCFD6}" srcOrd="0" destOrd="0" presId="urn:microsoft.com/office/officeart/2005/8/layout/hierarchy4"/>
    <dgm:cxn modelId="{9436A402-3EF7-468C-B90F-348659F06F7D}" type="presParOf" srcId="{74E425E4-EE24-489A-9579-CB24289BCFD6}" destId="{8E428586-8DB6-4DC1-8111-C909CF053451}" srcOrd="0" destOrd="0" presId="urn:microsoft.com/office/officeart/2005/8/layout/hierarchy4"/>
    <dgm:cxn modelId="{801E0B8F-604F-45FC-8CCF-46F8ADB83ECF}" type="presParOf" srcId="{74E425E4-EE24-489A-9579-CB24289BCFD6}" destId="{4E6F995F-5094-4085-A1D2-CCFAA4DDD34B}" srcOrd="1" destOrd="0" presId="urn:microsoft.com/office/officeart/2005/8/layout/hierarchy4"/>
    <dgm:cxn modelId="{683D0B3F-A55F-420A-88D5-8E94818A0790}" type="presParOf" srcId="{74E425E4-EE24-489A-9579-CB24289BCFD6}" destId="{58AAE9F9-ACD8-4399-B633-E9BA2D8A08F9}" srcOrd="2" destOrd="0" presId="urn:microsoft.com/office/officeart/2005/8/layout/hierarchy4"/>
    <dgm:cxn modelId="{7334F4EC-BD67-46C7-8C52-0BDB2407C18F}" type="presParOf" srcId="{58AAE9F9-ACD8-4399-B633-E9BA2D8A08F9}" destId="{629B72C0-2C96-42DD-A6C7-0F6FCBA47033}" srcOrd="0" destOrd="0" presId="urn:microsoft.com/office/officeart/2005/8/layout/hierarchy4"/>
    <dgm:cxn modelId="{4E5AFE3C-BFFC-46C0-9446-F4EBDC6D2B79}" type="presParOf" srcId="{629B72C0-2C96-42DD-A6C7-0F6FCBA47033}" destId="{5C34A649-31A1-423B-A9E3-2E6711BCFAFF}" srcOrd="0" destOrd="0" presId="urn:microsoft.com/office/officeart/2005/8/layout/hierarchy4"/>
    <dgm:cxn modelId="{887B9A57-8BDE-4114-A379-CCE04942517C}" type="presParOf" srcId="{629B72C0-2C96-42DD-A6C7-0F6FCBA47033}" destId="{547AB9B0-9DFF-4FC6-AEA4-B57D7BD68FFA}" srcOrd="1" destOrd="0" presId="urn:microsoft.com/office/officeart/2005/8/layout/hierarchy4"/>
    <dgm:cxn modelId="{CABA3358-68D0-4A37-A70C-5CF185E39592}" type="presParOf" srcId="{629B72C0-2C96-42DD-A6C7-0F6FCBA47033}" destId="{E2772EF4-96E4-40F5-AD87-2D2D05825AC3}" srcOrd="2" destOrd="0" presId="urn:microsoft.com/office/officeart/2005/8/layout/hierarchy4"/>
    <dgm:cxn modelId="{BBBDB094-B3BA-4172-B817-CE00614EBBED}" type="presParOf" srcId="{E2772EF4-96E4-40F5-AD87-2D2D05825AC3}" destId="{CB0CF786-9641-4319-BCF4-1BCD8E203983}" srcOrd="0" destOrd="0" presId="urn:microsoft.com/office/officeart/2005/8/layout/hierarchy4"/>
    <dgm:cxn modelId="{CBAB9A13-98DD-44D2-B3AC-E6222513F900}" type="presParOf" srcId="{CB0CF786-9641-4319-BCF4-1BCD8E203983}" destId="{DAFDD1DF-0BB4-4A0C-9F8E-9EABBD02B6D2}" srcOrd="0" destOrd="0" presId="urn:microsoft.com/office/officeart/2005/8/layout/hierarchy4"/>
    <dgm:cxn modelId="{62DEB208-3336-4D6F-B71B-66C858DC1491}" type="presParOf" srcId="{CB0CF786-9641-4319-BCF4-1BCD8E203983}" destId="{69A51A2B-34BF-4545-B62E-638D34F3FBDB}" srcOrd="1" destOrd="0" presId="urn:microsoft.com/office/officeart/2005/8/layout/hierarchy4"/>
    <dgm:cxn modelId="{33612072-7A19-4B7A-8A4F-3430209ECCF2}" type="presParOf" srcId="{E2772EF4-96E4-40F5-AD87-2D2D05825AC3}" destId="{0F936FFD-062A-4253-B864-9100D76124B1}" srcOrd="1" destOrd="0" presId="urn:microsoft.com/office/officeart/2005/8/layout/hierarchy4"/>
    <dgm:cxn modelId="{211031E1-E774-4273-B285-4F1114E78ABE}" type="presParOf" srcId="{E2772EF4-96E4-40F5-AD87-2D2D05825AC3}" destId="{3A8008E3-5C9E-4023-97D7-361B6CEA5EA7}" srcOrd="2" destOrd="0" presId="urn:microsoft.com/office/officeart/2005/8/layout/hierarchy4"/>
    <dgm:cxn modelId="{2925A05E-FA23-44F4-AB3C-841F07794BAC}" type="presParOf" srcId="{3A8008E3-5C9E-4023-97D7-361B6CEA5EA7}" destId="{2E7DEA05-5F95-4071-9A08-473329437263}" srcOrd="0" destOrd="0" presId="urn:microsoft.com/office/officeart/2005/8/layout/hierarchy4"/>
    <dgm:cxn modelId="{6E0CE16A-27C1-478B-98AE-8EC5504EB164}" type="presParOf" srcId="{3A8008E3-5C9E-4023-97D7-361B6CEA5EA7}" destId="{BC0A81CF-3CFB-4786-ACAF-674FB5B094C2}" srcOrd="1" destOrd="0" presId="urn:microsoft.com/office/officeart/2005/8/layout/hierarchy4"/>
    <dgm:cxn modelId="{260A3D63-8DA5-4779-97AE-AFC8BAE9FD1A}" type="presParOf" srcId="{E2772EF4-96E4-40F5-AD87-2D2D05825AC3}" destId="{D8F4AEEB-93B8-4B03-9B74-918B621FD1B4}" srcOrd="3" destOrd="0" presId="urn:microsoft.com/office/officeart/2005/8/layout/hierarchy4"/>
    <dgm:cxn modelId="{0A16AD1F-35C1-4313-9BE0-F7E2E826B11B}" type="presParOf" srcId="{E2772EF4-96E4-40F5-AD87-2D2D05825AC3}" destId="{FA33B1D8-6126-400A-A818-53052C1FF323}" srcOrd="4" destOrd="0" presId="urn:microsoft.com/office/officeart/2005/8/layout/hierarchy4"/>
    <dgm:cxn modelId="{763E82F5-F8DF-4135-9464-546414362BAC}" type="presParOf" srcId="{FA33B1D8-6126-400A-A818-53052C1FF323}" destId="{D19857BE-0F3F-48F9-980A-ABF0D14A88AB}" srcOrd="0" destOrd="0" presId="urn:microsoft.com/office/officeart/2005/8/layout/hierarchy4"/>
    <dgm:cxn modelId="{B5671C05-8B33-4DB5-B3AD-EC2962E03176}" type="presParOf" srcId="{FA33B1D8-6126-400A-A818-53052C1FF323}" destId="{3B80B6D3-1661-4EBB-9D29-12900DE8C0FF}" srcOrd="1" destOrd="0" presId="urn:microsoft.com/office/officeart/2005/8/layout/hierarchy4"/>
    <dgm:cxn modelId="{034C930D-FEFD-4E9A-9510-A47D41BA0202}" type="presParOf" srcId="{58AAE9F9-ACD8-4399-B633-E9BA2D8A08F9}" destId="{429395E6-45AE-4E98-B988-93B55B975EB3}" srcOrd="1" destOrd="0" presId="urn:microsoft.com/office/officeart/2005/8/layout/hierarchy4"/>
    <dgm:cxn modelId="{4E2DB079-24A6-477F-BA2C-EDB8422C5EF1}" type="presParOf" srcId="{58AAE9F9-ACD8-4399-B633-E9BA2D8A08F9}" destId="{FD045FF1-BCA6-4444-8448-9CE7C1159CED}" srcOrd="2" destOrd="0" presId="urn:microsoft.com/office/officeart/2005/8/layout/hierarchy4"/>
    <dgm:cxn modelId="{308A51A2-3EDA-4F24-BE52-5DE821C25E32}" type="presParOf" srcId="{FD045FF1-BCA6-4444-8448-9CE7C1159CED}" destId="{763E2632-85E3-4097-8344-BE8691554C6A}" srcOrd="0" destOrd="0" presId="urn:microsoft.com/office/officeart/2005/8/layout/hierarchy4"/>
    <dgm:cxn modelId="{0E3E1A1F-538C-4037-932B-7A13EC20951D}" type="presParOf" srcId="{FD045FF1-BCA6-4444-8448-9CE7C1159CED}" destId="{69D90FEA-6934-411C-8790-B3A8CEB9362E}" srcOrd="1" destOrd="0" presId="urn:microsoft.com/office/officeart/2005/8/layout/hierarchy4"/>
    <dgm:cxn modelId="{21F0CD93-8562-44E6-B42C-A1772B87CFE1}" type="presParOf" srcId="{FD045FF1-BCA6-4444-8448-9CE7C1159CED}" destId="{F0B39548-A910-44EB-BAAD-DB7E0F09FFC6}" srcOrd="2" destOrd="0" presId="urn:microsoft.com/office/officeart/2005/8/layout/hierarchy4"/>
    <dgm:cxn modelId="{9A40FB2A-FEAB-4300-A431-902B56E3F405}" type="presParOf" srcId="{F0B39548-A910-44EB-BAAD-DB7E0F09FFC6}" destId="{F73F9081-14B0-4FAD-BD55-C94CD9C57237}" srcOrd="0" destOrd="0" presId="urn:microsoft.com/office/officeart/2005/8/layout/hierarchy4"/>
    <dgm:cxn modelId="{F82093AD-1CE0-4164-A380-F09010AF494C}" type="presParOf" srcId="{F73F9081-14B0-4FAD-BD55-C94CD9C57237}" destId="{C6FBC666-8FAC-4FE1-89E9-AF45086527BF}" srcOrd="0" destOrd="0" presId="urn:microsoft.com/office/officeart/2005/8/layout/hierarchy4"/>
    <dgm:cxn modelId="{0800F602-7FEE-45E9-80F6-58D0BF715E4B}" type="presParOf" srcId="{F73F9081-14B0-4FAD-BD55-C94CD9C57237}" destId="{9562098A-334B-4787-99A4-6E3C6903192A}" srcOrd="1" destOrd="0" presId="urn:microsoft.com/office/officeart/2005/8/layout/hierarchy4"/>
    <dgm:cxn modelId="{35BC4A52-DC94-4CBC-B8B2-803C7E91068A}" type="presParOf" srcId="{F0B39548-A910-44EB-BAAD-DB7E0F09FFC6}" destId="{895EEF8A-1D5E-4F63-BD65-925467B1CAE9}" srcOrd="1" destOrd="0" presId="urn:microsoft.com/office/officeart/2005/8/layout/hierarchy4"/>
    <dgm:cxn modelId="{105CAEB4-C7D5-4C4D-90DF-44DF5971E339}" type="presParOf" srcId="{F0B39548-A910-44EB-BAAD-DB7E0F09FFC6}" destId="{3E00C518-918F-4DD1-BDA5-AF97480A98B5}" srcOrd="2" destOrd="0" presId="urn:microsoft.com/office/officeart/2005/8/layout/hierarchy4"/>
    <dgm:cxn modelId="{2CE54A6F-72B4-43EE-85F1-E0E89F54299B}" type="presParOf" srcId="{3E00C518-918F-4DD1-BDA5-AF97480A98B5}" destId="{5E538A99-C33B-4618-8EDE-486DF62C71E7}" srcOrd="0" destOrd="0" presId="urn:microsoft.com/office/officeart/2005/8/layout/hierarchy4"/>
    <dgm:cxn modelId="{6C4951EE-BDA1-4B1E-822D-4E63F9697622}" type="presParOf" srcId="{3E00C518-918F-4DD1-BDA5-AF97480A98B5}" destId="{A50EAEFD-B0A1-482C-8AE9-AEA067CDFEAC}" srcOrd="1" destOrd="0" presId="urn:microsoft.com/office/officeart/2005/8/layout/hierarchy4"/>
    <dgm:cxn modelId="{1324B916-389B-41D4-9DD0-D2237369959C}" type="presParOf" srcId="{F0B39548-A910-44EB-BAAD-DB7E0F09FFC6}" destId="{81BA9CD5-C0D7-4087-8775-B8B96DBDFED6}" srcOrd="3" destOrd="0" presId="urn:microsoft.com/office/officeart/2005/8/layout/hierarchy4"/>
    <dgm:cxn modelId="{4604357E-0C64-4543-B005-4B7450B8A550}" type="presParOf" srcId="{F0B39548-A910-44EB-BAAD-DB7E0F09FFC6}" destId="{94A4A3C2-DE6B-4941-81F6-535011162EC8}" srcOrd="4" destOrd="0" presId="urn:microsoft.com/office/officeart/2005/8/layout/hierarchy4"/>
    <dgm:cxn modelId="{FB0C1660-74AC-43A1-8EE2-5BD954A7C2D0}" type="presParOf" srcId="{94A4A3C2-DE6B-4941-81F6-535011162EC8}" destId="{3DBC2E31-6864-417A-9640-600BBB6C2793}" srcOrd="0" destOrd="0" presId="urn:microsoft.com/office/officeart/2005/8/layout/hierarchy4"/>
    <dgm:cxn modelId="{4AB70E03-7A20-4026-829F-CD016CAE9721}" type="presParOf" srcId="{94A4A3C2-DE6B-4941-81F6-535011162EC8}" destId="{5F054CA2-C917-44F6-82B9-8B096D8254D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A95A672-B97A-474B-9E59-3025009B7FBA}"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EA242376-CCEF-4D9D-80B5-98B8ABA314D1}">
      <dgm:prSet phldrT="[Text]"/>
      <dgm:spPr/>
      <dgm:t>
        <a:bodyPr/>
        <a:lstStyle/>
        <a:p>
          <a:r>
            <a:rPr lang="en-US" b="1" dirty="0"/>
            <a:t>First 90:</a:t>
          </a:r>
        </a:p>
      </dgm:t>
    </dgm:pt>
    <dgm:pt modelId="{9E04F2BE-6A10-42FC-86F5-46B91A2244B6}" type="parTrans" cxnId="{C325EFE0-831D-43D3-B07B-CAFC2EF91371}">
      <dgm:prSet/>
      <dgm:spPr/>
      <dgm:t>
        <a:bodyPr/>
        <a:lstStyle/>
        <a:p>
          <a:endParaRPr lang="en-US"/>
        </a:p>
      </dgm:t>
    </dgm:pt>
    <dgm:pt modelId="{F2913ADF-374C-41A5-A757-6C1A1292BB1C}" type="sibTrans" cxnId="{C325EFE0-831D-43D3-B07B-CAFC2EF91371}">
      <dgm:prSet/>
      <dgm:spPr/>
      <dgm:t>
        <a:bodyPr/>
        <a:lstStyle/>
        <a:p>
          <a:endParaRPr lang="en-US"/>
        </a:p>
      </dgm:t>
    </dgm:pt>
    <dgm:pt modelId="{1905F73F-12A1-4F97-A65B-ADE8C2E18FE0}">
      <dgm:prSet phldrT="[Text]" custT="1"/>
      <dgm:spPr/>
      <dgm:t>
        <a:bodyPr/>
        <a:lstStyle/>
        <a:p>
          <a:pPr algn="l"/>
          <a:endParaRPr lang="en-US" sz="1400" dirty="0">
            <a:latin typeface="Arial"/>
            <a:cs typeface="Arial"/>
          </a:endParaRPr>
        </a:p>
        <a:p>
          <a:pPr algn="l"/>
          <a:r>
            <a:rPr lang="en-US" sz="1400" dirty="0">
              <a:latin typeface="Arial"/>
              <a:cs typeface="Arial"/>
            </a:rPr>
            <a:t>- </a:t>
          </a:r>
          <a:r>
            <a:rPr lang="en-US" sz="1400" dirty="0" err="1">
              <a:latin typeface="Arial"/>
              <a:cs typeface="Arial"/>
            </a:rPr>
            <a:t>Chiến</a:t>
          </a:r>
          <a:r>
            <a:rPr lang="en-US" sz="1400" dirty="0">
              <a:latin typeface="Arial"/>
              <a:cs typeface="Arial"/>
            </a:rPr>
            <a:t> </a:t>
          </a:r>
          <a:r>
            <a:rPr lang="en-US" sz="1400" dirty="0" err="1">
              <a:latin typeface="Arial"/>
              <a:cs typeface="Arial"/>
            </a:rPr>
            <a:t>lược</a:t>
          </a:r>
          <a:r>
            <a:rPr lang="en-US" sz="1400" dirty="0">
              <a:latin typeface="Arial"/>
              <a:cs typeface="Arial"/>
            </a:rPr>
            <a:t> </a:t>
          </a:r>
          <a:r>
            <a:rPr lang="en-US" sz="1400" dirty="0" err="1">
              <a:latin typeface="Arial"/>
              <a:cs typeface="Arial"/>
            </a:rPr>
            <a:t>giảm</a:t>
          </a:r>
          <a:r>
            <a:rPr lang="en-US" sz="1400" dirty="0">
              <a:latin typeface="Arial"/>
              <a:cs typeface="Arial"/>
            </a:rPr>
            <a:t> </a:t>
          </a:r>
          <a:r>
            <a:rPr lang="en-US" sz="1400" dirty="0" err="1">
              <a:latin typeface="Arial"/>
              <a:cs typeface="Arial"/>
            </a:rPr>
            <a:t>ky</a:t>
          </a:r>
          <a:r>
            <a:rPr lang="en-US" sz="1400" dirty="0">
              <a:latin typeface="Arial"/>
              <a:cs typeface="Arial"/>
            </a:rPr>
            <a:t>̀ </a:t>
          </a:r>
          <a:r>
            <a:rPr lang="en-US" sz="1400" dirty="0" err="1">
              <a:latin typeface="Arial"/>
              <a:cs typeface="Arial"/>
            </a:rPr>
            <a:t>thi</a:t>
          </a:r>
          <a:r>
            <a:rPr lang="en-US" sz="1400" dirty="0">
              <a:latin typeface="Arial"/>
              <a:cs typeface="Arial"/>
            </a:rPr>
            <a:t>̣ </a:t>
          </a:r>
          <a:r>
            <a:rPr lang="en-US" sz="1400" dirty="0" err="1">
              <a:latin typeface="Arial"/>
              <a:cs typeface="Arial"/>
            </a:rPr>
            <a:t>liên</a:t>
          </a:r>
          <a:r>
            <a:rPr lang="en-US" sz="1400" dirty="0">
              <a:latin typeface="Arial"/>
              <a:cs typeface="Arial"/>
            </a:rPr>
            <a:t> </a:t>
          </a:r>
          <a:r>
            <a:rPr lang="en-US" sz="1400" dirty="0" err="1">
              <a:latin typeface="Arial"/>
              <a:cs typeface="Arial"/>
            </a:rPr>
            <a:t>quan</a:t>
          </a:r>
          <a:r>
            <a:rPr lang="en-US" sz="1400" dirty="0">
              <a:latin typeface="Arial"/>
              <a:cs typeface="Arial"/>
            </a:rPr>
            <a:t> </a:t>
          </a:r>
          <a:r>
            <a:rPr lang="en-US" sz="1400" dirty="0" err="1">
              <a:latin typeface="Arial"/>
              <a:cs typeface="Arial"/>
            </a:rPr>
            <a:t>đến</a:t>
          </a:r>
          <a:r>
            <a:rPr lang="en-US" sz="1400" dirty="0">
              <a:latin typeface="Arial"/>
              <a:cs typeface="Arial"/>
            </a:rPr>
            <a:t> SUDs </a:t>
          </a:r>
          <a:r>
            <a:rPr lang="en-US" sz="1400" dirty="0" err="1">
              <a:latin typeface="Arial"/>
              <a:cs typeface="Arial"/>
            </a:rPr>
            <a:t>trước</a:t>
          </a:r>
          <a:r>
            <a:rPr lang="en-US" sz="1400" dirty="0">
              <a:latin typeface="Arial"/>
              <a:cs typeface="Arial"/>
            </a:rPr>
            <a:t> </a:t>
          </a:r>
          <a:r>
            <a:rPr lang="en-US" sz="1400" dirty="0" err="1">
              <a:latin typeface="Arial"/>
              <a:cs typeface="Arial"/>
            </a:rPr>
            <a:t>va</a:t>
          </a:r>
          <a:r>
            <a:rPr lang="en-US" sz="1400" dirty="0">
              <a:latin typeface="Arial"/>
              <a:cs typeface="Arial"/>
            </a:rPr>
            <a:t>̀ </a:t>
          </a:r>
          <a:r>
            <a:rPr lang="en-US" sz="1400" dirty="0" err="1">
              <a:latin typeface="Arial"/>
              <a:cs typeface="Arial"/>
            </a:rPr>
            <a:t>trong</a:t>
          </a:r>
          <a:r>
            <a:rPr lang="en-US" sz="1400" dirty="0">
              <a:latin typeface="Arial"/>
              <a:cs typeface="Arial"/>
            </a:rPr>
            <a:t> quá </a:t>
          </a:r>
          <a:r>
            <a:rPr lang="en-US" sz="1400" dirty="0" err="1">
              <a:latin typeface="Arial"/>
              <a:cs typeface="Arial"/>
            </a:rPr>
            <a:t>trình</a:t>
          </a:r>
          <a:r>
            <a:rPr lang="en-US" sz="1400" dirty="0">
              <a:latin typeface="Arial"/>
              <a:cs typeface="Arial"/>
            </a:rPr>
            <a:t> </a:t>
          </a:r>
          <a:r>
            <a:rPr lang="en-US" sz="1400" dirty="0" err="1">
              <a:latin typeface="Arial"/>
              <a:cs typeface="Arial"/>
            </a:rPr>
            <a:t>điều</a:t>
          </a:r>
          <a:r>
            <a:rPr lang="en-US" sz="1400" dirty="0">
              <a:latin typeface="Arial"/>
              <a:cs typeface="Arial"/>
            </a:rPr>
            <a:t> trị</a:t>
          </a:r>
        </a:p>
        <a:p>
          <a:pPr algn="l"/>
          <a:endParaRPr lang="en-US" sz="1400" dirty="0">
            <a:latin typeface="Arial"/>
            <a:cs typeface="Arial"/>
          </a:endParaRPr>
        </a:p>
        <a:p>
          <a:pPr algn="l"/>
          <a:r>
            <a:rPr lang="en-US" sz="1400" dirty="0">
              <a:latin typeface="Arial"/>
              <a:cs typeface="Arial"/>
            </a:rPr>
            <a:t> – </a:t>
          </a:r>
          <a:r>
            <a:rPr lang="en-US" sz="1400" dirty="0" err="1">
              <a:latin typeface="Arial"/>
              <a:cs typeface="Arial"/>
            </a:rPr>
            <a:t>Nâng</a:t>
          </a:r>
          <a:r>
            <a:rPr lang="en-US" sz="1400" dirty="0">
              <a:latin typeface="Arial"/>
              <a:cs typeface="Arial"/>
            </a:rPr>
            <a:t> </a:t>
          </a:r>
          <a:r>
            <a:rPr lang="en-US" sz="1400" dirty="0" err="1">
              <a:latin typeface="Arial"/>
              <a:cs typeface="Arial"/>
            </a:rPr>
            <a:t>cao</a:t>
          </a:r>
          <a:r>
            <a:rPr lang="en-US" sz="1400" dirty="0">
              <a:latin typeface="Arial"/>
              <a:cs typeface="Arial"/>
            </a:rPr>
            <a:t> </a:t>
          </a:r>
          <a:r>
            <a:rPr lang="en-US" sz="1400" dirty="0" err="1">
              <a:latin typeface="Arial"/>
              <a:cs typeface="Arial"/>
            </a:rPr>
            <a:t>năng</a:t>
          </a:r>
          <a:r>
            <a:rPr lang="en-US" sz="1400" dirty="0">
              <a:latin typeface="Arial"/>
              <a:cs typeface="Arial"/>
            </a:rPr>
            <a:t> </a:t>
          </a:r>
          <a:r>
            <a:rPr lang="en-US" sz="1400" dirty="0" err="1">
              <a:latin typeface="Arial"/>
              <a:cs typeface="Arial"/>
            </a:rPr>
            <a:t>lực</a:t>
          </a:r>
          <a:r>
            <a:rPr lang="en-US" sz="1400" dirty="0">
              <a:latin typeface="Arial"/>
              <a:cs typeface="Arial"/>
            </a:rPr>
            <a:t> </a:t>
          </a:r>
          <a:r>
            <a:rPr lang="en-US" sz="1400" dirty="0" err="1">
              <a:latin typeface="Arial"/>
              <a:cs typeface="Arial"/>
            </a:rPr>
            <a:t>của</a:t>
          </a:r>
          <a:r>
            <a:rPr lang="en-US" sz="1400" dirty="0">
              <a:latin typeface="Arial"/>
              <a:cs typeface="Arial"/>
            </a:rPr>
            <a:t> </a:t>
          </a:r>
          <a:r>
            <a:rPr lang="en-US" sz="1400" dirty="0" err="1">
              <a:latin typeface="Arial"/>
              <a:cs typeface="Arial"/>
            </a:rPr>
            <a:t>các</a:t>
          </a:r>
          <a:r>
            <a:rPr lang="en-US" sz="1400" dirty="0">
              <a:latin typeface="Arial"/>
              <a:cs typeface="Arial"/>
            </a:rPr>
            <a:t> </a:t>
          </a:r>
          <a:r>
            <a:rPr lang="en-US" sz="1400" dirty="0" err="1">
              <a:latin typeface="Arial"/>
              <a:cs typeface="Arial"/>
            </a:rPr>
            <a:t>tổ</a:t>
          </a:r>
          <a:r>
            <a:rPr lang="en-US" sz="1400" dirty="0">
              <a:latin typeface="Arial"/>
              <a:cs typeface="Arial"/>
            </a:rPr>
            <a:t> </a:t>
          </a:r>
          <a:r>
            <a:rPr lang="en-US" sz="1400" dirty="0" err="1">
              <a:latin typeface="Arial"/>
              <a:cs typeface="Arial"/>
            </a:rPr>
            <a:t>chức</a:t>
          </a:r>
          <a:r>
            <a:rPr lang="en-US" sz="1400" dirty="0">
              <a:latin typeface="Arial"/>
              <a:cs typeface="Arial"/>
            </a:rPr>
            <a:t> </a:t>
          </a:r>
          <a:r>
            <a:rPr lang="en-US" sz="1400" dirty="0" err="1">
              <a:latin typeface="Arial"/>
              <a:cs typeface="Arial"/>
            </a:rPr>
            <a:t>xã</a:t>
          </a:r>
          <a:r>
            <a:rPr lang="en-US" sz="1400" dirty="0">
              <a:latin typeface="Arial"/>
              <a:cs typeface="Arial"/>
            </a:rPr>
            <a:t> </a:t>
          </a:r>
          <a:r>
            <a:rPr lang="en-US" sz="1400" dirty="0" err="1">
              <a:latin typeface="Arial"/>
              <a:cs typeface="Arial"/>
            </a:rPr>
            <a:t>hội</a:t>
          </a:r>
          <a:r>
            <a:rPr lang="en-US" sz="1400" dirty="0">
              <a:latin typeface="Arial"/>
              <a:cs typeface="Arial"/>
            </a:rPr>
            <a:t> </a:t>
          </a:r>
          <a:r>
            <a:rPr lang="en-US" sz="1400" dirty="0" err="1">
              <a:latin typeface="Arial"/>
              <a:cs typeface="Arial"/>
            </a:rPr>
            <a:t>dân</a:t>
          </a:r>
          <a:r>
            <a:rPr lang="en-US" sz="1400" dirty="0">
              <a:latin typeface="Arial"/>
              <a:cs typeface="Arial"/>
            </a:rPr>
            <a:t> </a:t>
          </a:r>
          <a:r>
            <a:rPr lang="en-US" sz="1400" dirty="0" err="1">
              <a:latin typeface="Arial"/>
              <a:cs typeface="Arial"/>
            </a:rPr>
            <a:t>sự</a:t>
          </a:r>
          <a:r>
            <a:rPr lang="en-US" sz="1400" dirty="0">
              <a:latin typeface="Arial"/>
              <a:cs typeface="Arial"/>
            </a:rPr>
            <a:t> </a:t>
          </a:r>
          <a:r>
            <a:rPr lang="en-US" sz="1400" dirty="0" err="1">
              <a:latin typeface="Arial"/>
              <a:cs typeface="Arial"/>
            </a:rPr>
            <a:t>trong</a:t>
          </a:r>
          <a:r>
            <a:rPr lang="en-US" sz="1400" dirty="0">
              <a:latin typeface="Arial"/>
              <a:cs typeface="Arial"/>
            </a:rPr>
            <a:t> </a:t>
          </a:r>
          <a:r>
            <a:rPr lang="en-US" sz="1400" dirty="0" err="1">
              <a:latin typeface="Arial"/>
              <a:cs typeface="Arial"/>
            </a:rPr>
            <a:t>việc</a:t>
          </a:r>
          <a:r>
            <a:rPr lang="en-US" sz="1400" dirty="0">
              <a:latin typeface="Arial"/>
              <a:cs typeface="Arial"/>
            </a:rPr>
            <a:t> </a:t>
          </a:r>
          <a:r>
            <a:rPr lang="en-US" sz="1400" dirty="0" err="1">
              <a:latin typeface="Arial"/>
              <a:cs typeface="Arial"/>
            </a:rPr>
            <a:t>dư</a:t>
          </a:r>
          <a:r>
            <a:rPr lang="en-US" sz="1400" dirty="0">
              <a:latin typeface="Arial"/>
              <a:cs typeface="Arial"/>
            </a:rPr>
            <a:t>̣ </a:t>
          </a:r>
          <a:r>
            <a:rPr lang="en-US" sz="1400" dirty="0" err="1">
              <a:latin typeface="Arial"/>
              <a:cs typeface="Arial"/>
            </a:rPr>
            <a:t>phòng</a:t>
          </a:r>
          <a:r>
            <a:rPr lang="en-US" sz="1400" dirty="0">
              <a:latin typeface="Arial"/>
              <a:cs typeface="Arial"/>
            </a:rPr>
            <a:t> </a:t>
          </a:r>
          <a:r>
            <a:rPr lang="en-US" sz="1400" dirty="0" err="1">
              <a:latin typeface="Arial"/>
              <a:cs typeface="Arial"/>
            </a:rPr>
            <a:t>sư</a:t>
          </a:r>
          <a:r>
            <a:rPr lang="en-US" sz="1400" dirty="0">
              <a:latin typeface="Arial"/>
              <a:cs typeface="Arial"/>
            </a:rPr>
            <a:t>̉ </a:t>
          </a:r>
          <a:r>
            <a:rPr lang="en-US" sz="1400" dirty="0" err="1">
              <a:latin typeface="Arial"/>
              <a:cs typeface="Arial"/>
            </a:rPr>
            <a:t>dụng</a:t>
          </a:r>
          <a:r>
            <a:rPr lang="en-US" sz="1400" dirty="0">
              <a:latin typeface="Arial"/>
              <a:cs typeface="Arial"/>
            </a:rPr>
            <a:t> </a:t>
          </a:r>
          <a:r>
            <a:rPr lang="en-US" sz="1400" dirty="0" err="1">
              <a:latin typeface="Arial"/>
              <a:cs typeface="Arial"/>
            </a:rPr>
            <a:t>chất</a:t>
          </a:r>
          <a:r>
            <a:rPr lang="en-US" sz="1400" dirty="0">
              <a:latin typeface="Arial"/>
              <a:cs typeface="Arial"/>
            </a:rPr>
            <a:t> </a:t>
          </a:r>
          <a:r>
            <a:rPr lang="en-US" sz="1400" dirty="0" err="1">
              <a:latin typeface="Arial"/>
              <a:cs typeface="Arial"/>
            </a:rPr>
            <a:t>va</a:t>
          </a:r>
          <a:r>
            <a:rPr lang="en-US" sz="1400" dirty="0">
              <a:latin typeface="Arial"/>
              <a:cs typeface="Arial"/>
            </a:rPr>
            <a:t>̀ HIV </a:t>
          </a:r>
        </a:p>
        <a:p>
          <a:pPr algn="l"/>
          <a:endParaRPr lang="en-US" sz="1400" dirty="0">
            <a:latin typeface="Arial"/>
            <a:cs typeface="Arial"/>
          </a:endParaRPr>
        </a:p>
        <a:p>
          <a:pPr algn="l"/>
          <a:r>
            <a:rPr lang="en-US" sz="1400" dirty="0">
              <a:latin typeface="Arial"/>
              <a:cs typeface="Arial"/>
            </a:rPr>
            <a:t>– </a:t>
          </a:r>
          <a:r>
            <a:rPr lang="en-US" sz="1400" dirty="0" err="1">
              <a:latin typeface="Arial"/>
              <a:cs typeface="Arial"/>
            </a:rPr>
            <a:t>Nâng</a:t>
          </a:r>
          <a:r>
            <a:rPr lang="en-US" sz="1400" dirty="0">
              <a:latin typeface="Arial"/>
              <a:cs typeface="Arial"/>
            </a:rPr>
            <a:t> </a:t>
          </a:r>
          <a:r>
            <a:rPr lang="en-US" sz="1400" dirty="0" err="1">
              <a:latin typeface="Arial"/>
              <a:cs typeface="Arial"/>
            </a:rPr>
            <a:t>cao</a:t>
          </a:r>
          <a:r>
            <a:rPr lang="en-US" sz="1400" dirty="0">
              <a:latin typeface="Arial"/>
              <a:cs typeface="Arial"/>
            </a:rPr>
            <a:t> </a:t>
          </a:r>
          <a:r>
            <a:rPr lang="en-US" sz="1400" dirty="0" err="1">
              <a:latin typeface="Arial"/>
              <a:cs typeface="Arial"/>
            </a:rPr>
            <a:t>năng</a:t>
          </a:r>
          <a:r>
            <a:rPr lang="en-US" sz="1400" dirty="0">
              <a:latin typeface="Arial"/>
              <a:cs typeface="Arial"/>
            </a:rPr>
            <a:t> </a:t>
          </a:r>
          <a:r>
            <a:rPr lang="en-US" sz="1400" dirty="0" err="1">
              <a:latin typeface="Arial"/>
              <a:cs typeface="Arial"/>
            </a:rPr>
            <a:t>lực</a:t>
          </a:r>
          <a:r>
            <a:rPr lang="en-US" sz="1400" dirty="0">
              <a:latin typeface="Arial"/>
              <a:cs typeface="Arial"/>
            </a:rPr>
            <a:t> </a:t>
          </a:r>
          <a:r>
            <a:rPr lang="en-US" sz="1400" dirty="0" err="1">
              <a:latin typeface="Arial"/>
              <a:cs typeface="Arial"/>
            </a:rPr>
            <a:t>cho</a:t>
          </a:r>
          <a:r>
            <a:rPr lang="en-US" sz="1400" dirty="0">
              <a:latin typeface="Arial"/>
              <a:cs typeface="Arial"/>
            </a:rPr>
            <a:t> </a:t>
          </a:r>
          <a:r>
            <a:rPr lang="en-US" sz="1400" dirty="0" err="1">
              <a:latin typeface="Arial"/>
              <a:cs typeface="Arial"/>
            </a:rPr>
            <a:t>nhân</a:t>
          </a:r>
          <a:r>
            <a:rPr lang="en-US" sz="1400" dirty="0">
              <a:latin typeface="Arial"/>
              <a:cs typeface="Arial"/>
            </a:rPr>
            <a:t> </a:t>
          </a:r>
          <a:r>
            <a:rPr lang="en-US" sz="1400" dirty="0" err="1">
              <a:latin typeface="Arial"/>
              <a:cs typeface="Arial"/>
            </a:rPr>
            <a:t>viên</a:t>
          </a:r>
          <a:r>
            <a:rPr lang="en-US" sz="1400" dirty="0">
              <a:latin typeface="Arial"/>
              <a:cs typeface="Arial"/>
            </a:rPr>
            <a:t> y </a:t>
          </a:r>
          <a:r>
            <a:rPr lang="en-US" sz="1400" dirty="0" err="1">
              <a:latin typeface="Arial"/>
              <a:cs typeface="Arial"/>
            </a:rPr>
            <a:t>tê</a:t>
          </a:r>
          <a:r>
            <a:rPr lang="en-US" sz="1400" dirty="0">
              <a:latin typeface="Arial"/>
              <a:cs typeface="Arial"/>
            </a:rPr>
            <a:t>́ </a:t>
          </a:r>
          <a:r>
            <a:rPr lang="en-US" sz="1400" dirty="0" err="1">
              <a:latin typeface="Arial"/>
              <a:cs typeface="Arial"/>
            </a:rPr>
            <a:t>các</a:t>
          </a:r>
          <a:r>
            <a:rPr lang="en-US" sz="1400" dirty="0">
              <a:latin typeface="Arial"/>
              <a:cs typeface="Arial"/>
            </a:rPr>
            <a:t> </a:t>
          </a:r>
          <a:r>
            <a:rPr lang="en-US" sz="1400" dirty="0" err="1">
              <a:latin typeface="Arial"/>
              <a:cs typeface="Arial"/>
            </a:rPr>
            <a:t>cơ</a:t>
          </a:r>
          <a:r>
            <a:rPr lang="en-US" sz="1400" dirty="0">
              <a:latin typeface="Arial"/>
              <a:cs typeface="Arial"/>
            </a:rPr>
            <a:t> </a:t>
          </a:r>
          <a:r>
            <a:rPr lang="en-US" sz="1400" dirty="0" err="1">
              <a:latin typeface="Arial"/>
              <a:cs typeface="Arial"/>
            </a:rPr>
            <a:t>sơ</a:t>
          </a:r>
          <a:r>
            <a:rPr lang="en-US" sz="1400" dirty="0">
              <a:latin typeface="Arial"/>
              <a:cs typeface="Arial"/>
            </a:rPr>
            <a:t>̉ </a:t>
          </a:r>
          <a:r>
            <a:rPr lang="en-US" sz="1400" dirty="0" err="1">
              <a:latin typeface="Arial"/>
              <a:cs typeface="Arial"/>
            </a:rPr>
            <a:t>nhằm</a:t>
          </a:r>
          <a:r>
            <a:rPr lang="en-US" sz="1400" dirty="0">
              <a:latin typeface="Arial"/>
              <a:cs typeface="Arial"/>
            </a:rPr>
            <a:t> </a:t>
          </a:r>
          <a:r>
            <a:rPr lang="en-US" sz="1400" dirty="0" err="1">
              <a:latin typeface="Arial"/>
              <a:cs typeface="Arial"/>
            </a:rPr>
            <a:t>sàng</a:t>
          </a:r>
          <a:r>
            <a:rPr lang="en-US" sz="1400" dirty="0">
              <a:latin typeface="Arial"/>
              <a:cs typeface="Arial"/>
            </a:rPr>
            <a:t> </a:t>
          </a:r>
          <a:r>
            <a:rPr lang="en-US" sz="1400" dirty="0" err="1">
              <a:latin typeface="Arial"/>
              <a:cs typeface="Arial"/>
            </a:rPr>
            <a:t>lọc</a:t>
          </a:r>
          <a:r>
            <a:rPr lang="en-US" sz="1400" dirty="0">
              <a:latin typeface="Arial"/>
              <a:cs typeface="Arial"/>
            </a:rPr>
            <a:t> </a:t>
          </a:r>
          <a:r>
            <a:rPr lang="en-US" sz="1400" dirty="0" err="1">
              <a:latin typeface="Arial"/>
              <a:cs typeface="Arial"/>
            </a:rPr>
            <a:t>va</a:t>
          </a:r>
          <a:r>
            <a:rPr lang="en-US" sz="1400" dirty="0">
              <a:latin typeface="Arial"/>
              <a:cs typeface="Arial"/>
            </a:rPr>
            <a:t>̀ </a:t>
          </a:r>
          <a:r>
            <a:rPr lang="en-US" sz="1400" dirty="0" err="1">
              <a:latin typeface="Arial"/>
              <a:cs typeface="Arial"/>
            </a:rPr>
            <a:t>điều</a:t>
          </a:r>
          <a:r>
            <a:rPr lang="en-US" sz="1400" dirty="0">
              <a:latin typeface="Arial"/>
              <a:cs typeface="Arial"/>
            </a:rPr>
            <a:t> trị </a:t>
          </a:r>
          <a:r>
            <a:rPr lang="en-US" sz="1400" dirty="0" err="1">
              <a:latin typeface="Arial"/>
              <a:cs typeface="Arial"/>
            </a:rPr>
            <a:t>bệnh</a:t>
          </a:r>
          <a:r>
            <a:rPr lang="en-US" sz="1400" dirty="0">
              <a:latin typeface="Arial"/>
              <a:cs typeface="Arial"/>
            </a:rPr>
            <a:t> </a:t>
          </a:r>
          <a:r>
            <a:rPr lang="en-US" sz="1400" dirty="0" err="1">
              <a:latin typeface="Arial"/>
              <a:cs typeface="Arial"/>
            </a:rPr>
            <a:t>nhân</a:t>
          </a:r>
          <a:r>
            <a:rPr lang="en-US" sz="1400" dirty="0">
              <a:latin typeface="Arial"/>
              <a:cs typeface="Arial"/>
            </a:rPr>
            <a:t> SUDs (</a:t>
          </a:r>
          <a:r>
            <a:rPr lang="en-US" sz="1400" dirty="0" err="1">
              <a:latin typeface="Arial"/>
              <a:cs typeface="Arial"/>
            </a:rPr>
            <a:t>đặc</a:t>
          </a:r>
          <a:r>
            <a:rPr lang="en-US" sz="1400" dirty="0">
              <a:latin typeface="Arial"/>
              <a:cs typeface="Arial"/>
            </a:rPr>
            <a:t> </a:t>
          </a:r>
          <a:r>
            <a:rPr lang="en-US" sz="1400" dirty="0" err="1">
              <a:latin typeface="Arial"/>
              <a:cs typeface="Arial"/>
            </a:rPr>
            <a:t>biệt</a:t>
          </a:r>
          <a:r>
            <a:rPr lang="en-US" sz="1400" dirty="0">
              <a:latin typeface="Arial"/>
              <a:cs typeface="Arial"/>
            </a:rPr>
            <a:t> là </a:t>
          </a:r>
          <a:r>
            <a:rPr lang="en-US" sz="1400" dirty="0" err="1">
              <a:latin typeface="Arial"/>
              <a:cs typeface="Arial"/>
            </a:rPr>
            <a:t>rượu</a:t>
          </a:r>
          <a:r>
            <a:rPr lang="en-US" sz="1400" dirty="0">
              <a:latin typeface="Arial"/>
              <a:cs typeface="Arial"/>
            </a:rPr>
            <a:t>)</a:t>
          </a:r>
        </a:p>
        <a:p>
          <a:pPr algn="l"/>
          <a:r>
            <a:rPr lang="en-US" sz="1400" dirty="0">
              <a:latin typeface="Arial"/>
              <a:cs typeface="Arial"/>
            </a:rPr>
            <a:t> - </a:t>
          </a:r>
          <a:r>
            <a:rPr lang="en-US" sz="1400" dirty="0" err="1">
              <a:latin typeface="Arial"/>
              <a:cs typeface="Arial"/>
            </a:rPr>
            <a:t>Tiếp</a:t>
          </a:r>
          <a:r>
            <a:rPr lang="en-US" sz="1400" dirty="0">
              <a:latin typeface="Arial"/>
              <a:cs typeface="Arial"/>
            </a:rPr>
            <a:t> </a:t>
          </a:r>
          <a:r>
            <a:rPr lang="en-US" sz="1400" dirty="0" err="1">
              <a:latin typeface="Arial"/>
              <a:cs typeface="Arial"/>
            </a:rPr>
            <a:t>tục</a:t>
          </a:r>
          <a:r>
            <a:rPr lang="en-US" sz="1400" dirty="0">
              <a:latin typeface="Arial"/>
              <a:cs typeface="Arial"/>
            </a:rPr>
            <a:t> </a:t>
          </a:r>
          <a:r>
            <a:rPr lang="en-US" sz="1400" dirty="0" err="1">
              <a:latin typeface="Arial"/>
              <a:cs typeface="Arial"/>
            </a:rPr>
            <a:t>tập</a:t>
          </a:r>
          <a:r>
            <a:rPr lang="en-US" sz="1400" dirty="0">
              <a:latin typeface="Arial"/>
              <a:cs typeface="Arial"/>
            </a:rPr>
            <a:t> </a:t>
          </a:r>
          <a:r>
            <a:rPr lang="en-US" sz="1400" dirty="0" err="1">
              <a:latin typeface="Arial"/>
              <a:cs typeface="Arial"/>
            </a:rPr>
            <a:t>huấn</a:t>
          </a:r>
          <a:r>
            <a:rPr lang="en-US" sz="1400" dirty="0">
              <a:latin typeface="Arial"/>
              <a:cs typeface="Arial"/>
            </a:rPr>
            <a:t> </a:t>
          </a:r>
          <a:r>
            <a:rPr lang="en-US" sz="1400" dirty="0" err="1">
              <a:latin typeface="Arial"/>
              <a:cs typeface="Arial"/>
            </a:rPr>
            <a:t>căn</a:t>
          </a:r>
          <a:r>
            <a:rPr lang="en-US" sz="1400" dirty="0">
              <a:latin typeface="Arial"/>
              <a:cs typeface="Arial"/>
            </a:rPr>
            <a:t> </a:t>
          </a:r>
          <a:r>
            <a:rPr lang="en-US" sz="1400" dirty="0" err="1">
              <a:latin typeface="Arial"/>
              <a:cs typeface="Arial"/>
            </a:rPr>
            <a:t>bản</a:t>
          </a:r>
          <a:r>
            <a:rPr lang="en-US" sz="1400" dirty="0">
              <a:latin typeface="Arial"/>
              <a:cs typeface="Arial"/>
            </a:rPr>
            <a:t> </a:t>
          </a:r>
          <a:r>
            <a:rPr lang="en-US" sz="1400" dirty="0" err="1">
              <a:latin typeface="Arial"/>
              <a:cs typeface="Arial"/>
            </a:rPr>
            <a:t>nâng</a:t>
          </a:r>
          <a:r>
            <a:rPr lang="en-US" sz="1400" dirty="0">
              <a:latin typeface="Arial"/>
              <a:cs typeface="Arial"/>
            </a:rPr>
            <a:t> </a:t>
          </a:r>
          <a:r>
            <a:rPr lang="en-US" sz="1400" dirty="0" err="1">
              <a:latin typeface="Arial"/>
              <a:cs typeface="Arial"/>
            </a:rPr>
            <a:t>cao</a:t>
          </a:r>
          <a:r>
            <a:rPr lang="en-US" sz="1400" dirty="0">
              <a:latin typeface="Arial"/>
              <a:cs typeface="Arial"/>
            </a:rPr>
            <a:t> methadone</a:t>
          </a:r>
        </a:p>
        <a:p>
          <a:pPr algn="l"/>
          <a:endParaRPr lang="en-US" sz="1400" dirty="0">
            <a:latin typeface="Arial"/>
            <a:cs typeface="Arial"/>
          </a:endParaRPr>
        </a:p>
      </dgm:t>
    </dgm:pt>
    <dgm:pt modelId="{76741C7D-362D-4DA1-A3E4-4F45C312D1B4}" type="parTrans" cxnId="{C2C3083E-0F4F-479E-9CFC-3F2B0238D03C}">
      <dgm:prSet/>
      <dgm:spPr/>
      <dgm:t>
        <a:bodyPr/>
        <a:lstStyle/>
        <a:p>
          <a:endParaRPr lang="en-US"/>
        </a:p>
      </dgm:t>
    </dgm:pt>
    <dgm:pt modelId="{5DEECF9D-79D0-4FD0-BA13-351FB8B31EA6}" type="sibTrans" cxnId="{C2C3083E-0F4F-479E-9CFC-3F2B0238D03C}">
      <dgm:prSet/>
      <dgm:spPr/>
      <dgm:t>
        <a:bodyPr/>
        <a:lstStyle/>
        <a:p>
          <a:endParaRPr lang="en-US"/>
        </a:p>
      </dgm:t>
    </dgm:pt>
    <dgm:pt modelId="{36ECA8BD-0492-4B50-B40C-37E03C22C5F8}">
      <dgm:prSet phldrT="[Text]"/>
      <dgm:spPr/>
      <dgm:t>
        <a:bodyPr/>
        <a:lstStyle/>
        <a:p>
          <a:r>
            <a:rPr lang="en-US" b="1" dirty="0"/>
            <a:t>Second 90:</a:t>
          </a:r>
        </a:p>
      </dgm:t>
    </dgm:pt>
    <dgm:pt modelId="{B54652E9-D123-4930-9F54-3C70985431E8}" type="parTrans" cxnId="{8548C57A-5F35-401F-B32C-9834DCD3B36D}">
      <dgm:prSet/>
      <dgm:spPr/>
      <dgm:t>
        <a:bodyPr/>
        <a:lstStyle/>
        <a:p>
          <a:endParaRPr lang="en-US"/>
        </a:p>
      </dgm:t>
    </dgm:pt>
    <dgm:pt modelId="{3057CA7A-B564-42DE-BE48-4AB30170C8CA}" type="sibTrans" cxnId="{8548C57A-5F35-401F-B32C-9834DCD3B36D}">
      <dgm:prSet/>
      <dgm:spPr/>
      <dgm:t>
        <a:bodyPr/>
        <a:lstStyle/>
        <a:p>
          <a:endParaRPr lang="en-US"/>
        </a:p>
      </dgm:t>
    </dgm:pt>
    <dgm:pt modelId="{7E3E4C42-2CAA-4EC3-A0FC-9051992AB131}">
      <dgm:prSet phldrT="[Text]" custT="1"/>
      <dgm:spPr/>
      <dgm:t>
        <a:bodyPr/>
        <a:lstStyle/>
        <a:p>
          <a:pPr algn="l"/>
          <a:endParaRPr lang="en-US" sz="1400" dirty="0">
            <a:latin typeface="Arial"/>
            <a:cs typeface="Arial"/>
          </a:endParaRPr>
        </a:p>
        <a:p>
          <a:pPr algn="l"/>
          <a:r>
            <a:rPr lang="en-US" sz="1400" dirty="0">
              <a:latin typeface="Arial"/>
              <a:cs typeface="Arial"/>
            </a:rPr>
            <a:t>- </a:t>
          </a:r>
          <a:r>
            <a:rPr lang="en-US" sz="1400" dirty="0" err="1">
              <a:latin typeface="+mn-lt"/>
              <a:cs typeface="Arial"/>
            </a:rPr>
            <a:t>Cung</a:t>
          </a:r>
          <a:r>
            <a:rPr lang="en-US" sz="1400" dirty="0">
              <a:latin typeface="+mn-lt"/>
              <a:cs typeface="Arial"/>
            </a:rPr>
            <a:t> </a:t>
          </a:r>
          <a:r>
            <a:rPr lang="en-US" sz="1400" dirty="0" err="1">
              <a:latin typeface="+mn-lt"/>
              <a:cs typeface="Arial"/>
            </a:rPr>
            <a:t>cấp</a:t>
          </a:r>
          <a:r>
            <a:rPr lang="en-US" sz="1400" dirty="0">
              <a:latin typeface="+mn-lt"/>
              <a:cs typeface="Arial"/>
            </a:rPr>
            <a:t> TA </a:t>
          </a:r>
          <a:r>
            <a:rPr lang="en-US" sz="1400" dirty="0" err="1">
              <a:latin typeface="+mn-lt"/>
              <a:cs typeface="Arial"/>
            </a:rPr>
            <a:t>cho</a:t>
          </a:r>
          <a:r>
            <a:rPr lang="en-US" sz="1400" dirty="0">
              <a:latin typeface="+mn-lt"/>
              <a:cs typeface="Arial"/>
            </a:rPr>
            <a:t> </a:t>
          </a:r>
          <a:r>
            <a:rPr lang="en-US" sz="1400" dirty="0" err="1">
              <a:latin typeface="+mn-lt"/>
              <a:cs typeface="Arial"/>
            </a:rPr>
            <a:t>phòng</a:t>
          </a:r>
          <a:r>
            <a:rPr lang="en-US" sz="1400" dirty="0">
              <a:latin typeface="+mn-lt"/>
              <a:cs typeface="Arial"/>
            </a:rPr>
            <a:t> </a:t>
          </a:r>
          <a:r>
            <a:rPr lang="en-US" sz="1400" dirty="0" err="1">
              <a:latin typeface="+mn-lt"/>
              <a:cs typeface="Arial"/>
            </a:rPr>
            <a:t>khám</a:t>
          </a:r>
          <a:r>
            <a:rPr lang="en-US" sz="1400" dirty="0">
              <a:latin typeface="+mn-lt"/>
              <a:cs typeface="Arial"/>
            </a:rPr>
            <a:t> </a:t>
          </a:r>
          <a:r>
            <a:rPr lang="en-US" sz="1400" dirty="0" err="1">
              <a:latin typeface="+mn-lt"/>
              <a:cs typeface="Arial"/>
            </a:rPr>
            <a:t>với</a:t>
          </a:r>
          <a:r>
            <a:rPr lang="en-US" sz="1400" dirty="0">
              <a:latin typeface="+mn-lt"/>
              <a:cs typeface="Arial"/>
            </a:rPr>
            <a:t> </a:t>
          </a:r>
          <a:r>
            <a:rPr lang="en-US" sz="1400" dirty="0" err="1">
              <a:latin typeface="+mn-lt"/>
              <a:cs typeface="Arial"/>
            </a:rPr>
            <a:t>những</a:t>
          </a:r>
          <a:r>
            <a:rPr lang="en-US" sz="1400" dirty="0">
              <a:latin typeface="+mn-lt"/>
              <a:cs typeface="Arial"/>
            </a:rPr>
            <a:t> ca </a:t>
          </a:r>
          <a:r>
            <a:rPr lang="en-US" sz="1400" dirty="0" err="1">
              <a:latin typeface="+mn-lt"/>
              <a:cs typeface="Arial"/>
            </a:rPr>
            <a:t>kho</a:t>
          </a:r>
          <a:r>
            <a:rPr lang="en-US" sz="1400" dirty="0">
              <a:latin typeface="+mn-lt"/>
              <a:cs typeface="Arial"/>
            </a:rPr>
            <a:t>́ (</a:t>
          </a:r>
          <a:r>
            <a:rPr lang="en-US" sz="1400" dirty="0" err="1">
              <a:latin typeface="+mn-lt"/>
              <a:cs typeface="Arial"/>
            </a:rPr>
            <a:t>rối</a:t>
          </a:r>
          <a:r>
            <a:rPr lang="en-US" sz="1400" dirty="0">
              <a:latin typeface="+mn-lt"/>
              <a:cs typeface="Arial"/>
            </a:rPr>
            <a:t> </a:t>
          </a:r>
          <a:r>
            <a:rPr lang="en-US" sz="1400" dirty="0" err="1">
              <a:latin typeface="+mn-lt"/>
              <a:cs typeface="Arial"/>
            </a:rPr>
            <a:t>loạn</a:t>
          </a:r>
          <a:r>
            <a:rPr lang="en-US" sz="1400" dirty="0">
              <a:latin typeface="+mn-lt"/>
              <a:cs typeface="Arial"/>
            </a:rPr>
            <a:t> </a:t>
          </a:r>
          <a:r>
            <a:rPr lang="en-US" sz="1400" dirty="0" err="1">
              <a:latin typeface="+mn-lt"/>
              <a:cs typeface="Arial"/>
            </a:rPr>
            <a:t>đồng</a:t>
          </a:r>
          <a:r>
            <a:rPr lang="en-US" sz="1400" dirty="0">
              <a:latin typeface="+mn-lt"/>
              <a:cs typeface="Arial"/>
            </a:rPr>
            <a:t> </a:t>
          </a:r>
          <a:r>
            <a:rPr lang="en-US" sz="1400" dirty="0" err="1">
              <a:latin typeface="+mn-lt"/>
              <a:cs typeface="Arial"/>
            </a:rPr>
            <a:t>diễn</a:t>
          </a:r>
          <a:r>
            <a:rPr lang="en-US" sz="1400" dirty="0">
              <a:latin typeface="+mn-lt"/>
              <a:cs typeface="Arial"/>
            </a:rPr>
            <a:t>, </a:t>
          </a:r>
          <a:r>
            <a:rPr lang="en-US" sz="1400" dirty="0" err="1">
              <a:latin typeface="+mn-lt"/>
              <a:cs typeface="Arial"/>
            </a:rPr>
            <a:t>sư</a:t>
          </a:r>
          <a:r>
            <a:rPr lang="en-US" sz="1400" dirty="0">
              <a:latin typeface="+mn-lt"/>
              <a:cs typeface="Arial"/>
            </a:rPr>
            <a:t>̉ </a:t>
          </a:r>
          <a:r>
            <a:rPr lang="en-US" sz="1400" dirty="0" err="1">
              <a:latin typeface="+mn-lt"/>
              <a:cs typeface="Arial"/>
            </a:rPr>
            <a:t>dụng</a:t>
          </a:r>
          <a:r>
            <a:rPr lang="en-US" sz="1400" dirty="0">
              <a:latin typeface="+mn-lt"/>
              <a:cs typeface="Arial"/>
            </a:rPr>
            <a:t> methamphetamine)</a:t>
          </a:r>
        </a:p>
        <a:p>
          <a:pPr algn="l"/>
          <a:endParaRPr lang="en-US" sz="1400" dirty="0">
            <a:latin typeface="+mn-lt"/>
            <a:cs typeface="Arial"/>
          </a:endParaRPr>
        </a:p>
        <a:p>
          <a:pPr algn="l"/>
          <a:r>
            <a:rPr lang="en-US" sz="1400" dirty="0">
              <a:latin typeface="+mn-lt"/>
              <a:cs typeface="Arial"/>
            </a:rPr>
            <a:t>- </a:t>
          </a:r>
          <a:r>
            <a:rPr lang="en-US" sz="1400" dirty="0" err="1">
              <a:latin typeface="+mn-lt"/>
              <a:cs typeface="Arial"/>
            </a:rPr>
            <a:t>Hô</a:t>
          </a:r>
          <a:r>
            <a:rPr lang="en-US" sz="1400" dirty="0">
              <a:latin typeface="+mn-lt"/>
              <a:cs typeface="Arial"/>
            </a:rPr>
            <a:t>̃ </a:t>
          </a:r>
          <a:r>
            <a:rPr lang="en-US" sz="1400" dirty="0" err="1">
              <a:latin typeface="+mn-lt"/>
              <a:cs typeface="Arial"/>
            </a:rPr>
            <a:t>trơ</a:t>
          </a:r>
          <a:r>
            <a:rPr lang="en-US" sz="1400" dirty="0">
              <a:latin typeface="+mn-lt"/>
              <a:cs typeface="Arial"/>
            </a:rPr>
            <a:t>̣ </a:t>
          </a:r>
          <a:r>
            <a:rPr lang="en-US" sz="1400" dirty="0" err="1">
              <a:latin typeface="+mn-lt"/>
              <a:cs typeface="Arial"/>
            </a:rPr>
            <a:t>thực</a:t>
          </a:r>
          <a:r>
            <a:rPr lang="en-US" sz="1400" dirty="0">
              <a:latin typeface="+mn-lt"/>
              <a:cs typeface="Arial"/>
            </a:rPr>
            <a:t> </a:t>
          </a:r>
          <a:r>
            <a:rPr lang="en-US" sz="1400" dirty="0" err="1">
              <a:latin typeface="+mn-lt"/>
              <a:cs typeface="Arial"/>
            </a:rPr>
            <a:t>hiện</a:t>
          </a:r>
          <a:r>
            <a:rPr lang="en-US" sz="1400" dirty="0">
              <a:latin typeface="+mn-lt"/>
              <a:cs typeface="Arial"/>
            </a:rPr>
            <a:t> </a:t>
          </a:r>
          <a:r>
            <a:rPr lang="en-US" sz="1400" dirty="0" err="1">
              <a:latin typeface="+mn-lt"/>
              <a:cs typeface="Arial"/>
            </a:rPr>
            <a:t>chương</a:t>
          </a:r>
          <a:r>
            <a:rPr lang="en-US" sz="1400" dirty="0">
              <a:latin typeface="+mn-lt"/>
              <a:cs typeface="Arial"/>
            </a:rPr>
            <a:t> </a:t>
          </a:r>
          <a:r>
            <a:rPr lang="en-US" sz="1400" dirty="0" err="1">
              <a:latin typeface="+mn-lt"/>
              <a:cs typeface="Arial"/>
            </a:rPr>
            <a:t>trình</a:t>
          </a:r>
          <a:r>
            <a:rPr lang="en-US" sz="1400" dirty="0">
              <a:latin typeface="+mn-lt"/>
              <a:cs typeface="Arial"/>
            </a:rPr>
            <a:t> MARS </a:t>
          </a:r>
          <a:r>
            <a:rPr lang="en-US" sz="1400" dirty="0" err="1">
              <a:latin typeface="+mn-lt"/>
              <a:cs typeface="Arial"/>
            </a:rPr>
            <a:t>tại</a:t>
          </a:r>
          <a:r>
            <a:rPr lang="en-US" sz="1400" dirty="0">
              <a:latin typeface="+mn-lt"/>
              <a:cs typeface="Arial"/>
            </a:rPr>
            <a:t> Hà </a:t>
          </a:r>
          <a:r>
            <a:rPr lang="en-US" sz="1400" dirty="0" err="1">
              <a:latin typeface="+mn-lt"/>
              <a:cs typeface="Arial"/>
            </a:rPr>
            <a:t>Nội</a:t>
          </a:r>
          <a:r>
            <a:rPr lang="en-US" sz="1400" dirty="0">
              <a:latin typeface="+mn-lt"/>
              <a:cs typeface="Arial"/>
            </a:rPr>
            <a:t>, TP. HCM, </a:t>
          </a:r>
          <a:r>
            <a:rPr lang="en-US" sz="1400" dirty="0" err="1">
              <a:latin typeface="+mn-lt"/>
              <a:cs typeface="Arial"/>
            </a:rPr>
            <a:t>Hải</a:t>
          </a:r>
          <a:r>
            <a:rPr lang="en-US" sz="1400" dirty="0">
              <a:latin typeface="+mn-lt"/>
              <a:cs typeface="Arial"/>
            </a:rPr>
            <a:t> </a:t>
          </a:r>
          <a:r>
            <a:rPr lang="en-US" sz="1400" dirty="0" err="1">
              <a:latin typeface="+mn-lt"/>
              <a:cs typeface="Arial"/>
            </a:rPr>
            <a:t>Phòng</a:t>
          </a:r>
          <a:r>
            <a:rPr lang="en-US" sz="1400" dirty="0">
              <a:latin typeface="+mn-lt"/>
              <a:cs typeface="Arial"/>
            </a:rPr>
            <a:t> </a:t>
          </a:r>
          <a:r>
            <a:rPr lang="en-US" sz="1400" dirty="0" err="1">
              <a:latin typeface="+mn-lt"/>
              <a:cs typeface="Arial"/>
            </a:rPr>
            <a:t>va</a:t>
          </a:r>
          <a:r>
            <a:rPr lang="en-US" sz="1400" dirty="0">
              <a:latin typeface="+mn-lt"/>
              <a:cs typeface="Arial"/>
            </a:rPr>
            <a:t>̀ </a:t>
          </a:r>
          <a:r>
            <a:rPr lang="en-US" sz="1400" dirty="0" err="1">
              <a:latin typeface="+mn-lt"/>
              <a:cs typeface="Arial"/>
            </a:rPr>
            <a:t>các</a:t>
          </a:r>
          <a:r>
            <a:rPr lang="en-US" sz="1400" dirty="0">
              <a:latin typeface="+mn-lt"/>
              <a:cs typeface="Arial"/>
            </a:rPr>
            <a:t> </a:t>
          </a:r>
          <a:r>
            <a:rPr lang="en-US" sz="1400" dirty="0" err="1">
              <a:latin typeface="+mn-lt"/>
              <a:cs typeface="Arial"/>
            </a:rPr>
            <a:t>tỉnh</a:t>
          </a:r>
          <a:endParaRPr lang="en-US" sz="1400" dirty="0">
            <a:latin typeface="+mn-lt"/>
            <a:cs typeface="Arial"/>
          </a:endParaRPr>
        </a:p>
        <a:p>
          <a:pPr algn="l"/>
          <a:endParaRPr lang="en-US" sz="1400" dirty="0">
            <a:latin typeface="+mn-lt"/>
            <a:cs typeface="Arial"/>
          </a:endParaRPr>
        </a:p>
        <a:p>
          <a:pPr algn="l"/>
          <a:r>
            <a:rPr lang="en-US" sz="1400" dirty="0">
              <a:latin typeface="+mn-lt"/>
              <a:cs typeface="Arial"/>
            </a:rPr>
            <a:t>- </a:t>
          </a:r>
          <a:r>
            <a:rPr lang="en-US" sz="1400" dirty="0" err="1">
              <a:latin typeface="+mn-lt"/>
              <a:cs typeface="Arial"/>
            </a:rPr>
            <a:t>Hô</a:t>
          </a:r>
          <a:r>
            <a:rPr lang="en-US" sz="1400" dirty="0">
              <a:latin typeface="+mn-lt"/>
              <a:cs typeface="Arial"/>
            </a:rPr>
            <a:t>̃  </a:t>
          </a:r>
          <a:r>
            <a:rPr lang="en-US" sz="1400" dirty="0" err="1">
              <a:latin typeface="+mn-lt"/>
              <a:cs typeface="Arial"/>
            </a:rPr>
            <a:t>trơ</a:t>
          </a:r>
          <a:r>
            <a:rPr lang="en-US" sz="1400" dirty="0">
              <a:latin typeface="+mn-lt"/>
              <a:cs typeface="Arial"/>
            </a:rPr>
            <a:t>̣ </a:t>
          </a:r>
          <a:r>
            <a:rPr lang="en-US" sz="1400" dirty="0" err="1">
              <a:latin typeface="+mn-lt"/>
              <a:cs typeface="Arial"/>
            </a:rPr>
            <a:t>xây</a:t>
          </a:r>
          <a:r>
            <a:rPr lang="en-US" sz="1400" dirty="0">
              <a:latin typeface="+mn-lt"/>
              <a:cs typeface="Arial"/>
            </a:rPr>
            <a:t> </a:t>
          </a:r>
          <a:r>
            <a:rPr lang="en-US" sz="1400" dirty="0" err="1">
              <a:latin typeface="+mn-lt"/>
              <a:cs typeface="Arial"/>
            </a:rPr>
            <a:t>dựng</a:t>
          </a:r>
          <a:r>
            <a:rPr lang="en-US" sz="1400" dirty="0">
              <a:latin typeface="+mn-lt"/>
              <a:cs typeface="Arial"/>
            </a:rPr>
            <a:t> </a:t>
          </a:r>
          <a:r>
            <a:rPr lang="en-US" sz="1400" dirty="0" err="1">
              <a:latin typeface="+mn-lt"/>
              <a:cs typeface="Arial"/>
            </a:rPr>
            <a:t>các</a:t>
          </a:r>
          <a:r>
            <a:rPr lang="en-US" sz="1400" dirty="0">
              <a:latin typeface="+mn-lt"/>
              <a:cs typeface="Arial"/>
            </a:rPr>
            <a:t> </a:t>
          </a:r>
          <a:r>
            <a:rPr lang="en-US" sz="1400" dirty="0" err="1">
              <a:latin typeface="+mn-lt"/>
              <a:cs typeface="Arial"/>
            </a:rPr>
            <a:t>liệu</a:t>
          </a:r>
          <a:r>
            <a:rPr lang="en-US" sz="1400" dirty="0">
              <a:latin typeface="+mn-lt"/>
              <a:cs typeface="Arial"/>
            </a:rPr>
            <a:t> </a:t>
          </a:r>
          <a:r>
            <a:rPr lang="en-US" sz="1400" dirty="0" err="1">
              <a:latin typeface="+mn-lt"/>
              <a:cs typeface="Arial"/>
            </a:rPr>
            <a:t>pháp</a:t>
          </a:r>
          <a:r>
            <a:rPr lang="en-US" sz="1400" dirty="0">
              <a:latin typeface="+mn-lt"/>
              <a:cs typeface="Arial"/>
            </a:rPr>
            <a:t> </a:t>
          </a:r>
          <a:r>
            <a:rPr lang="en-US" sz="1400" dirty="0" err="1">
              <a:latin typeface="+mn-lt"/>
              <a:cs typeface="Arial"/>
            </a:rPr>
            <a:t>điều</a:t>
          </a:r>
          <a:r>
            <a:rPr lang="en-US" sz="1400" dirty="0">
              <a:latin typeface="+mn-lt"/>
              <a:cs typeface="Arial"/>
            </a:rPr>
            <a:t> trị </a:t>
          </a:r>
          <a:r>
            <a:rPr lang="en-US" sz="1400" dirty="0" err="1">
              <a:latin typeface="+mn-lt"/>
              <a:cs typeface="Arial"/>
            </a:rPr>
            <a:t>dựa</a:t>
          </a:r>
          <a:r>
            <a:rPr lang="en-US" sz="1400" dirty="0">
              <a:latin typeface="+mn-lt"/>
              <a:cs typeface="Arial"/>
            </a:rPr>
            <a:t> </a:t>
          </a:r>
          <a:r>
            <a:rPr lang="en-US" sz="1400" dirty="0" err="1">
              <a:latin typeface="+mn-lt"/>
              <a:cs typeface="Arial"/>
            </a:rPr>
            <a:t>trên</a:t>
          </a:r>
          <a:r>
            <a:rPr lang="en-US" sz="1400" dirty="0">
              <a:latin typeface="+mn-lt"/>
              <a:cs typeface="Arial"/>
            </a:rPr>
            <a:t> </a:t>
          </a:r>
          <a:r>
            <a:rPr lang="en-US" sz="1400" dirty="0" err="1">
              <a:latin typeface="+mn-lt"/>
              <a:cs typeface="Arial"/>
            </a:rPr>
            <a:t>bằng</a:t>
          </a:r>
          <a:r>
            <a:rPr lang="en-US" sz="1400" dirty="0">
              <a:latin typeface="+mn-lt"/>
              <a:cs typeface="Arial"/>
            </a:rPr>
            <a:t> </a:t>
          </a:r>
          <a:r>
            <a:rPr lang="en-US" sz="1400" dirty="0" err="1">
              <a:latin typeface="+mn-lt"/>
              <a:cs typeface="Arial"/>
            </a:rPr>
            <a:t>chứng</a:t>
          </a:r>
          <a:r>
            <a:rPr lang="en-US" sz="1400" dirty="0">
              <a:latin typeface="+mn-lt"/>
              <a:cs typeface="Arial"/>
            </a:rPr>
            <a:t> </a:t>
          </a:r>
          <a:r>
            <a:rPr lang="en-US" sz="1400" dirty="0" err="1">
              <a:latin typeface="+mn-lt"/>
              <a:cs typeface="Arial"/>
            </a:rPr>
            <a:t>áp</a:t>
          </a:r>
          <a:r>
            <a:rPr lang="en-US" sz="1400" dirty="0">
              <a:latin typeface="+mn-lt"/>
              <a:cs typeface="Arial"/>
            </a:rPr>
            <a:t> </a:t>
          </a:r>
          <a:r>
            <a:rPr lang="en-US" sz="1400" dirty="0" err="1">
              <a:latin typeface="+mn-lt"/>
              <a:cs typeface="Arial"/>
            </a:rPr>
            <a:t>dụng</a:t>
          </a:r>
          <a:r>
            <a:rPr lang="en-US" sz="1400" dirty="0">
              <a:latin typeface="+mn-lt"/>
              <a:cs typeface="Arial"/>
            </a:rPr>
            <a:t> </a:t>
          </a:r>
          <a:r>
            <a:rPr lang="en-US" sz="1400" dirty="0" err="1">
              <a:latin typeface="+mn-lt"/>
              <a:cs typeface="Arial"/>
            </a:rPr>
            <a:t>cho</a:t>
          </a:r>
          <a:r>
            <a:rPr lang="en-US" sz="1400" dirty="0">
              <a:latin typeface="+mn-lt"/>
              <a:cs typeface="Arial"/>
            </a:rPr>
            <a:t> </a:t>
          </a:r>
          <a:r>
            <a:rPr lang="en-US" sz="1400" dirty="0" err="1">
              <a:latin typeface="+mn-lt"/>
              <a:cs typeface="Arial"/>
            </a:rPr>
            <a:t>bệnh</a:t>
          </a:r>
          <a:r>
            <a:rPr lang="en-US" sz="1400" dirty="0">
              <a:latin typeface="+mn-lt"/>
              <a:cs typeface="Arial"/>
            </a:rPr>
            <a:t> </a:t>
          </a:r>
          <a:r>
            <a:rPr lang="en-US" sz="1400" dirty="0" err="1">
              <a:latin typeface="+mn-lt"/>
              <a:cs typeface="Arial"/>
            </a:rPr>
            <a:t>nhân</a:t>
          </a:r>
          <a:r>
            <a:rPr lang="en-US" sz="1400" dirty="0">
              <a:latin typeface="+mn-lt"/>
              <a:cs typeface="Arial"/>
            </a:rPr>
            <a:t> </a:t>
          </a:r>
          <a:r>
            <a:rPr lang="en-US" sz="1400" dirty="0" err="1">
              <a:latin typeface="+mn-lt"/>
              <a:cs typeface="Arial"/>
            </a:rPr>
            <a:t>tại</a:t>
          </a:r>
          <a:r>
            <a:rPr lang="en-US" sz="1400" dirty="0">
              <a:latin typeface="+mn-lt"/>
              <a:cs typeface="Arial"/>
            </a:rPr>
            <a:t> </a:t>
          </a:r>
          <a:r>
            <a:rPr lang="en-US" sz="1400" dirty="0" err="1">
              <a:latin typeface="+mn-lt"/>
              <a:cs typeface="Arial"/>
            </a:rPr>
            <a:t>Việt</a:t>
          </a:r>
          <a:r>
            <a:rPr lang="en-US" sz="1400" dirty="0">
              <a:latin typeface="+mn-lt"/>
              <a:cs typeface="Arial"/>
            </a:rPr>
            <a:t> Nam (Buprenorphine, </a:t>
          </a:r>
          <a:r>
            <a:rPr lang="en-US" sz="1400" dirty="0" err="1">
              <a:latin typeface="+mn-lt"/>
              <a:cs typeface="Arial"/>
            </a:rPr>
            <a:t>Điều</a:t>
          </a:r>
          <a:r>
            <a:rPr lang="en-US" sz="1400" dirty="0">
              <a:latin typeface="+mn-lt"/>
              <a:cs typeface="Arial"/>
            </a:rPr>
            <a:t> trị ATS, </a:t>
          </a:r>
          <a:r>
            <a:rPr lang="en-US" sz="1400" dirty="0" err="1">
              <a:latin typeface="+mn-lt"/>
              <a:cs typeface="Arial"/>
            </a:rPr>
            <a:t>tòa</a:t>
          </a:r>
          <a:r>
            <a:rPr lang="en-US" sz="1400" dirty="0">
              <a:latin typeface="+mn-lt"/>
              <a:cs typeface="Arial"/>
            </a:rPr>
            <a:t> </a:t>
          </a:r>
          <a:r>
            <a:rPr lang="en-US" sz="1400" dirty="0" err="1">
              <a:latin typeface="+mn-lt"/>
              <a:cs typeface="Arial"/>
            </a:rPr>
            <a:t>án</a:t>
          </a:r>
          <a:r>
            <a:rPr lang="en-US" sz="1400" dirty="0">
              <a:latin typeface="+mn-lt"/>
              <a:cs typeface="Arial"/>
            </a:rPr>
            <a:t> ma </a:t>
          </a:r>
          <a:r>
            <a:rPr lang="en-US" sz="1400" dirty="0" err="1">
              <a:latin typeface="+mn-lt"/>
              <a:cs typeface="Arial"/>
            </a:rPr>
            <a:t>túy</a:t>
          </a:r>
          <a:endParaRPr lang="en-US" sz="1400" dirty="0">
            <a:latin typeface="+mn-lt"/>
            <a:cs typeface="Arial"/>
          </a:endParaRPr>
        </a:p>
        <a:p>
          <a:pPr algn="l"/>
          <a:endParaRPr lang="en-US" sz="1400" dirty="0">
            <a:latin typeface="+mn-lt"/>
            <a:cs typeface="Arial"/>
          </a:endParaRPr>
        </a:p>
        <a:p>
          <a:pPr algn="l"/>
          <a:r>
            <a:rPr lang="en-US" sz="1400" dirty="0">
              <a:latin typeface="+mn-lt"/>
              <a:cs typeface="Arial"/>
            </a:rPr>
            <a:t>- </a:t>
          </a:r>
          <a:r>
            <a:rPr lang="en-US" sz="1400" dirty="0" err="1">
              <a:latin typeface="+mn-lt"/>
            </a:rPr>
            <a:t>Hô</a:t>
          </a:r>
          <a:r>
            <a:rPr lang="en-US" sz="1400" dirty="0">
              <a:latin typeface="+mn-lt"/>
            </a:rPr>
            <a:t>̃ </a:t>
          </a:r>
          <a:r>
            <a:rPr lang="en-US" sz="1400" dirty="0" err="1">
              <a:latin typeface="+mn-lt"/>
            </a:rPr>
            <a:t>trơ</a:t>
          </a:r>
          <a:r>
            <a:rPr lang="en-US" sz="1400" dirty="0">
              <a:latin typeface="+mn-lt"/>
            </a:rPr>
            <a:t>̣ </a:t>
          </a:r>
          <a:r>
            <a:rPr lang="en-US" sz="1400" dirty="0" err="1">
              <a:latin typeface="+mn-lt"/>
            </a:rPr>
            <a:t>xây</a:t>
          </a:r>
          <a:r>
            <a:rPr lang="en-US" sz="1400" dirty="0">
              <a:latin typeface="+mn-lt"/>
            </a:rPr>
            <a:t> </a:t>
          </a:r>
          <a:r>
            <a:rPr lang="en-US" sz="1400" dirty="0" err="1">
              <a:latin typeface="+mn-lt"/>
            </a:rPr>
            <a:t>dựng</a:t>
          </a:r>
          <a:r>
            <a:rPr lang="en-US" sz="1400" dirty="0">
              <a:latin typeface="+mn-lt"/>
            </a:rPr>
            <a:t> </a:t>
          </a:r>
          <a:r>
            <a:rPr lang="en-US" sz="1400" dirty="0" err="1">
              <a:latin typeface="+mn-lt"/>
            </a:rPr>
            <a:t>các</a:t>
          </a:r>
          <a:r>
            <a:rPr lang="en-US" sz="1400" dirty="0">
              <a:latin typeface="+mn-lt"/>
            </a:rPr>
            <a:t> h</a:t>
          </a:r>
          <a:r>
            <a:rPr lang="vi-VN" sz="1400" dirty="0">
              <a:latin typeface="+mn-lt"/>
            </a:rPr>
            <a:t>ư</a:t>
          </a:r>
          <a:r>
            <a:rPr lang="en-US" sz="1400" dirty="0" err="1">
              <a:latin typeface="+mn-lt"/>
            </a:rPr>
            <a:t>ớng</a:t>
          </a:r>
          <a:r>
            <a:rPr lang="en-US" sz="1400" dirty="0">
              <a:latin typeface="+mn-lt"/>
            </a:rPr>
            <a:t> </a:t>
          </a:r>
          <a:r>
            <a:rPr lang="en-US" sz="1400" dirty="0" err="1">
              <a:latin typeface="+mn-lt"/>
            </a:rPr>
            <a:t>dẫn</a:t>
          </a:r>
          <a:r>
            <a:rPr lang="en-US" sz="1400" dirty="0">
              <a:latin typeface="+mn-lt"/>
            </a:rPr>
            <a:t> </a:t>
          </a:r>
          <a:r>
            <a:rPr lang="en-US" sz="1400" dirty="0" err="1">
              <a:latin typeface="+mn-lt"/>
            </a:rPr>
            <a:t>điều</a:t>
          </a:r>
          <a:r>
            <a:rPr lang="en-US" sz="1400" dirty="0">
              <a:latin typeface="+mn-lt"/>
            </a:rPr>
            <a:t> trị, </a:t>
          </a:r>
          <a:r>
            <a:rPr lang="en-US" sz="1400" dirty="0" err="1">
              <a:latin typeface="+mn-lt"/>
            </a:rPr>
            <a:t>khung</a:t>
          </a:r>
          <a:r>
            <a:rPr lang="en-US" sz="1400" dirty="0">
              <a:latin typeface="+mn-lt"/>
            </a:rPr>
            <a:t> </a:t>
          </a:r>
          <a:r>
            <a:rPr lang="en-US" sz="1400" dirty="0" err="1">
              <a:latin typeface="+mn-lt"/>
            </a:rPr>
            <a:t>chương</a:t>
          </a:r>
          <a:r>
            <a:rPr lang="en-US" sz="1400" dirty="0">
              <a:latin typeface="+mn-lt"/>
            </a:rPr>
            <a:t> </a:t>
          </a:r>
          <a:r>
            <a:rPr lang="en-US" sz="1400" dirty="0" err="1">
              <a:latin typeface="+mn-lt"/>
            </a:rPr>
            <a:t>trình</a:t>
          </a:r>
          <a:r>
            <a:rPr lang="en-US" sz="1400" dirty="0">
              <a:latin typeface="+mn-lt"/>
            </a:rPr>
            <a:t> </a:t>
          </a:r>
          <a:r>
            <a:rPr lang="en-US" sz="1400" dirty="0" err="1">
              <a:latin typeface="+mn-lt"/>
            </a:rPr>
            <a:t>điều</a:t>
          </a:r>
          <a:r>
            <a:rPr lang="en-US" sz="1400" dirty="0">
              <a:latin typeface="+mn-lt"/>
            </a:rPr>
            <a:t> trị</a:t>
          </a:r>
          <a:endParaRPr lang="en-US" sz="1400" dirty="0">
            <a:latin typeface="+mn-lt"/>
            <a:cs typeface="Arial"/>
          </a:endParaRPr>
        </a:p>
        <a:p>
          <a:pPr algn="l"/>
          <a:endParaRPr lang="en-US" sz="1400" dirty="0">
            <a:latin typeface="+mn-lt"/>
            <a:cs typeface="Arial"/>
          </a:endParaRPr>
        </a:p>
        <a:p>
          <a:pPr algn="ctr"/>
          <a:endParaRPr lang="en-US" sz="1400" dirty="0">
            <a:latin typeface="Arial"/>
            <a:cs typeface="Arial"/>
          </a:endParaRPr>
        </a:p>
        <a:p>
          <a:pPr algn="ctr"/>
          <a:endParaRPr lang="en-US" sz="1400" dirty="0">
            <a:latin typeface="Arial"/>
            <a:cs typeface="Arial"/>
          </a:endParaRPr>
        </a:p>
        <a:p>
          <a:pPr algn="ctr"/>
          <a:endParaRPr lang="en-US" sz="1400" dirty="0">
            <a:latin typeface="Arial"/>
            <a:cs typeface="Arial"/>
          </a:endParaRPr>
        </a:p>
      </dgm:t>
    </dgm:pt>
    <dgm:pt modelId="{81FBD982-5BF2-40E0-9379-7706AFB56438}" type="parTrans" cxnId="{1D1D3D1D-61EC-4650-A1BE-08E1C953A43C}">
      <dgm:prSet/>
      <dgm:spPr/>
      <dgm:t>
        <a:bodyPr/>
        <a:lstStyle/>
        <a:p>
          <a:endParaRPr lang="en-US"/>
        </a:p>
      </dgm:t>
    </dgm:pt>
    <dgm:pt modelId="{F4B613A5-4BF8-4929-B11C-2245D1CFA1C6}" type="sibTrans" cxnId="{1D1D3D1D-61EC-4650-A1BE-08E1C953A43C}">
      <dgm:prSet/>
      <dgm:spPr/>
      <dgm:t>
        <a:bodyPr/>
        <a:lstStyle/>
        <a:p>
          <a:endParaRPr lang="en-US"/>
        </a:p>
      </dgm:t>
    </dgm:pt>
    <dgm:pt modelId="{BFE054AA-3422-40FD-B50A-8BF66E5D866C}">
      <dgm:prSet phldrT="[Text]"/>
      <dgm:spPr/>
      <dgm:t>
        <a:bodyPr/>
        <a:lstStyle/>
        <a:p>
          <a:r>
            <a:rPr lang="en-US" b="1" dirty="0"/>
            <a:t>Second</a:t>
          </a:r>
          <a:r>
            <a:rPr lang="en-US" b="1" baseline="0" dirty="0"/>
            <a:t> 90:</a:t>
          </a:r>
          <a:r>
            <a:rPr lang="en-US" baseline="0" dirty="0"/>
            <a:t> </a:t>
          </a:r>
          <a:endParaRPr lang="en-US" dirty="0"/>
        </a:p>
      </dgm:t>
    </dgm:pt>
    <dgm:pt modelId="{8F816172-0885-4645-9B23-4D25D93F63B4}" type="parTrans" cxnId="{185A3302-1B7A-41B4-92FE-DEF25C8942E5}">
      <dgm:prSet/>
      <dgm:spPr/>
      <dgm:t>
        <a:bodyPr/>
        <a:lstStyle/>
        <a:p>
          <a:endParaRPr lang="en-US"/>
        </a:p>
      </dgm:t>
    </dgm:pt>
    <dgm:pt modelId="{2298C39B-C2F9-47B9-BFF3-31F3FC23B02F}" type="sibTrans" cxnId="{185A3302-1B7A-41B4-92FE-DEF25C8942E5}">
      <dgm:prSet/>
      <dgm:spPr/>
      <dgm:t>
        <a:bodyPr/>
        <a:lstStyle/>
        <a:p>
          <a:endParaRPr lang="en-US"/>
        </a:p>
      </dgm:t>
    </dgm:pt>
    <dgm:pt modelId="{2CBA606A-F687-4E0C-A62B-00E2DE6F0D7C}">
      <dgm:prSet phldrT="[Text]" custT="1"/>
      <dgm:spPr/>
      <dgm:t>
        <a:bodyPr/>
        <a:lstStyle/>
        <a:p>
          <a:pPr algn="l">
            <a:buNone/>
          </a:pP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err="1">
              <a:latin typeface="Arial"/>
              <a:cs typeface="Arial"/>
            </a:rPr>
            <a:t>Đảm</a:t>
          </a:r>
          <a:r>
            <a:rPr lang="en-US" sz="1400" dirty="0">
              <a:latin typeface="Arial"/>
              <a:cs typeface="Arial"/>
            </a:rPr>
            <a:t> </a:t>
          </a:r>
          <a:r>
            <a:rPr lang="en-US" sz="1400" dirty="0" err="1">
              <a:latin typeface="Arial"/>
              <a:cs typeface="Arial"/>
            </a:rPr>
            <a:t>bảo</a:t>
          </a:r>
          <a:r>
            <a:rPr lang="en-US" sz="1400" dirty="0">
              <a:latin typeface="Arial"/>
              <a:cs typeface="Arial"/>
            </a:rPr>
            <a:t> </a:t>
          </a:r>
          <a:r>
            <a:rPr lang="en-US" sz="1400" dirty="0" err="1">
              <a:latin typeface="Arial"/>
              <a:cs typeface="Arial"/>
            </a:rPr>
            <a:t>chất</a:t>
          </a:r>
          <a:r>
            <a:rPr lang="en-US" sz="1400" dirty="0">
              <a:latin typeface="Arial"/>
              <a:cs typeface="Arial"/>
            </a:rPr>
            <a:t> </a:t>
          </a:r>
          <a:r>
            <a:rPr lang="en-US" sz="1400" dirty="0" err="1">
              <a:latin typeface="Arial"/>
              <a:cs typeface="Arial"/>
            </a:rPr>
            <a:t>lượng</a:t>
          </a:r>
          <a:r>
            <a:rPr lang="en-US" sz="1400" dirty="0">
              <a:latin typeface="Arial"/>
              <a:cs typeface="Arial"/>
            </a:rPr>
            <a:t> </a:t>
          </a:r>
          <a:r>
            <a:rPr lang="en-US" sz="1400" dirty="0" err="1">
              <a:latin typeface="Arial"/>
              <a:cs typeface="Arial"/>
            </a:rPr>
            <a:t>phòng</a:t>
          </a:r>
          <a:r>
            <a:rPr lang="en-US" sz="1400" dirty="0">
              <a:latin typeface="Arial"/>
              <a:cs typeface="Arial"/>
            </a:rPr>
            <a:t> - </a:t>
          </a:r>
          <a:r>
            <a:rPr lang="en-US" sz="1400" dirty="0" err="1">
              <a:latin typeface="Arial"/>
              <a:cs typeface="Arial"/>
            </a:rPr>
            <a:t>khám</a:t>
          </a:r>
          <a:r>
            <a:rPr lang="en-US" sz="1400" dirty="0">
              <a:latin typeface="Arial"/>
              <a:cs typeface="Arial"/>
            </a:rPr>
            <a:t> </a:t>
          </a:r>
          <a:r>
            <a:rPr lang="en-US" sz="1400" dirty="0" err="1">
              <a:latin typeface="Arial"/>
              <a:cs typeface="Arial"/>
            </a:rPr>
            <a:t>thực</a:t>
          </a:r>
          <a:r>
            <a:rPr lang="en-US" sz="1400" dirty="0">
              <a:latin typeface="Arial"/>
              <a:cs typeface="Arial"/>
            </a:rPr>
            <a:t> </a:t>
          </a:r>
          <a:r>
            <a:rPr lang="en-US" sz="1400" dirty="0" err="1">
              <a:latin typeface="Arial"/>
              <a:cs typeface="Arial"/>
            </a:rPr>
            <a:t>hành</a:t>
          </a:r>
          <a:endParaRPr lang="en-US" sz="1400" dirty="0">
            <a:latin typeface="Arial"/>
            <a:cs typeface="Arial"/>
          </a:endParaRPr>
        </a:p>
        <a:p>
          <a:pPr algn="l">
            <a:buFont typeface="Arial" panose="020B0604020202020204" pitchFamily="34" charset="0"/>
            <a:buChar char="•"/>
          </a:pPr>
          <a:r>
            <a:rPr lang="de-DE" altLang="vi-VN" sz="1400" b="1" dirty="0"/>
            <a:t>- Trao đổi  kinh nghiệm đào tạo, trao đổi </a:t>
          </a:r>
          <a:r>
            <a:rPr lang="de-DE" altLang="vi-VN" sz="1400" dirty="0"/>
            <a:t>giảng viên dạy 3 trường HMU/UMP/ULSA</a:t>
          </a: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err="1">
              <a:latin typeface="Arial"/>
              <a:cs typeface="Arial"/>
            </a:rPr>
            <a:t>Tiếp</a:t>
          </a:r>
          <a:r>
            <a:rPr lang="en-US" sz="1400" dirty="0">
              <a:latin typeface="Arial"/>
              <a:cs typeface="Arial"/>
            </a:rPr>
            <a:t> </a:t>
          </a:r>
          <a:r>
            <a:rPr lang="en-US" sz="1400" dirty="0" err="1">
              <a:latin typeface="Arial"/>
              <a:cs typeface="Arial"/>
            </a:rPr>
            <a:t>tục</a:t>
          </a:r>
          <a:r>
            <a:rPr lang="en-US" sz="1400" dirty="0">
              <a:latin typeface="Arial"/>
              <a:cs typeface="Arial"/>
            </a:rPr>
            <a:t> </a:t>
          </a:r>
          <a:r>
            <a:rPr lang="en-US" sz="1400" dirty="0" err="1">
              <a:latin typeface="Arial"/>
              <a:cs typeface="Arial"/>
            </a:rPr>
            <a:t>xây</a:t>
          </a:r>
          <a:r>
            <a:rPr lang="en-US" sz="1400" dirty="0">
              <a:latin typeface="Arial"/>
              <a:cs typeface="Arial"/>
            </a:rPr>
            <a:t> </a:t>
          </a:r>
          <a:r>
            <a:rPr lang="en-US" sz="1400" dirty="0" err="1">
              <a:latin typeface="Arial"/>
              <a:cs typeface="Arial"/>
            </a:rPr>
            <a:t>dựng</a:t>
          </a:r>
          <a:r>
            <a:rPr lang="en-US" sz="1400" dirty="0">
              <a:latin typeface="Arial"/>
              <a:cs typeface="Arial"/>
            </a:rPr>
            <a:t> y </a:t>
          </a:r>
          <a:r>
            <a:rPr lang="en-US" sz="1400" dirty="0" err="1">
              <a:latin typeface="Arial"/>
              <a:cs typeface="Arial"/>
            </a:rPr>
            <a:t>học</a:t>
          </a:r>
          <a:r>
            <a:rPr lang="en-US" sz="1400" dirty="0">
              <a:latin typeface="Arial"/>
              <a:cs typeface="Arial"/>
            </a:rPr>
            <a:t> </a:t>
          </a:r>
          <a:r>
            <a:rPr lang="en-US" sz="1400" dirty="0" err="1">
              <a:latin typeface="Arial"/>
              <a:cs typeface="Arial"/>
            </a:rPr>
            <a:t>nghiện</a:t>
          </a:r>
          <a:r>
            <a:rPr lang="en-US" sz="1400" dirty="0">
              <a:latin typeface="Arial"/>
              <a:cs typeface="Arial"/>
            </a:rPr>
            <a:t> </a:t>
          </a:r>
          <a:r>
            <a:rPr lang="en-US" sz="1400" dirty="0" err="1">
              <a:latin typeface="Arial"/>
              <a:cs typeface="Arial"/>
            </a:rPr>
            <a:t>vào</a:t>
          </a:r>
          <a:r>
            <a:rPr lang="en-US" sz="1400" dirty="0">
              <a:latin typeface="Arial"/>
              <a:cs typeface="Arial"/>
            </a:rPr>
            <a:t> </a:t>
          </a:r>
          <a:r>
            <a:rPr lang="en-US" sz="1400" dirty="0" err="1">
              <a:latin typeface="Arial"/>
              <a:cs typeface="Arial"/>
            </a:rPr>
            <a:t>trường</a:t>
          </a:r>
          <a:r>
            <a:rPr lang="en-US" sz="1400" dirty="0">
              <a:latin typeface="Arial"/>
              <a:cs typeface="Arial"/>
            </a:rPr>
            <a:t> Y, </a:t>
          </a:r>
          <a:r>
            <a:rPr lang="en-US" sz="1400" dirty="0" err="1">
              <a:latin typeface="Arial"/>
              <a:cs typeface="Arial"/>
            </a:rPr>
            <a:t>trường</a:t>
          </a:r>
          <a:r>
            <a:rPr lang="en-US" sz="1400" dirty="0">
              <a:latin typeface="Arial"/>
              <a:cs typeface="Arial"/>
            </a:rPr>
            <a:t> LĐXH</a:t>
          </a:r>
        </a:p>
        <a:p>
          <a:pPr algn="l">
            <a:buFont typeface="Arial" panose="020B0604020202020204" pitchFamily="34" charset="0"/>
            <a:buChar char="•"/>
          </a:pPr>
          <a:r>
            <a:rPr lang="en-US" sz="1400" dirty="0">
              <a:latin typeface="Arial"/>
              <a:cs typeface="Arial"/>
            </a:rPr>
            <a:t>- </a:t>
          </a:r>
          <a:r>
            <a:rPr lang="en-US" sz="1400" dirty="0" err="1">
              <a:latin typeface="Arial"/>
              <a:cs typeface="Arial"/>
            </a:rPr>
            <a:t>Phát</a:t>
          </a:r>
          <a:r>
            <a:rPr lang="en-US" sz="1400" dirty="0">
              <a:latin typeface="Arial"/>
              <a:cs typeface="Arial"/>
            </a:rPr>
            <a:t> </a:t>
          </a:r>
          <a:r>
            <a:rPr lang="en-US" sz="1400" dirty="0" err="1">
              <a:latin typeface="Arial"/>
              <a:cs typeface="Arial"/>
            </a:rPr>
            <a:t>triển</a:t>
          </a:r>
          <a:r>
            <a:rPr lang="en-US" sz="1400" dirty="0">
              <a:latin typeface="Arial"/>
              <a:cs typeface="Arial"/>
            </a:rPr>
            <a:t> </a:t>
          </a:r>
          <a:r>
            <a:rPr lang="en-US" sz="1400" dirty="0" err="1">
              <a:latin typeface="Arial"/>
              <a:cs typeface="Arial"/>
            </a:rPr>
            <a:t>đào</a:t>
          </a:r>
          <a:r>
            <a:rPr lang="en-US" sz="1400" dirty="0">
              <a:latin typeface="Arial"/>
              <a:cs typeface="Arial"/>
            </a:rPr>
            <a:t> </a:t>
          </a:r>
          <a:r>
            <a:rPr lang="en-US" sz="1400" dirty="0" err="1">
              <a:latin typeface="Arial"/>
              <a:cs typeface="Arial"/>
            </a:rPr>
            <a:t>tạo</a:t>
          </a:r>
          <a:r>
            <a:rPr lang="en-US" sz="1400" dirty="0">
              <a:latin typeface="Arial"/>
              <a:cs typeface="Arial"/>
            </a:rPr>
            <a:t> </a:t>
          </a:r>
          <a:r>
            <a:rPr lang="en-US" sz="1400" dirty="0" err="1">
              <a:latin typeface="Arial"/>
              <a:cs typeface="Arial"/>
            </a:rPr>
            <a:t>liên</a:t>
          </a:r>
          <a:r>
            <a:rPr lang="en-US" sz="1400" dirty="0">
              <a:latin typeface="Arial"/>
              <a:cs typeface="Arial"/>
            </a:rPr>
            <a:t> </a:t>
          </a:r>
          <a:r>
            <a:rPr lang="en-US" sz="1400" dirty="0" err="1">
              <a:latin typeface="Arial"/>
              <a:cs typeface="Arial"/>
            </a:rPr>
            <a:t>tục</a:t>
          </a:r>
          <a:r>
            <a:rPr lang="en-US" sz="1400" dirty="0">
              <a:latin typeface="Arial"/>
              <a:cs typeface="Arial"/>
            </a:rPr>
            <a:t> </a:t>
          </a:r>
          <a:r>
            <a:rPr lang="en-US" sz="1400" dirty="0" err="1">
              <a:latin typeface="Arial"/>
              <a:cs typeface="Arial"/>
            </a:rPr>
            <a:t>cho</a:t>
          </a:r>
          <a:r>
            <a:rPr lang="en-US" sz="1400" dirty="0">
              <a:latin typeface="Arial"/>
              <a:cs typeface="Arial"/>
            </a:rPr>
            <a:t> </a:t>
          </a:r>
          <a:r>
            <a:rPr lang="en-US" sz="1400" dirty="0" err="1">
              <a:latin typeface="Arial"/>
              <a:cs typeface="Arial"/>
            </a:rPr>
            <a:t>nhân</a:t>
          </a:r>
          <a:r>
            <a:rPr lang="en-US" sz="1400" dirty="0">
              <a:latin typeface="Arial"/>
              <a:cs typeface="Arial"/>
            </a:rPr>
            <a:t> </a:t>
          </a:r>
          <a:r>
            <a:rPr lang="en-US" sz="1400" dirty="0" err="1">
              <a:latin typeface="Arial"/>
              <a:cs typeface="Arial"/>
            </a:rPr>
            <a:t>sư</a:t>
          </a:r>
          <a:r>
            <a:rPr lang="en-US" sz="1400" dirty="0">
              <a:latin typeface="Arial"/>
              <a:cs typeface="Arial"/>
            </a:rPr>
            <a:t>̣ MMT, OPC</a:t>
          </a:r>
        </a:p>
        <a:p>
          <a:pPr algn="l">
            <a:buFont typeface="Arial" panose="020B0604020202020204" pitchFamily="34" charset="0"/>
            <a:buChar char="•"/>
          </a:pPr>
          <a:endParaRPr lang="en-US" sz="1400" dirty="0">
            <a:latin typeface="Arial"/>
            <a:cs typeface="Arial"/>
          </a:endParaRPr>
        </a:p>
        <a:p>
          <a:pPr algn="l">
            <a:buFont typeface="Arial" panose="020B0604020202020204" pitchFamily="34" charset="0"/>
            <a:buChar char="•"/>
          </a:pPr>
          <a:r>
            <a:rPr lang="en-US" sz="1400" dirty="0">
              <a:latin typeface="Arial"/>
              <a:cs typeface="Arial"/>
            </a:rPr>
            <a:t>- </a:t>
          </a:r>
          <a:r>
            <a:rPr lang="en-US" sz="1400" dirty="0" err="1">
              <a:latin typeface="Arial"/>
              <a:cs typeface="Arial"/>
            </a:rPr>
            <a:t>Xây</a:t>
          </a:r>
          <a:r>
            <a:rPr lang="en-US" sz="1400" dirty="0">
              <a:latin typeface="Arial"/>
              <a:cs typeface="Arial"/>
            </a:rPr>
            <a:t> </a:t>
          </a:r>
          <a:r>
            <a:rPr lang="en-US" sz="1400" dirty="0" err="1">
              <a:latin typeface="Arial"/>
              <a:cs typeface="Arial"/>
            </a:rPr>
            <a:t>dựng</a:t>
          </a:r>
          <a:r>
            <a:rPr lang="en-US" sz="1400" dirty="0">
              <a:latin typeface="Arial"/>
              <a:cs typeface="Arial"/>
            </a:rPr>
            <a:t> </a:t>
          </a:r>
          <a:r>
            <a:rPr lang="en-US" sz="1400" dirty="0" err="1">
              <a:latin typeface="Arial"/>
              <a:cs typeface="Arial"/>
            </a:rPr>
            <a:t>năng</a:t>
          </a:r>
          <a:r>
            <a:rPr lang="en-US" sz="1400" dirty="0">
              <a:latin typeface="Arial"/>
              <a:cs typeface="Arial"/>
            </a:rPr>
            <a:t> </a:t>
          </a:r>
          <a:r>
            <a:rPr lang="en-US" sz="1400" dirty="0" err="1">
              <a:latin typeface="Arial"/>
              <a:cs typeface="Arial"/>
            </a:rPr>
            <a:t>lực</a:t>
          </a:r>
          <a:r>
            <a:rPr lang="en-US" sz="1400" dirty="0">
              <a:latin typeface="Arial"/>
              <a:cs typeface="Arial"/>
            </a:rPr>
            <a:t> </a:t>
          </a:r>
          <a:r>
            <a:rPr lang="en-US" sz="1400" dirty="0" err="1">
              <a:latin typeface="Arial"/>
              <a:cs typeface="Arial"/>
            </a:rPr>
            <a:t>cho</a:t>
          </a:r>
          <a:r>
            <a:rPr lang="en-US" sz="1400" dirty="0">
              <a:latin typeface="Arial"/>
              <a:cs typeface="Arial"/>
            </a:rPr>
            <a:t> </a:t>
          </a:r>
          <a:r>
            <a:rPr lang="en-US" sz="1400" dirty="0" err="1">
              <a:latin typeface="Arial"/>
              <a:cs typeface="Arial"/>
            </a:rPr>
            <a:t>nhân</a:t>
          </a:r>
          <a:r>
            <a:rPr lang="en-US" sz="1400" dirty="0">
              <a:latin typeface="Arial"/>
              <a:cs typeface="Arial"/>
            </a:rPr>
            <a:t> </a:t>
          </a:r>
          <a:r>
            <a:rPr lang="en-US" sz="1400" dirty="0" err="1">
              <a:latin typeface="Arial"/>
              <a:cs typeface="Arial"/>
            </a:rPr>
            <a:t>sư</a:t>
          </a:r>
          <a:r>
            <a:rPr lang="en-US" sz="1400" dirty="0">
              <a:latin typeface="Arial"/>
              <a:cs typeface="Arial"/>
            </a:rPr>
            <a:t>̣ VHATTC có </a:t>
          </a:r>
          <a:r>
            <a:rPr lang="en-US" sz="1400" dirty="0" err="1">
              <a:latin typeface="Arial"/>
              <a:cs typeface="Arial"/>
            </a:rPr>
            <a:t>các</a:t>
          </a:r>
          <a:r>
            <a:rPr lang="en-US" sz="1400" dirty="0">
              <a:latin typeface="Arial"/>
              <a:cs typeface="Arial"/>
            </a:rPr>
            <a:t> </a:t>
          </a:r>
          <a:r>
            <a:rPr lang="en-US" sz="1400" dirty="0" err="1">
              <a:latin typeface="Arial"/>
              <a:cs typeface="Arial"/>
            </a:rPr>
            <a:t>chứng</a:t>
          </a:r>
          <a:r>
            <a:rPr lang="en-US" sz="1400" dirty="0">
              <a:latin typeface="Arial"/>
              <a:cs typeface="Arial"/>
            </a:rPr>
            <a:t> chỉ </a:t>
          </a:r>
          <a:r>
            <a:rPr lang="en-US" sz="1400" dirty="0" err="1">
              <a:latin typeface="Arial"/>
              <a:cs typeface="Arial"/>
            </a:rPr>
            <a:t>quốc</a:t>
          </a:r>
          <a:r>
            <a:rPr lang="en-US" sz="1400" dirty="0">
              <a:latin typeface="Arial"/>
              <a:cs typeface="Arial"/>
            </a:rPr>
            <a:t> </a:t>
          </a:r>
          <a:r>
            <a:rPr lang="en-US" sz="1400" dirty="0" err="1">
              <a:latin typeface="Arial"/>
              <a:cs typeface="Arial"/>
            </a:rPr>
            <a:t>tê</a:t>
          </a:r>
          <a:r>
            <a:rPr lang="en-US" sz="1400" dirty="0">
              <a:latin typeface="Arial"/>
              <a:cs typeface="Arial"/>
            </a:rPr>
            <a:t>́ (ISAM, INL)</a:t>
          </a:r>
        </a:p>
      </dgm:t>
    </dgm:pt>
    <dgm:pt modelId="{54C2DAA3-9388-4942-B1FA-E875D5DA6FA2}" type="parTrans" cxnId="{66DC9724-07FC-487E-98F7-575EE09ED9C8}">
      <dgm:prSet/>
      <dgm:spPr/>
      <dgm:t>
        <a:bodyPr/>
        <a:lstStyle/>
        <a:p>
          <a:endParaRPr lang="en-US"/>
        </a:p>
      </dgm:t>
    </dgm:pt>
    <dgm:pt modelId="{26BA7651-096E-459E-8C9C-99762158494A}" type="sibTrans" cxnId="{66DC9724-07FC-487E-98F7-575EE09ED9C8}">
      <dgm:prSet/>
      <dgm:spPr/>
      <dgm:t>
        <a:bodyPr/>
        <a:lstStyle/>
        <a:p>
          <a:endParaRPr lang="en-US"/>
        </a:p>
      </dgm:t>
    </dgm:pt>
    <dgm:pt modelId="{88DBFCAA-6C06-4A7A-9254-D338694D1C92}" type="pres">
      <dgm:prSet presAssocID="{FA95A672-B97A-474B-9E59-3025009B7FBA}" presName="Name0" presStyleCnt="0">
        <dgm:presLayoutVars>
          <dgm:dir/>
          <dgm:animLvl val="lvl"/>
          <dgm:resizeHandles val="exact"/>
        </dgm:presLayoutVars>
      </dgm:prSet>
      <dgm:spPr/>
      <dgm:t>
        <a:bodyPr/>
        <a:lstStyle/>
        <a:p>
          <a:endParaRPr lang="en-US"/>
        </a:p>
      </dgm:t>
    </dgm:pt>
    <dgm:pt modelId="{1BE2E58A-9EE6-4F08-B6E2-31745E44D16F}" type="pres">
      <dgm:prSet presAssocID="{EA242376-CCEF-4D9D-80B5-98B8ABA314D1}" presName="compositeNode" presStyleCnt="0">
        <dgm:presLayoutVars>
          <dgm:bulletEnabled val="1"/>
        </dgm:presLayoutVars>
      </dgm:prSet>
      <dgm:spPr/>
    </dgm:pt>
    <dgm:pt modelId="{003B6781-164A-425F-9B84-8510BCA916C7}" type="pres">
      <dgm:prSet presAssocID="{EA242376-CCEF-4D9D-80B5-98B8ABA314D1}" presName="bgRect" presStyleLbl="node1" presStyleIdx="0" presStyleCnt="3" custScaleX="77778" custScaleY="135454"/>
      <dgm:spPr/>
      <dgm:t>
        <a:bodyPr/>
        <a:lstStyle/>
        <a:p>
          <a:endParaRPr lang="en-US"/>
        </a:p>
      </dgm:t>
    </dgm:pt>
    <dgm:pt modelId="{E29B1D6C-44EF-4A72-B462-E2D5D3AF18F3}" type="pres">
      <dgm:prSet presAssocID="{EA242376-CCEF-4D9D-80B5-98B8ABA314D1}" presName="parentNode" presStyleLbl="node1" presStyleIdx="0" presStyleCnt="3">
        <dgm:presLayoutVars>
          <dgm:chMax val="0"/>
          <dgm:bulletEnabled val="1"/>
        </dgm:presLayoutVars>
      </dgm:prSet>
      <dgm:spPr/>
      <dgm:t>
        <a:bodyPr/>
        <a:lstStyle/>
        <a:p>
          <a:endParaRPr lang="en-US"/>
        </a:p>
      </dgm:t>
    </dgm:pt>
    <dgm:pt modelId="{AB3AF678-B33A-41DE-80AF-0E939AD22447}" type="pres">
      <dgm:prSet presAssocID="{EA242376-CCEF-4D9D-80B5-98B8ABA314D1}" presName="childNode" presStyleLbl="node1" presStyleIdx="0" presStyleCnt="3">
        <dgm:presLayoutVars>
          <dgm:bulletEnabled val="1"/>
        </dgm:presLayoutVars>
      </dgm:prSet>
      <dgm:spPr/>
      <dgm:t>
        <a:bodyPr/>
        <a:lstStyle/>
        <a:p>
          <a:endParaRPr lang="en-US"/>
        </a:p>
      </dgm:t>
    </dgm:pt>
    <dgm:pt modelId="{E3A7053C-01F2-44FD-9EF8-A42D7A1ADAA4}" type="pres">
      <dgm:prSet presAssocID="{F2913ADF-374C-41A5-A757-6C1A1292BB1C}" presName="hSp" presStyleCnt="0"/>
      <dgm:spPr/>
    </dgm:pt>
    <dgm:pt modelId="{7967CB8C-846F-405E-B01C-561DC7113278}" type="pres">
      <dgm:prSet presAssocID="{F2913ADF-374C-41A5-A757-6C1A1292BB1C}" presName="vProcSp" presStyleCnt="0"/>
      <dgm:spPr/>
    </dgm:pt>
    <dgm:pt modelId="{7A116163-371C-4D35-BB22-5BB757C0BF0C}" type="pres">
      <dgm:prSet presAssocID="{F2913ADF-374C-41A5-A757-6C1A1292BB1C}" presName="vSp1" presStyleCnt="0"/>
      <dgm:spPr/>
    </dgm:pt>
    <dgm:pt modelId="{9C794583-6889-4DEE-9688-3FB4AC66367A}" type="pres">
      <dgm:prSet presAssocID="{F2913ADF-374C-41A5-A757-6C1A1292BB1C}" presName="simulatedConn" presStyleLbl="solidFgAcc1" presStyleIdx="0" presStyleCnt="2"/>
      <dgm:spPr/>
    </dgm:pt>
    <dgm:pt modelId="{D6435FCE-182F-4D57-932A-6CDB4DA3FB15}" type="pres">
      <dgm:prSet presAssocID="{F2913ADF-374C-41A5-A757-6C1A1292BB1C}" presName="vSp2" presStyleCnt="0"/>
      <dgm:spPr/>
    </dgm:pt>
    <dgm:pt modelId="{E04EA80B-DF51-4C48-A0AA-95482856B1AB}" type="pres">
      <dgm:prSet presAssocID="{F2913ADF-374C-41A5-A757-6C1A1292BB1C}" presName="sibTrans" presStyleCnt="0"/>
      <dgm:spPr/>
    </dgm:pt>
    <dgm:pt modelId="{2A162A6F-6DE5-49A9-921C-0C67BA265168}" type="pres">
      <dgm:prSet presAssocID="{36ECA8BD-0492-4B50-B40C-37E03C22C5F8}" presName="compositeNode" presStyleCnt="0">
        <dgm:presLayoutVars>
          <dgm:bulletEnabled val="1"/>
        </dgm:presLayoutVars>
      </dgm:prSet>
      <dgm:spPr/>
    </dgm:pt>
    <dgm:pt modelId="{00F2FC37-6D66-4585-893D-82F684D5995A}" type="pres">
      <dgm:prSet presAssocID="{36ECA8BD-0492-4B50-B40C-37E03C22C5F8}" presName="bgRect" presStyleLbl="node1" presStyleIdx="1" presStyleCnt="3" custScaleX="74126" custScaleY="133403" custLinFactNeighborX="1165" custLinFactNeighborY="5322"/>
      <dgm:spPr/>
      <dgm:t>
        <a:bodyPr/>
        <a:lstStyle/>
        <a:p>
          <a:endParaRPr lang="en-US"/>
        </a:p>
      </dgm:t>
    </dgm:pt>
    <dgm:pt modelId="{1ED28EA1-7AD7-401E-80C4-CC1C24B16407}" type="pres">
      <dgm:prSet presAssocID="{36ECA8BD-0492-4B50-B40C-37E03C22C5F8}" presName="parentNode" presStyleLbl="node1" presStyleIdx="1" presStyleCnt="3">
        <dgm:presLayoutVars>
          <dgm:chMax val="0"/>
          <dgm:bulletEnabled val="1"/>
        </dgm:presLayoutVars>
      </dgm:prSet>
      <dgm:spPr/>
      <dgm:t>
        <a:bodyPr/>
        <a:lstStyle/>
        <a:p>
          <a:endParaRPr lang="en-US"/>
        </a:p>
      </dgm:t>
    </dgm:pt>
    <dgm:pt modelId="{7C8CF08D-A884-4F5F-903E-7B92BD014EC4}" type="pres">
      <dgm:prSet presAssocID="{36ECA8BD-0492-4B50-B40C-37E03C22C5F8}" presName="childNode" presStyleLbl="node1" presStyleIdx="1" presStyleCnt="3">
        <dgm:presLayoutVars>
          <dgm:bulletEnabled val="1"/>
        </dgm:presLayoutVars>
      </dgm:prSet>
      <dgm:spPr/>
      <dgm:t>
        <a:bodyPr/>
        <a:lstStyle/>
        <a:p>
          <a:endParaRPr lang="en-US"/>
        </a:p>
      </dgm:t>
    </dgm:pt>
    <dgm:pt modelId="{E900CBE0-CE6A-40C8-A6C7-EAA0E42B5E49}" type="pres">
      <dgm:prSet presAssocID="{3057CA7A-B564-42DE-BE48-4AB30170C8CA}" presName="hSp" presStyleCnt="0"/>
      <dgm:spPr/>
    </dgm:pt>
    <dgm:pt modelId="{8F24E126-343B-4CD5-AE24-96FB4ED2044E}" type="pres">
      <dgm:prSet presAssocID="{3057CA7A-B564-42DE-BE48-4AB30170C8CA}" presName="vProcSp" presStyleCnt="0"/>
      <dgm:spPr/>
    </dgm:pt>
    <dgm:pt modelId="{8A0800A9-8A5F-4BE2-9C39-C0D4D70E1571}" type="pres">
      <dgm:prSet presAssocID="{3057CA7A-B564-42DE-BE48-4AB30170C8CA}" presName="vSp1" presStyleCnt="0"/>
      <dgm:spPr/>
    </dgm:pt>
    <dgm:pt modelId="{9EA72377-237C-411C-AC3F-D1A6640913F9}" type="pres">
      <dgm:prSet presAssocID="{3057CA7A-B564-42DE-BE48-4AB30170C8CA}" presName="simulatedConn" presStyleLbl="solidFgAcc1" presStyleIdx="1" presStyleCnt="2"/>
      <dgm:spPr/>
    </dgm:pt>
    <dgm:pt modelId="{53425497-AE2C-4444-BEB2-F11FFD688C2A}" type="pres">
      <dgm:prSet presAssocID="{3057CA7A-B564-42DE-BE48-4AB30170C8CA}" presName="vSp2" presStyleCnt="0"/>
      <dgm:spPr/>
    </dgm:pt>
    <dgm:pt modelId="{164D9341-E502-4D44-8910-013AF69640BF}" type="pres">
      <dgm:prSet presAssocID="{3057CA7A-B564-42DE-BE48-4AB30170C8CA}" presName="sibTrans" presStyleCnt="0"/>
      <dgm:spPr/>
    </dgm:pt>
    <dgm:pt modelId="{5933F632-BACA-40DF-BEEA-697C59F2832D}" type="pres">
      <dgm:prSet presAssocID="{BFE054AA-3422-40FD-B50A-8BF66E5D866C}" presName="compositeNode" presStyleCnt="0">
        <dgm:presLayoutVars>
          <dgm:bulletEnabled val="1"/>
        </dgm:presLayoutVars>
      </dgm:prSet>
      <dgm:spPr/>
    </dgm:pt>
    <dgm:pt modelId="{C1237D8A-38E6-4EBA-A70E-7EE57649D23D}" type="pres">
      <dgm:prSet presAssocID="{BFE054AA-3422-40FD-B50A-8BF66E5D866C}" presName="bgRect" presStyleLbl="node1" presStyleIdx="2" presStyleCnt="3" custScaleY="133133"/>
      <dgm:spPr/>
      <dgm:t>
        <a:bodyPr/>
        <a:lstStyle/>
        <a:p>
          <a:endParaRPr lang="en-US"/>
        </a:p>
      </dgm:t>
    </dgm:pt>
    <dgm:pt modelId="{FD8626C3-F17A-4601-8E8E-0D6CA3A35BF8}" type="pres">
      <dgm:prSet presAssocID="{BFE054AA-3422-40FD-B50A-8BF66E5D866C}" presName="parentNode" presStyleLbl="node1" presStyleIdx="2" presStyleCnt="3">
        <dgm:presLayoutVars>
          <dgm:chMax val="0"/>
          <dgm:bulletEnabled val="1"/>
        </dgm:presLayoutVars>
      </dgm:prSet>
      <dgm:spPr/>
      <dgm:t>
        <a:bodyPr/>
        <a:lstStyle/>
        <a:p>
          <a:endParaRPr lang="en-US"/>
        </a:p>
      </dgm:t>
    </dgm:pt>
    <dgm:pt modelId="{17851509-FB87-4652-AEE3-BD524BCC65C0}" type="pres">
      <dgm:prSet presAssocID="{BFE054AA-3422-40FD-B50A-8BF66E5D866C}" presName="childNode" presStyleLbl="node1" presStyleIdx="2" presStyleCnt="3">
        <dgm:presLayoutVars>
          <dgm:bulletEnabled val="1"/>
        </dgm:presLayoutVars>
      </dgm:prSet>
      <dgm:spPr/>
      <dgm:t>
        <a:bodyPr/>
        <a:lstStyle/>
        <a:p>
          <a:endParaRPr lang="en-US"/>
        </a:p>
      </dgm:t>
    </dgm:pt>
  </dgm:ptLst>
  <dgm:cxnLst>
    <dgm:cxn modelId="{53998FA8-7C06-4501-BBD0-CE83E5AC3E5A}" type="presOf" srcId="{EA242376-CCEF-4D9D-80B5-98B8ABA314D1}" destId="{003B6781-164A-425F-9B84-8510BCA916C7}" srcOrd="0" destOrd="0" presId="urn:microsoft.com/office/officeart/2005/8/layout/hProcess7#1"/>
    <dgm:cxn modelId="{346C2161-A54F-4BA4-8B14-5CD804214A36}" type="presOf" srcId="{2CBA606A-F687-4E0C-A62B-00E2DE6F0D7C}" destId="{17851509-FB87-4652-AEE3-BD524BCC65C0}" srcOrd="0" destOrd="0" presId="urn:microsoft.com/office/officeart/2005/8/layout/hProcess7#1"/>
    <dgm:cxn modelId="{C2C3083E-0F4F-479E-9CFC-3F2B0238D03C}" srcId="{EA242376-CCEF-4D9D-80B5-98B8ABA314D1}" destId="{1905F73F-12A1-4F97-A65B-ADE8C2E18FE0}" srcOrd="0" destOrd="0" parTransId="{76741C7D-362D-4DA1-A3E4-4F45C312D1B4}" sibTransId="{5DEECF9D-79D0-4FD0-BA13-351FB8B31EA6}"/>
    <dgm:cxn modelId="{1D1D3D1D-61EC-4650-A1BE-08E1C953A43C}" srcId="{36ECA8BD-0492-4B50-B40C-37E03C22C5F8}" destId="{7E3E4C42-2CAA-4EC3-A0FC-9051992AB131}" srcOrd="0" destOrd="0" parTransId="{81FBD982-5BF2-40E0-9379-7706AFB56438}" sibTransId="{F4B613A5-4BF8-4929-B11C-2245D1CFA1C6}"/>
    <dgm:cxn modelId="{3AD5E92C-C69D-4590-9E34-026AC4C1A1E1}" type="presOf" srcId="{BFE054AA-3422-40FD-B50A-8BF66E5D866C}" destId="{FD8626C3-F17A-4601-8E8E-0D6CA3A35BF8}" srcOrd="1" destOrd="0" presId="urn:microsoft.com/office/officeart/2005/8/layout/hProcess7#1"/>
    <dgm:cxn modelId="{C325EFE0-831D-43D3-B07B-CAFC2EF91371}" srcId="{FA95A672-B97A-474B-9E59-3025009B7FBA}" destId="{EA242376-CCEF-4D9D-80B5-98B8ABA314D1}" srcOrd="0" destOrd="0" parTransId="{9E04F2BE-6A10-42FC-86F5-46B91A2244B6}" sibTransId="{F2913ADF-374C-41A5-A757-6C1A1292BB1C}"/>
    <dgm:cxn modelId="{CC43C257-4F4B-4493-9BC4-8A74FDE6C96F}" type="presOf" srcId="{1905F73F-12A1-4F97-A65B-ADE8C2E18FE0}" destId="{AB3AF678-B33A-41DE-80AF-0E939AD22447}" srcOrd="0" destOrd="0" presId="urn:microsoft.com/office/officeart/2005/8/layout/hProcess7#1"/>
    <dgm:cxn modelId="{66DC9724-07FC-487E-98F7-575EE09ED9C8}" srcId="{BFE054AA-3422-40FD-B50A-8BF66E5D866C}" destId="{2CBA606A-F687-4E0C-A62B-00E2DE6F0D7C}" srcOrd="0" destOrd="0" parTransId="{54C2DAA3-9388-4942-B1FA-E875D5DA6FA2}" sibTransId="{26BA7651-096E-459E-8C9C-99762158494A}"/>
    <dgm:cxn modelId="{6BF4F8AE-AD12-4397-8D26-1BD6B799AAC3}" type="presOf" srcId="{FA95A672-B97A-474B-9E59-3025009B7FBA}" destId="{88DBFCAA-6C06-4A7A-9254-D338694D1C92}" srcOrd="0" destOrd="0" presId="urn:microsoft.com/office/officeart/2005/8/layout/hProcess7#1"/>
    <dgm:cxn modelId="{B3B0ECE1-B937-4157-BB0B-362EDC6C8DF3}" type="presOf" srcId="{EA242376-CCEF-4D9D-80B5-98B8ABA314D1}" destId="{E29B1D6C-44EF-4A72-B462-E2D5D3AF18F3}" srcOrd="1" destOrd="0" presId="urn:microsoft.com/office/officeart/2005/8/layout/hProcess7#1"/>
    <dgm:cxn modelId="{F9C38676-39FF-40CB-A1CD-95F657207427}" type="presOf" srcId="{BFE054AA-3422-40FD-B50A-8BF66E5D866C}" destId="{C1237D8A-38E6-4EBA-A70E-7EE57649D23D}" srcOrd="0" destOrd="0" presId="urn:microsoft.com/office/officeart/2005/8/layout/hProcess7#1"/>
    <dgm:cxn modelId="{49DD1F7B-21D6-4B0F-8B24-905E5DBA3A4D}" type="presOf" srcId="{36ECA8BD-0492-4B50-B40C-37E03C22C5F8}" destId="{1ED28EA1-7AD7-401E-80C4-CC1C24B16407}" srcOrd="1" destOrd="0" presId="urn:microsoft.com/office/officeart/2005/8/layout/hProcess7#1"/>
    <dgm:cxn modelId="{185A3302-1B7A-41B4-92FE-DEF25C8942E5}" srcId="{FA95A672-B97A-474B-9E59-3025009B7FBA}" destId="{BFE054AA-3422-40FD-B50A-8BF66E5D866C}" srcOrd="2" destOrd="0" parTransId="{8F816172-0885-4645-9B23-4D25D93F63B4}" sibTransId="{2298C39B-C2F9-47B9-BFF3-31F3FC23B02F}"/>
    <dgm:cxn modelId="{8548C57A-5F35-401F-B32C-9834DCD3B36D}" srcId="{FA95A672-B97A-474B-9E59-3025009B7FBA}" destId="{36ECA8BD-0492-4B50-B40C-37E03C22C5F8}" srcOrd="1" destOrd="0" parTransId="{B54652E9-D123-4930-9F54-3C70985431E8}" sibTransId="{3057CA7A-B564-42DE-BE48-4AB30170C8CA}"/>
    <dgm:cxn modelId="{B3184909-D375-4A14-BFC7-8BB915815023}" type="presOf" srcId="{36ECA8BD-0492-4B50-B40C-37E03C22C5F8}" destId="{00F2FC37-6D66-4585-893D-82F684D5995A}" srcOrd="0" destOrd="0" presId="urn:microsoft.com/office/officeart/2005/8/layout/hProcess7#1"/>
    <dgm:cxn modelId="{91617A68-C027-4E7B-9690-DBA91B159D8B}" type="presOf" srcId="{7E3E4C42-2CAA-4EC3-A0FC-9051992AB131}" destId="{7C8CF08D-A884-4F5F-903E-7B92BD014EC4}" srcOrd="0" destOrd="0" presId="urn:microsoft.com/office/officeart/2005/8/layout/hProcess7#1"/>
    <dgm:cxn modelId="{E458EBD1-4A9C-4DD6-A7EE-F88C03C3E42F}" type="presParOf" srcId="{88DBFCAA-6C06-4A7A-9254-D338694D1C92}" destId="{1BE2E58A-9EE6-4F08-B6E2-31745E44D16F}" srcOrd="0" destOrd="0" presId="urn:microsoft.com/office/officeart/2005/8/layout/hProcess7#1"/>
    <dgm:cxn modelId="{2C092018-0676-4058-921F-9E092FBA82BB}" type="presParOf" srcId="{1BE2E58A-9EE6-4F08-B6E2-31745E44D16F}" destId="{003B6781-164A-425F-9B84-8510BCA916C7}" srcOrd="0" destOrd="0" presId="urn:microsoft.com/office/officeart/2005/8/layout/hProcess7#1"/>
    <dgm:cxn modelId="{33AB700B-7EF4-48D0-9F2F-0C776941A082}" type="presParOf" srcId="{1BE2E58A-9EE6-4F08-B6E2-31745E44D16F}" destId="{E29B1D6C-44EF-4A72-B462-E2D5D3AF18F3}" srcOrd="1" destOrd="0" presId="urn:microsoft.com/office/officeart/2005/8/layout/hProcess7#1"/>
    <dgm:cxn modelId="{0B3D30DD-6964-45F7-BBE0-1F7889AF1150}" type="presParOf" srcId="{1BE2E58A-9EE6-4F08-B6E2-31745E44D16F}" destId="{AB3AF678-B33A-41DE-80AF-0E939AD22447}" srcOrd="2" destOrd="0" presId="urn:microsoft.com/office/officeart/2005/8/layout/hProcess7#1"/>
    <dgm:cxn modelId="{2835A447-AB4C-4EA7-BF30-666DF33A22C5}" type="presParOf" srcId="{88DBFCAA-6C06-4A7A-9254-D338694D1C92}" destId="{E3A7053C-01F2-44FD-9EF8-A42D7A1ADAA4}" srcOrd="1" destOrd="0" presId="urn:microsoft.com/office/officeart/2005/8/layout/hProcess7#1"/>
    <dgm:cxn modelId="{AB8644AB-C52B-4B41-99C4-EE4B411D3D08}" type="presParOf" srcId="{88DBFCAA-6C06-4A7A-9254-D338694D1C92}" destId="{7967CB8C-846F-405E-B01C-561DC7113278}" srcOrd="2" destOrd="0" presId="urn:microsoft.com/office/officeart/2005/8/layout/hProcess7#1"/>
    <dgm:cxn modelId="{E2E96FF0-D56B-47DB-ACA3-3DFBEE1E9758}" type="presParOf" srcId="{7967CB8C-846F-405E-B01C-561DC7113278}" destId="{7A116163-371C-4D35-BB22-5BB757C0BF0C}" srcOrd="0" destOrd="0" presId="urn:microsoft.com/office/officeart/2005/8/layout/hProcess7#1"/>
    <dgm:cxn modelId="{19BA98F3-90A2-4A4F-977B-DDE5CBD40003}" type="presParOf" srcId="{7967CB8C-846F-405E-B01C-561DC7113278}" destId="{9C794583-6889-4DEE-9688-3FB4AC66367A}" srcOrd="1" destOrd="0" presId="urn:microsoft.com/office/officeart/2005/8/layout/hProcess7#1"/>
    <dgm:cxn modelId="{049083BE-4B5E-4E0D-94D4-E9DF95D32495}" type="presParOf" srcId="{7967CB8C-846F-405E-B01C-561DC7113278}" destId="{D6435FCE-182F-4D57-932A-6CDB4DA3FB15}" srcOrd="2" destOrd="0" presId="urn:microsoft.com/office/officeart/2005/8/layout/hProcess7#1"/>
    <dgm:cxn modelId="{79D6522E-3C73-4930-AE89-3231BF3A04EC}" type="presParOf" srcId="{88DBFCAA-6C06-4A7A-9254-D338694D1C92}" destId="{E04EA80B-DF51-4C48-A0AA-95482856B1AB}" srcOrd="3" destOrd="0" presId="urn:microsoft.com/office/officeart/2005/8/layout/hProcess7#1"/>
    <dgm:cxn modelId="{C75CFFA0-D451-4759-8345-D7F96FAC8575}" type="presParOf" srcId="{88DBFCAA-6C06-4A7A-9254-D338694D1C92}" destId="{2A162A6F-6DE5-49A9-921C-0C67BA265168}" srcOrd="4" destOrd="0" presId="urn:microsoft.com/office/officeart/2005/8/layout/hProcess7#1"/>
    <dgm:cxn modelId="{E7BBF9D4-E5B8-4A82-86BC-50E5276D1B4E}" type="presParOf" srcId="{2A162A6F-6DE5-49A9-921C-0C67BA265168}" destId="{00F2FC37-6D66-4585-893D-82F684D5995A}" srcOrd="0" destOrd="0" presId="urn:microsoft.com/office/officeart/2005/8/layout/hProcess7#1"/>
    <dgm:cxn modelId="{6515CA11-A51C-4D47-B64B-5EB49DA7E7B3}" type="presParOf" srcId="{2A162A6F-6DE5-49A9-921C-0C67BA265168}" destId="{1ED28EA1-7AD7-401E-80C4-CC1C24B16407}" srcOrd="1" destOrd="0" presId="urn:microsoft.com/office/officeart/2005/8/layout/hProcess7#1"/>
    <dgm:cxn modelId="{002D351D-AB12-40B9-A798-BE46CFFFE66B}" type="presParOf" srcId="{2A162A6F-6DE5-49A9-921C-0C67BA265168}" destId="{7C8CF08D-A884-4F5F-903E-7B92BD014EC4}" srcOrd="2" destOrd="0" presId="urn:microsoft.com/office/officeart/2005/8/layout/hProcess7#1"/>
    <dgm:cxn modelId="{DA40C272-CD79-44FB-A03A-D4D205A0F38F}" type="presParOf" srcId="{88DBFCAA-6C06-4A7A-9254-D338694D1C92}" destId="{E900CBE0-CE6A-40C8-A6C7-EAA0E42B5E49}" srcOrd="5" destOrd="0" presId="urn:microsoft.com/office/officeart/2005/8/layout/hProcess7#1"/>
    <dgm:cxn modelId="{CB922AFF-5A72-4878-B92E-AEE3A5500689}" type="presParOf" srcId="{88DBFCAA-6C06-4A7A-9254-D338694D1C92}" destId="{8F24E126-343B-4CD5-AE24-96FB4ED2044E}" srcOrd="6" destOrd="0" presId="urn:microsoft.com/office/officeart/2005/8/layout/hProcess7#1"/>
    <dgm:cxn modelId="{2288CA2C-9039-4FEF-A23D-3BBCF8C115F8}" type="presParOf" srcId="{8F24E126-343B-4CD5-AE24-96FB4ED2044E}" destId="{8A0800A9-8A5F-4BE2-9C39-C0D4D70E1571}" srcOrd="0" destOrd="0" presId="urn:microsoft.com/office/officeart/2005/8/layout/hProcess7#1"/>
    <dgm:cxn modelId="{15346EBE-19A7-4326-9428-5145F10C5A56}" type="presParOf" srcId="{8F24E126-343B-4CD5-AE24-96FB4ED2044E}" destId="{9EA72377-237C-411C-AC3F-D1A6640913F9}" srcOrd="1" destOrd="0" presId="urn:microsoft.com/office/officeart/2005/8/layout/hProcess7#1"/>
    <dgm:cxn modelId="{9909963C-1722-4683-B4C6-E0FD299D594F}" type="presParOf" srcId="{8F24E126-343B-4CD5-AE24-96FB4ED2044E}" destId="{53425497-AE2C-4444-BEB2-F11FFD688C2A}" srcOrd="2" destOrd="0" presId="urn:microsoft.com/office/officeart/2005/8/layout/hProcess7#1"/>
    <dgm:cxn modelId="{8AD2856E-05D8-4A84-BBCA-F593988E1044}" type="presParOf" srcId="{88DBFCAA-6C06-4A7A-9254-D338694D1C92}" destId="{164D9341-E502-4D44-8910-013AF69640BF}" srcOrd="7" destOrd="0" presId="urn:microsoft.com/office/officeart/2005/8/layout/hProcess7#1"/>
    <dgm:cxn modelId="{FC2BDF8B-AAB5-44A8-A0EE-BF6F780D57B1}" type="presParOf" srcId="{88DBFCAA-6C06-4A7A-9254-D338694D1C92}" destId="{5933F632-BACA-40DF-BEEA-697C59F2832D}" srcOrd="8" destOrd="0" presId="urn:microsoft.com/office/officeart/2005/8/layout/hProcess7#1"/>
    <dgm:cxn modelId="{8EFFD087-6BAD-44A1-B3A1-E4FF7550F181}" type="presParOf" srcId="{5933F632-BACA-40DF-BEEA-697C59F2832D}" destId="{C1237D8A-38E6-4EBA-A70E-7EE57649D23D}" srcOrd="0" destOrd="0" presId="urn:microsoft.com/office/officeart/2005/8/layout/hProcess7#1"/>
    <dgm:cxn modelId="{3652B18A-DA86-49A5-B19E-266EBDF6F8CF}" type="presParOf" srcId="{5933F632-BACA-40DF-BEEA-697C59F2832D}" destId="{FD8626C3-F17A-4601-8E8E-0D6CA3A35BF8}" srcOrd="1" destOrd="0" presId="urn:microsoft.com/office/officeart/2005/8/layout/hProcess7#1"/>
    <dgm:cxn modelId="{6A764CAE-E16E-4F4B-9166-3512D0F1FA1B}" type="presParOf" srcId="{5933F632-BACA-40DF-BEEA-697C59F2832D}" destId="{17851509-FB87-4652-AEE3-BD524BCC65C0}"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75789-92B7-4617-B383-CF46F28E7F48}" type="datetimeFigureOut">
              <a:rPr lang="vi-VN" smtClean="0"/>
              <a:t>01/08/2017</a:t>
            </a:fld>
            <a:endParaRPr lang="vi-V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E1509-9803-44FF-9DA2-E0611653882E}" type="slidenum">
              <a:rPr lang="vi-VN" smtClean="0"/>
              <a:t>‹#›</a:t>
            </a:fld>
            <a:endParaRPr lang="vi-VN"/>
          </a:p>
        </p:txBody>
      </p:sp>
    </p:spTree>
    <p:extLst>
      <p:ext uri="{BB962C8B-B14F-4D97-AF65-F5344CB8AC3E}">
        <p14:creationId xmlns:p14="http://schemas.microsoft.com/office/powerpoint/2010/main" val="87602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Arial" panose="020B0604020202020204" pitchFamily="34" charset="0"/>
                <a:cs typeface="Arial" panose="020B0604020202020204" pitchFamily="34" charset="0"/>
              </a:rPr>
              <a:t>An estimated</a:t>
            </a:r>
            <a:r>
              <a:rPr lang="en-US" baseline="0" dirty="0">
                <a:latin typeface="Arial" panose="020B0604020202020204" pitchFamily="34" charset="0"/>
                <a:cs typeface="Arial" panose="020B0604020202020204" pitchFamily="34" charset="0"/>
              </a:rPr>
              <a:t> of 260,000 PLHIV in Vietnam, IDU accounted 40% </a:t>
            </a:r>
            <a:r>
              <a:rPr lang="en-US" baseline="30000" dirty="0">
                <a:latin typeface="Arial" panose="020B0604020202020204" pitchFamily="34" charset="0"/>
                <a:cs typeface="Arial" panose="020B0604020202020204" pitchFamily="34" charset="0"/>
              </a:rPr>
              <a:t>2</a:t>
            </a:r>
            <a:r>
              <a:rPr lang="en-US" baseline="0" dirty="0">
                <a:latin typeface="Arial" panose="020B0604020202020204" pitchFamily="34" charset="0"/>
                <a:cs typeface="Arial" panose="020B0604020202020204" pitchFamily="34" charset="0"/>
              </a:rPr>
              <a:t>.  In 2008, MMT first introduced in VN and then the program has been scaling-up since 2010 by GVN policies to control HIV transmission among IDU. There were 44,500 people on MMT in Mar., 2016. Even though the number of IDUs enroll in MMT has significant increased since 2014 , there is still quite far lower than the potential need for treatment, about 1/5 of the recorded figure </a:t>
            </a:r>
          </a:p>
          <a:p>
            <a:endParaRPr lang="en-US" baseline="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Methadone is a one of effective medicine to treat opiate addiction.</a:t>
            </a:r>
          </a:p>
          <a:p>
            <a:r>
              <a:rPr lang="en-US" dirty="0"/>
              <a:t>Source:</a:t>
            </a:r>
          </a:p>
          <a:p>
            <a:pPr marL="232943" indent="-232943">
              <a:buAutoNum type="arabicPeriod"/>
            </a:pPr>
            <a:r>
              <a:rPr lang="en-US" dirty="0"/>
              <a:t>http://www.aidsdatahub.org/Country-Profiles/Viet-Nam</a:t>
            </a:r>
          </a:p>
          <a:p>
            <a:pPr marL="232943" indent="-232943">
              <a:buAutoNum type="arabicPeriod"/>
            </a:pPr>
            <a:r>
              <a:rPr lang="en-US" dirty="0"/>
              <a:t>http://vaac.gov.vn/Cms_Data/Contents/Vaac/Folders/Solieubaocao/Solieu/~contents/XTKJNTN9C2WAXA2K/Bao-cao-Quy-1-2014_Final.pdf</a:t>
            </a:r>
          </a:p>
          <a:p>
            <a:pPr marL="232943" indent="-232943">
              <a:buAutoNum type="arabicPeriod"/>
            </a:pPr>
            <a:r>
              <a:rPr lang="en-US" dirty="0"/>
              <a:t>Hoai Son</a:t>
            </a:r>
            <a:r>
              <a:rPr lang="en-US" baseline="0" dirty="0"/>
              <a:t> PAC HMC</a:t>
            </a:r>
            <a:endParaRPr lang="en-US" dirty="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DEAE67E-A384-40EB-BA00-E9F618170E44}" type="slidenum">
              <a:rPr lang="en-US" smtClean="0"/>
              <a:pPr/>
              <a:t>5</a:t>
            </a:fld>
            <a:endParaRPr lang="en-US"/>
          </a:p>
        </p:txBody>
      </p:sp>
    </p:spTree>
    <p:extLst>
      <p:ext uri="{BB962C8B-B14F-4D97-AF65-F5344CB8AC3E}">
        <p14:creationId xmlns:p14="http://schemas.microsoft.com/office/powerpoint/2010/main" val="59857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xmlns="" id="{15C60D02-FE7B-437E-9D4A-F33ED16B27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xmlns="" id="{72D71F34-ED8E-4A50-945C-DB6C7558FA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vi-VN"/>
              <a:t>Thực hiện đổi mới công tác cai nghiện ma túy, đế nay 100% các tỉnh</a:t>
            </a:r>
            <a:r>
              <a:rPr lang="vi-VN" altLang="vi-VN"/>
              <a:t>, thành phố có Kế hoạch hoặc Đề án triển khai thực hiện đổi mới công tác cai nghiện của địa phương (năm 2014: 45 tỉnh; năm 2015 tăng 4 tỉnh; năm 2016 tăng thêm 14 tỉnh, thành phố riêng tỉnh Nghệ An, Ninh Thuận, Hưng Yên, Hà Giang, Tuyên Quang không ban hành kế hoạch tổng thể mà ban hành từng kế hoạch riêng lẻ theo nhiệm vụ để thực hiện Đề án đổi mới công tác cai nghiện ma túy trên địa bàn tỉnh). </a:t>
            </a:r>
            <a:r>
              <a:rPr lang="en-US" altLang="vi-VN"/>
              <a:t>Đồng thời, các tỉnh, thành phố đ</a:t>
            </a:r>
            <a:r>
              <a:rPr lang="vi-VN" altLang="vi-VN"/>
              <a:t>ã hoàn thành việc lập và phê duyệt quy hoạch hệ thống cơ sở cai nghiện trên phạm vi cả nước đến giai đoạn 2020, định hướng 2030 theo quan điểm, mục tiêu của đề án đổi mới của Thủ tướng Chính phủ.  </a:t>
            </a:r>
            <a:endParaRPr lang="en-US" altLang="vi-VN"/>
          </a:p>
          <a:p>
            <a:r>
              <a:rPr lang="en-US" altLang="vi-VN"/>
              <a:t>Thực hiện </a:t>
            </a:r>
            <a:r>
              <a:rPr lang="vi-VN" altLang="vi-VN"/>
              <a:t>Nghị quyết số 98/NQ - CP ngày 27/12/2014 của Chính phủ, các địa phương đã tiến hành sắp xếp giảm bớt số Trung tâm và chuyển đổi  Trung tâm Chữa bệnh - Giáo dục - Lao động xã hội (Trung tâm 06) thành các cơ sở điều trị, cai nghiện ma túy. Tính đến tháng 12/2016, cả nước còn 110 cơ sở cai nghiện ma túy công lập (giảm 13 cơ sở so với năm 2015, chuyển đổi sang chức năng khác: cơ sở bảo trợ xã hội, trung tâm nuôi dưỡng người tâm thần….)</a:t>
            </a:r>
            <a:r>
              <a:rPr lang="en-US" altLang="vi-VN"/>
              <a:t>, trong đó: 05 Cơ sở cai nghiện bắt buộc; 75 cơ sở cai nghiện tổng hợp (cai bắt buộc, cai tự nguyện, Methadone, quản lý người nghiện không có nơi cư trú ổn định); 24 cơ sở điều trị nghiện ma túy tự nguyện và Methadone; 6 cơ sở tiếp nhận đối tượng xã hội.</a:t>
            </a:r>
          </a:p>
          <a:p>
            <a:endParaRPr lang="en-US" altLang="vi-VN"/>
          </a:p>
        </p:txBody>
      </p:sp>
      <p:sp>
        <p:nvSpPr>
          <p:cNvPr id="6148" name="Slide Number Placeholder 3">
            <a:extLst>
              <a:ext uri="{FF2B5EF4-FFF2-40B4-BE49-F238E27FC236}">
                <a16:creationId xmlns:a16="http://schemas.microsoft.com/office/drawing/2014/main" xmlns="" id="{A1228E49-669E-46EA-93C7-3CD1D35C309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69FD9D-5AC9-4110-857E-AD2EA8188013}" type="slidenum">
              <a:rPr lang="en-US" altLang="vi-VN">
                <a:latin typeface="Arial" panose="020B0604020202020204" pitchFamily="34" charset="0"/>
              </a:rPr>
              <a:pPr>
                <a:spcBef>
                  <a:spcPct val="0"/>
                </a:spcBef>
              </a:pPr>
              <a:t>6</a:t>
            </a:fld>
            <a:endParaRPr lang="en-US" altLang="vi-VN">
              <a:latin typeface="Arial" panose="020B0604020202020204" pitchFamily="34" charset="0"/>
            </a:endParaRPr>
          </a:p>
        </p:txBody>
      </p:sp>
    </p:spTree>
    <p:extLst>
      <p:ext uri="{BB962C8B-B14F-4D97-AF65-F5344CB8AC3E}">
        <p14:creationId xmlns:p14="http://schemas.microsoft.com/office/powerpoint/2010/main" val="1183817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xmlns="" id="{C936A7AC-D76B-4E59-9366-C7F44B795D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xmlns="" id="{EF1360D9-4BBB-415C-BB8C-EBD03DFB20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altLang="vi-VN"/>
          </a:p>
        </p:txBody>
      </p:sp>
      <p:sp>
        <p:nvSpPr>
          <p:cNvPr id="27652" name="Slide Number Placeholder 3">
            <a:extLst>
              <a:ext uri="{FF2B5EF4-FFF2-40B4-BE49-F238E27FC236}">
                <a16:creationId xmlns:a16="http://schemas.microsoft.com/office/drawing/2014/main" xmlns="" id="{901482AA-7AB3-4D39-9A52-ECE4033CF4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B87D0B0-DE41-457F-9B88-B96BFA08B8E6}" type="slidenum">
              <a:rPr lang="vi-VN" altLang="vi-VN" smtClean="0">
                <a:latin typeface="Calibri" panose="020F0502020204030204" pitchFamily="34" charset="0"/>
              </a:rPr>
              <a:pPr/>
              <a:t>10</a:t>
            </a:fld>
            <a:endParaRPr lang="vi-VN" altLang="vi-VN">
              <a:latin typeface="Calibri" panose="020F0502020204030204" pitchFamily="34" charset="0"/>
            </a:endParaRPr>
          </a:p>
        </p:txBody>
      </p:sp>
    </p:spTree>
    <p:extLst>
      <p:ext uri="{BB962C8B-B14F-4D97-AF65-F5344CB8AC3E}">
        <p14:creationId xmlns:p14="http://schemas.microsoft.com/office/powerpoint/2010/main" val="2915834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xmlns="" id="{0A165153-57EF-41EF-92A6-3A1E1C70F1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xmlns="" id="{F3F6F36A-6D83-4763-85C0-DD0BB32124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lnSpc>
                <a:spcPct val="120000"/>
              </a:lnSpc>
              <a:spcBef>
                <a:spcPct val="0"/>
              </a:spcBef>
            </a:pPr>
            <a:r>
              <a:rPr lang="en-US" altLang="vi-VN"/>
              <a:t>1200 participants from various provinces completed MMT101 certification trainings.</a:t>
            </a:r>
          </a:p>
          <a:p>
            <a:pPr algn="just">
              <a:lnSpc>
                <a:spcPct val="120000"/>
              </a:lnSpc>
              <a:spcBef>
                <a:spcPct val="0"/>
              </a:spcBef>
            </a:pPr>
            <a:r>
              <a:rPr lang="en-US" altLang="vi-VN"/>
              <a:t>300 participants received advanced and intensive pre-service trainings relating to addiction.</a:t>
            </a:r>
          </a:p>
          <a:p>
            <a:pPr algn="just">
              <a:lnSpc>
                <a:spcPct val="120000"/>
              </a:lnSpc>
              <a:spcBef>
                <a:spcPct val="0"/>
              </a:spcBef>
            </a:pPr>
            <a:r>
              <a:rPr lang="en-US" altLang="vi-VN"/>
              <a:t>30 southern provinces has sent staff to SVHATTC trainings</a:t>
            </a:r>
          </a:p>
          <a:p>
            <a:pPr algn="just">
              <a:lnSpc>
                <a:spcPct val="120000"/>
              </a:lnSpc>
              <a:spcBef>
                <a:spcPct val="0"/>
              </a:spcBef>
            </a:pPr>
            <a:r>
              <a:rPr lang="en-US" altLang="vi-VN"/>
              <a:t>5 short intensive courses,  workshops, focusing on specific topics of SUD (Amphetamine, Methamphetamine, NAS, Motivational Interviewing, SBIRT, Alcohol and Tobacco Use Disorders, etc</a:t>
            </a:r>
            <a:endParaRPr lang="vi-VN" altLang="vi-VN"/>
          </a:p>
        </p:txBody>
      </p:sp>
      <p:sp>
        <p:nvSpPr>
          <p:cNvPr id="31748" name="Slide Number Placeholder 3">
            <a:extLst>
              <a:ext uri="{FF2B5EF4-FFF2-40B4-BE49-F238E27FC236}">
                <a16:creationId xmlns:a16="http://schemas.microsoft.com/office/drawing/2014/main" xmlns="" id="{48AA432A-99BC-40BC-BEAB-612C94EBCD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BB6E91B-D2DB-4C2D-98C2-A62B70997434}" type="slidenum">
              <a:rPr lang="vi-VN" altLang="vi-VN" smtClean="0">
                <a:latin typeface="Calibri" panose="020F0502020204030204" pitchFamily="34" charset="0"/>
              </a:rPr>
              <a:pPr/>
              <a:t>11</a:t>
            </a:fld>
            <a:endParaRPr lang="vi-VN" altLang="vi-VN">
              <a:latin typeface="Calibri" panose="020F0502020204030204" pitchFamily="34" charset="0"/>
            </a:endParaRPr>
          </a:p>
        </p:txBody>
      </p:sp>
    </p:spTree>
    <p:extLst>
      <p:ext uri="{BB962C8B-B14F-4D97-AF65-F5344CB8AC3E}">
        <p14:creationId xmlns:p14="http://schemas.microsoft.com/office/powerpoint/2010/main" val="284270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xmlns="" id="{04639B76-0F2F-493E-85E5-1533D72FEA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xmlns="" id="{C37B4284-78DA-499B-8845-A2BE62600C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vi-VN"/>
              <a:t>Đại diện một số tổ chức mà DHYD có liên kết:</a:t>
            </a:r>
          </a:p>
          <a:p>
            <a:r>
              <a:rPr lang="en-US" altLang="vi-VN"/>
              <a:t>Có những tổ chức VHATTC nhận được sự hỗ trợ như SAMSHA, UNODC</a:t>
            </a:r>
          </a:p>
          <a:p>
            <a:r>
              <a:rPr lang="en-US" altLang="vi-VN"/>
              <a:t>Có những tổ chức do DHYD hỗ trợ:</a:t>
            </a:r>
          </a:p>
          <a:p>
            <a:r>
              <a:rPr lang="en-US" altLang="vi-VN"/>
              <a:t>30 tỉnh thành phố cung cấp tập huấn methadone</a:t>
            </a:r>
          </a:p>
          <a:p>
            <a:endParaRPr lang="en-US" altLang="vi-VN"/>
          </a:p>
        </p:txBody>
      </p:sp>
      <p:sp>
        <p:nvSpPr>
          <p:cNvPr id="41988" name="Slide Number Placeholder 3">
            <a:extLst>
              <a:ext uri="{FF2B5EF4-FFF2-40B4-BE49-F238E27FC236}">
                <a16:creationId xmlns:a16="http://schemas.microsoft.com/office/drawing/2014/main" xmlns="" id="{42B0A2CB-B68F-4A19-B75B-C92F69BA00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77AE097-5E63-4054-B0F3-4B5B09D97A75}" type="slidenum">
              <a:rPr lang="en-US" altLang="vi-VN" smtClean="0">
                <a:latin typeface="Calibri" panose="020F0502020204030204" pitchFamily="34" charset="0"/>
              </a:rPr>
              <a:pPr/>
              <a:t>16</a:t>
            </a:fld>
            <a:endParaRPr lang="en-US" altLang="vi-VN">
              <a:latin typeface="Calibri" panose="020F0502020204030204" pitchFamily="34" charset="0"/>
            </a:endParaRPr>
          </a:p>
        </p:txBody>
      </p:sp>
    </p:spTree>
    <p:extLst>
      <p:ext uri="{BB962C8B-B14F-4D97-AF65-F5344CB8AC3E}">
        <p14:creationId xmlns:p14="http://schemas.microsoft.com/office/powerpoint/2010/main" val="3951002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034607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054844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426831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19334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3CDA77-39BE-4A22-BE25-F92AB7E7FA48}" type="datetimeFigureOut">
              <a:rPr lang="vi-VN" smtClean="0"/>
              <a:t>01/08/2017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281768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2298971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3CDA77-39BE-4A22-BE25-F92AB7E7FA48}" type="datetimeFigureOut">
              <a:rPr lang="vi-VN" smtClean="0"/>
              <a:t>01/08/2017</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447262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3CDA77-39BE-4A22-BE25-F92AB7E7FA48}" type="datetimeFigureOut">
              <a:rPr lang="vi-VN" smtClean="0"/>
              <a:t>01/08/2017</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341378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3CDA77-39BE-4A22-BE25-F92AB7E7FA48}" type="datetimeFigureOut">
              <a:rPr lang="vi-VN" smtClean="0"/>
              <a:t>01/08/2017</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4150070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160830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3CDA77-39BE-4A22-BE25-F92AB7E7FA48}" type="datetimeFigureOut">
              <a:rPr lang="vi-VN" smtClean="0"/>
              <a:t>01/08/2017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ACA3647C-5E18-43C9-B8AE-D14C37FD791C}" type="slidenum">
              <a:rPr lang="vi-VN" smtClean="0"/>
              <a:t>‹#›</a:t>
            </a:fld>
            <a:endParaRPr lang="vi-VN"/>
          </a:p>
        </p:txBody>
      </p:sp>
    </p:spTree>
    <p:extLst>
      <p:ext uri="{BB962C8B-B14F-4D97-AF65-F5344CB8AC3E}">
        <p14:creationId xmlns:p14="http://schemas.microsoft.com/office/powerpoint/2010/main" val="567904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CDA77-39BE-4A22-BE25-F92AB7E7FA48}" type="datetimeFigureOut">
              <a:rPr lang="vi-VN" smtClean="0"/>
              <a:t>01/08/2017</a:t>
            </a:fld>
            <a:endParaRPr lang="vi-V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A3647C-5E18-43C9-B8AE-D14C37FD791C}" type="slidenum">
              <a:rPr lang="vi-VN" smtClean="0"/>
              <a:t>‹#›</a:t>
            </a:fld>
            <a:endParaRPr lang="vi-VN"/>
          </a:p>
        </p:txBody>
      </p:sp>
    </p:spTree>
    <p:extLst>
      <p:ext uri="{BB962C8B-B14F-4D97-AF65-F5344CB8AC3E}">
        <p14:creationId xmlns:p14="http://schemas.microsoft.com/office/powerpoint/2010/main" val="26003440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jpe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5.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1.png"/><Relationship Id="rId5" Type="http://schemas.openxmlformats.org/officeDocument/2006/relationships/image" Target="../media/image6.jpeg"/><Relationship Id="rId15" Type="http://schemas.openxmlformats.org/officeDocument/2006/relationships/image" Target="../media/image16.jpeg"/><Relationship Id="rId23" Type="http://schemas.openxmlformats.org/officeDocument/2006/relationships/image" Target="../media/image24.pn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8" y="2089468"/>
            <a:ext cx="7829026" cy="2387600"/>
          </a:xfrm>
        </p:spPr>
        <p:txBody>
          <a:bodyPr>
            <a:normAutofit fontScale="90000"/>
          </a:bodyPr>
          <a:lstStyle/>
          <a:p>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sz="4900" b="1" dirty="0">
                <a:solidFill>
                  <a:schemeClr val="accent1">
                    <a:lumMod val="75000"/>
                  </a:schemeClr>
                </a:solidFill>
                <a:latin typeface="Arial" panose="020B0604020202020204" pitchFamily="34" charset="0"/>
                <a:cs typeface="Arial" panose="020B0604020202020204" pitchFamily="34" charset="0"/>
              </a:rPr>
              <a:t>PHỐI HỢP LIÊN NGÀNH TRONG ĐÀO TẠO </a:t>
            </a:r>
            <a:br>
              <a:rPr lang="en-US" sz="4900" b="1" dirty="0">
                <a:solidFill>
                  <a:schemeClr val="accent1">
                    <a:lumMod val="75000"/>
                  </a:schemeClr>
                </a:solidFill>
                <a:latin typeface="Arial" panose="020B0604020202020204" pitchFamily="34" charset="0"/>
                <a:cs typeface="Arial" panose="020B0604020202020204" pitchFamily="34" charset="0"/>
              </a:rPr>
            </a:br>
            <a:r>
              <a:rPr lang="en-US" sz="4900" b="1" dirty="0">
                <a:solidFill>
                  <a:schemeClr val="accent1">
                    <a:lumMod val="75000"/>
                  </a:schemeClr>
                </a:solidFill>
                <a:latin typeface="Arial" panose="020B0604020202020204" pitchFamily="34" charset="0"/>
                <a:cs typeface="Arial" panose="020B0604020202020204" pitchFamily="34" charset="0"/>
              </a:rPr>
              <a:t>NGHIỆN CHẤT TẠI </a:t>
            </a:r>
            <a:br>
              <a:rPr lang="en-US" sz="4900" b="1" dirty="0">
                <a:solidFill>
                  <a:schemeClr val="accent1">
                    <a:lumMod val="75000"/>
                  </a:schemeClr>
                </a:solidFill>
                <a:latin typeface="Arial" panose="020B0604020202020204" pitchFamily="34" charset="0"/>
                <a:cs typeface="Arial" panose="020B0604020202020204" pitchFamily="34" charset="0"/>
              </a:rPr>
            </a:br>
            <a:r>
              <a:rPr lang="en-US" sz="4900" b="1" dirty="0">
                <a:solidFill>
                  <a:schemeClr val="accent1">
                    <a:lumMod val="75000"/>
                  </a:schemeClr>
                </a:solidFill>
                <a:latin typeface="Arial" panose="020B0604020202020204" pitchFamily="34" charset="0"/>
                <a:cs typeface="Arial" panose="020B0604020202020204" pitchFamily="34" charset="0"/>
              </a:rPr>
              <a:t>VIỆT NAM</a:t>
            </a:r>
            <a:endParaRPr lang="vi-VN" sz="4900" b="1" dirty="0">
              <a:solidFill>
                <a:schemeClr val="accent1">
                  <a:lumMod val="75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970529" y="4672668"/>
            <a:ext cx="5848010" cy="1394936"/>
          </a:xfrm>
        </p:spPr>
        <p:txBody>
          <a:bodyPr>
            <a:normAutofit fontScale="77500" lnSpcReduction="20000"/>
          </a:bodyPr>
          <a:lstStyle/>
          <a:p>
            <a:pPr algn="r"/>
            <a:r>
              <a:rPr lang="vi-VN" dirty="0">
                <a:solidFill>
                  <a:schemeClr val="bg1">
                    <a:lumMod val="65000"/>
                  </a:schemeClr>
                </a:solidFill>
              </a:rPr>
              <a:t>PGS. TS. Đỗ Văn Dũng - Đại học Y Dược TP.HCM</a:t>
            </a:r>
          </a:p>
          <a:p>
            <a:pPr algn="r"/>
            <a:r>
              <a:rPr lang="vi-VN" dirty="0">
                <a:solidFill>
                  <a:schemeClr val="bg1">
                    <a:lumMod val="65000"/>
                  </a:schemeClr>
                </a:solidFill>
              </a:rPr>
              <a:t>PGS. TS. Lê Minh Giang - Đại học Y Hà Nội</a:t>
            </a:r>
          </a:p>
          <a:p>
            <a:pPr algn="r"/>
            <a:r>
              <a:rPr lang="vi-VN" dirty="0">
                <a:solidFill>
                  <a:schemeClr val="bg1">
                    <a:lumMod val="65000"/>
                  </a:schemeClr>
                </a:solidFill>
              </a:rPr>
              <a:t>TS. Tiêu Thị Minh Hường – Trường Đại học Lao Động Xã Hội </a:t>
            </a: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664740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7C687AF6-D937-4CF3-9649-BFFD85932822}"/>
              </a:ext>
            </a:extLst>
          </p:cNvPr>
          <p:cNvSpPr>
            <a:spLocks noGrp="1"/>
          </p:cNvSpPr>
          <p:nvPr>
            <p:ph type="title"/>
          </p:nvPr>
        </p:nvSpPr>
        <p:spPr>
          <a:xfrm>
            <a:off x="583864" y="370743"/>
            <a:ext cx="7310164" cy="930519"/>
          </a:xfrm>
        </p:spPr>
        <p:txBody>
          <a:bodyPr>
            <a:normAutofit fontScale="90000"/>
          </a:bodyPr>
          <a:lstStyle/>
          <a:p>
            <a:pPr>
              <a:defRPr/>
            </a:pPr>
            <a:r>
              <a:rPr lang="en-US" b="1" dirty="0" err="1">
                <a:solidFill>
                  <a:schemeClr val="accent1">
                    <a:lumMod val="75000"/>
                  </a:schemeClr>
                </a:solidFill>
              </a:rPr>
              <a:t>Những</a:t>
            </a:r>
            <a:r>
              <a:rPr lang="en-US" b="1" dirty="0">
                <a:solidFill>
                  <a:schemeClr val="accent1">
                    <a:lumMod val="75000"/>
                  </a:schemeClr>
                </a:solidFill>
              </a:rPr>
              <a:t> </a:t>
            </a:r>
            <a:r>
              <a:rPr lang="en-US" b="1" dirty="0" err="1">
                <a:solidFill>
                  <a:schemeClr val="accent1">
                    <a:lumMod val="75000"/>
                  </a:schemeClr>
                </a:solidFill>
              </a:rPr>
              <a:t>hoạt</a:t>
            </a:r>
            <a:r>
              <a:rPr lang="en-US" b="1" dirty="0">
                <a:solidFill>
                  <a:schemeClr val="accent1">
                    <a:lumMod val="75000"/>
                  </a:schemeClr>
                </a:solidFill>
              </a:rPr>
              <a:t> </a:t>
            </a:r>
            <a:r>
              <a:rPr lang="en-US" b="1" dirty="0" err="1">
                <a:solidFill>
                  <a:schemeClr val="accent1">
                    <a:lumMod val="75000"/>
                  </a:schemeClr>
                </a:solidFill>
              </a:rPr>
              <a:t>động</a:t>
            </a:r>
            <a:r>
              <a:rPr lang="en-US" b="1" dirty="0">
                <a:solidFill>
                  <a:schemeClr val="accent1">
                    <a:lumMod val="75000"/>
                  </a:schemeClr>
                </a:solidFill>
              </a:rPr>
              <a:t> </a:t>
            </a:r>
            <a:r>
              <a:rPr lang="en-US" b="1" dirty="0" err="1">
                <a:solidFill>
                  <a:schemeClr val="accent1">
                    <a:lumMod val="75000"/>
                  </a:schemeClr>
                </a:solidFill>
              </a:rPr>
              <a:t>chính</a:t>
            </a:r>
            <a:r>
              <a:rPr lang="en-US" b="1" dirty="0">
                <a:solidFill>
                  <a:schemeClr val="accent1">
                    <a:lumMod val="75000"/>
                  </a:schemeClr>
                </a:solidFill>
              </a:rPr>
              <a:t> VHATTC </a:t>
            </a:r>
            <a:r>
              <a:rPr lang="en-US" b="1" dirty="0" err="1">
                <a:solidFill>
                  <a:schemeClr val="accent1">
                    <a:lumMod val="75000"/>
                  </a:schemeClr>
                </a:solidFill>
              </a:rPr>
              <a:t>triển</a:t>
            </a:r>
            <a:r>
              <a:rPr lang="en-US" b="1" dirty="0">
                <a:solidFill>
                  <a:schemeClr val="accent1">
                    <a:lumMod val="75000"/>
                  </a:schemeClr>
                </a:solidFill>
              </a:rPr>
              <a:t> </a:t>
            </a:r>
            <a:r>
              <a:rPr lang="en-US" b="1" dirty="0" err="1">
                <a:solidFill>
                  <a:schemeClr val="accent1">
                    <a:lumMod val="75000"/>
                  </a:schemeClr>
                </a:solidFill>
              </a:rPr>
              <a:t>khai</a:t>
            </a:r>
            <a:endParaRPr lang="vi-VN" b="1" dirty="0">
              <a:solidFill>
                <a:schemeClr val="accent1">
                  <a:lumMod val="75000"/>
                </a:schemeClr>
              </a:solidFill>
            </a:endParaRPr>
          </a:p>
        </p:txBody>
      </p:sp>
      <p:graphicFrame>
        <p:nvGraphicFramePr>
          <p:cNvPr id="2" name="Content Placeholder 1">
            <a:extLst>
              <a:ext uri="{FF2B5EF4-FFF2-40B4-BE49-F238E27FC236}">
                <a16:creationId xmlns:a16="http://schemas.microsoft.com/office/drawing/2014/main" xmlns="" id="{FBD12755-65E0-4D68-912E-68A2452731B2}"/>
              </a:ext>
            </a:extLst>
          </p:cNvPr>
          <p:cNvGraphicFramePr>
            <a:graphicFrameLocks noGrp="1"/>
          </p:cNvGraphicFramePr>
          <p:nvPr>
            <p:ph idx="1"/>
          </p:nvPr>
        </p:nvGraphicFramePr>
        <p:xfrm>
          <a:off x="583864" y="2269190"/>
          <a:ext cx="8175678" cy="37050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43533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4E92C7-A7D9-49B8-8275-4A4BA6D6BA22}"/>
              </a:ext>
            </a:extLst>
          </p:cNvPr>
          <p:cNvSpPr>
            <a:spLocks noGrp="1"/>
          </p:cNvSpPr>
          <p:nvPr>
            <p:ph type="title"/>
          </p:nvPr>
        </p:nvSpPr>
        <p:spPr>
          <a:xfrm>
            <a:off x="798990" y="485043"/>
            <a:ext cx="7554217" cy="697523"/>
          </a:xfrm>
        </p:spPr>
        <p:txBody>
          <a:bodyPr>
            <a:normAutofit fontScale="90000"/>
          </a:bodyPr>
          <a:lstStyle/>
          <a:p>
            <a:pPr>
              <a:defRPr/>
            </a:pPr>
            <a:r>
              <a:rPr lang="en-US" b="1" dirty="0" err="1">
                <a:solidFill>
                  <a:schemeClr val="accent1">
                    <a:lumMod val="75000"/>
                  </a:schemeClr>
                </a:solidFill>
              </a:rPr>
              <a:t>Một</a:t>
            </a:r>
            <a:r>
              <a:rPr lang="en-US" b="1" dirty="0">
                <a:solidFill>
                  <a:schemeClr val="accent1">
                    <a:lumMod val="75000"/>
                  </a:schemeClr>
                </a:solidFill>
              </a:rPr>
              <a:t> </a:t>
            </a:r>
            <a:r>
              <a:rPr lang="en-US" b="1" dirty="0" err="1">
                <a:solidFill>
                  <a:schemeClr val="accent1">
                    <a:lumMod val="75000"/>
                  </a:schemeClr>
                </a:solidFill>
              </a:rPr>
              <a:t>sô</a:t>
            </a:r>
            <a:r>
              <a:rPr lang="en-US" b="1" dirty="0">
                <a:solidFill>
                  <a:schemeClr val="accent1">
                    <a:lumMod val="75000"/>
                  </a:schemeClr>
                </a:solidFill>
              </a:rPr>
              <a:t>́ </a:t>
            </a:r>
            <a:r>
              <a:rPr lang="en-US" b="1" dirty="0" err="1">
                <a:solidFill>
                  <a:schemeClr val="accent1">
                    <a:lumMod val="75000"/>
                  </a:schemeClr>
                </a:solidFill>
              </a:rPr>
              <a:t>kết</a:t>
            </a:r>
            <a:r>
              <a:rPr lang="en-US" b="1" dirty="0">
                <a:solidFill>
                  <a:schemeClr val="accent1">
                    <a:lumMod val="75000"/>
                  </a:schemeClr>
                </a:solidFill>
              </a:rPr>
              <a:t> quả </a:t>
            </a:r>
            <a:r>
              <a:rPr lang="en-US" b="1" dirty="0" err="1">
                <a:solidFill>
                  <a:schemeClr val="accent1">
                    <a:lumMod val="75000"/>
                  </a:schemeClr>
                </a:solidFill>
              </a:rPr>
              <a:t>đạt</a:t>
            </a:r>
            <a:r>
              <a:rPr lang="en-US" b="1" dirty="0">
                <a:solidFill>
                  <a:schemeClr val="accent1">
                    <a:lumMod val="75000"/>
                  </a:schemeClr>
                </a:solidFill>
              </a:rPr>
              <a:t> </a:t>
            </a:r>
            <a:r>
              <a:rPr lang="en-US" b="1" dirty="0" err="1">
                <a:solidFill>
                  <a:schemeClr val="accent1">
                    <a:lumMod val="75000"/>
                  </a:schemeClr>
                </a:solidFill>
              </a:rPr>
              <a:t>được</a:t>
            </a:r>
            <a:r>
              <a:rPr lang="en-US" b="1" dirty="0">
                <a:solidFill>
                  <a:schemeClr val="accent1">
                    <a:lumMod val="75000"/>
                  </a:schemeClr>
                </a:solidFill>
              </a:rPr>
              <a:t> </a:t>
            </a:r>
            <a:r>
              <a:rPr lang="en-US" b="1" dirty="0" err="1">
                <a:solidFill>
                  <a:schemeClr val="accent1">
                    <a:lumMod val="75000"/>
                  </a:schemeClr>
                </a:solidFill>
              </a:rPr>
              <a:t>năm</a:t>
            </a:r>
            <a:r>
              <a:rPr lang="en-US" b="1" dirty="0">
                <a:solidFill>
                  <a:schemeClr val="accent1">
                    <a:lumMod val="75000"/>
                  </a:schemeClr>
                </a:solidFill>
              </a:rPr>
              <a:t> 2016 VHATTC</a:t>
            </a:r>
            <a:endParaRPr lang="vi-VN" b="1" dirty="0">
              <a:solidFill>
                <a:schemeClr val="accent1">
                  <a:lumMod val="75000"/>
                </a:schemeClr>
              </a:solidFill>
            </a:endParaRPr>
          </a:p>
        </p:txBody>
      </p:sp>
      <p:sp>
        <p:nvSpPr>
          <p:cNvPr id="37" name="TextBox 33">
            <a:extLst>
              <a:ext uri="{FF2B5EF4-FFF2-40B4-BE49-F238E27FC236}">
                <a16:creationId xmlns:a16="http://schemas.microsoft.com/office/drawing/2014/main" xmlns="" id="{42C2A52A-1679-4692-A91D-D603F7EFB1F6}"/>
              </a:ext>
            </a:extLst>
          </p:cNvPr>
          <p:cNvSpPr txBox="1">
            <a:spLocks noGrp="1" noChangeArrowheads="1"/>
          </p:cNvSpPr>
          <p:nvPr>
            <p:ph idx="1"/>
          </p:nvPr>
        </p:nvSpPr>
        <p:spPr>
          <a:xfrm>
            <a:off x="6679336" y="2200252"/>
            <a:ext cx="1367203" cy="216982"/>
          </a:xfrm>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marL="0" indent="0">
              <a:spcBef>
                <a:spcPct val="0"/>
              </a:spcBef>
              <a:buClrTx/>
              <a:buSzTx/>
              <a:buNone/>
              <a:defRPr/>
            </a:pPr>
            <a:endParaRPr lang="en-US" sz="900" dirty="0">
              <a:latin typeface="Arial" panose="020B0604020202020204" pitchFamily="34" charset="0"/>
              <a:ea typeface="SimSun" panose="02010600030101010101" pitchFamily="2" charset="-122"/>
            </a:endParaRPr>
          </a:p>
        </p:txBody>
      </p:sp>
      <p:grpSp>
        <p:nvGrpSpPr>
          <p:cNvPr id="30724" name="Group 4">
            <a:extLst>
              <a:ext uri="{FF2B5EF4-FFF2-40B4-BE49-F238E27FC236}">
                <a16:creationId xmlns:a16="http://schemas.microsoft.com/office/drawing/2014/main" xmlns="" id="{E4C8A469-16E1-41C2-B281-AE0667305686}"/>
              </a:ext>
            </a:extLst>
          </p:cNvPr>
          <p:cNvGrpSpPr>
            <a:grpSpLocks/>
          </p:cNvGrpSpPr>
          <p:nvPr/>
        </p:nvGrpSpPr>
        <p:grpSpPr bwMode="auto">
          <a:xfrm>
            <a:off x="1367791" y="3861289"/>
            <a:ext cx="3006383" cy="1447800"/>
            <a:chOff x="428990" y="7229475"/>
            <a:chExt cx="7646939" cy="3054350"/>
          </a:xfrm>
        </p:grpSpPr>
        <p:sp>
          <p:nvSpPr>
            <p:cNvPr id="5" name="Bent Arrow 4">
              <a:extLst>
                <a:ext uri="{FF2B5EF4-FFF2-40B4-BE49-F238E27FC236}">
                  <a16:creationId xmlns:a16="http://schemas.microsoft.com/office/drawing/2014/main" xmlns="" id="{6DF8E73F-D38C-40EE-BA19-FC7A637902D4}"/>
                </a:ext>
              </a:extLst>
            </p:cNvPr>
            <p:cNvSpPr/>
            <p:nvPr/>
          </p:nvSpPr>
          <p:spPr>
            <a:xfrm flipH="1">
              <a:off x="5705623" y="7229475"/>
              <a:ext cx="2370306" cy="3054350"/>
            </a:xfrm>
            <a:prstGeom prst="bentArrow">
              <a:avLst>
                <a:gd name="adj1" fmla="val 20291"/>
                <a:gd name="adj2" fmla="val 25000"/>
                <a:gd name="adj3" fmla="val 25000"/>
                <a:gd name="adj4" fmla="val 3148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en-US" sz="1662">
                <a:solidFill>
                  <a:schemeClr val="tx1"/>
                </a:solidFill>
              </a:endParaRPr>
            </a:p>
          </p:txBody>
        </p:sp>
        <p:grpSp>
          <p:nvGrpSpPr>
            <p:cNvPr id="30753" name="Group 6">
              <a:extLst>
                <a:ext uri="{FF2B5EF4-FFF2-40B4-BE49-F238E27FC236}">
                  <a16:creationId xmlns:a16="http://schemas.microsoft.com/office/drawing/2014/main" xmlns="" id="{00EA0818-81B4-4F43-BDFF-45D3CCCC57B7}"/>
                </a:ext>
              </a:extLst>
            </p:cNvPr>
            <p:cNvGrpSpPr>
              <a:grpSpLocks/>
            </p:cNvGrpSpPr>
            <p:nvPr/>
          </p:nvGrpSpPr>
          <p:grpSpPr bwMode="auto">
            <a:xfrm>
              <a:off x="428990" y="7902734"/>
              <a:ext cx="5610210" cy="1079875"/>
              <a:chOff x="428990" y="7902734"/>
              <a:chExt cx="5610210" cy="1079875"/>
            </a:xfrm>
          </p:grpSpPr>
          <p:sp>
            <p:nvSpPr>
              <p:cNvPr id="30754" name="TextBox 7">
                <a:extLst>
                  <a:ext uri="{FF2B5EF4-FFF2-40B4-BE49-F238E27FC236}">
                    <a16:creationId xmlns:a16="http://schemas.microsoft.com/office/drawing/2014/main" xmlns="" id="{4B0552F6-578F-47FB-9943-45A6E3872EDE}"/>
                  </a:ext>
                </a:extLst>
              </p:cNvPr>
              <p:cNvSpPr txBox="1">
                <a:spLocks noChangeArrowheads="1"/>
              </p:cNvSpPr>
              <p:nvPr/>
            </p:nvSpPr>
            <p:spPr bwMode="auto">
              <a:xfrm>
                <a:off x="428990" y="7902734"/>
                <a:ext cx="1393720" cy="973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51</a:t>
                </a:r>
              </a:p>
            </p:txBody>
          </p:sp>
          <p:sp>
            <p:nvSpPr>
              <p:cNvPr id="30755" name="TextBox 8">
                <a:extLst>
                  <a:ext uri="{FF2B5EF4-FFF2-40B4-BE49-F238E27FC236}">
                    <a16:creationId xmlns:a16="http://schemas.microsoft.com/office/drawing/2014/main" xmlns="" id="{510A2CD9-8E1F-45AF-98A9-4BACF7FB2E52}"/>
                  </a:ext>
                </a:extLst>
              </p:cNvPr>
              <p:cNvSpPr txBox="1">
                <a:spLocks noChangeArrowheads="1"/>
              </p:cNvSpPr>
              <p:nvPr/>
            </p:nvSpPr>
            <p:spPr bwMode="auto">
              <a:xfrm>
                <a:off x="1732915" y="8008657"/>
                <a:ext cx="4306285" cy="973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err="1">
                    <a:ea typeface="SimSun" panose="02010600030101010101" pitchFamily="2" charset="-122"/>
                    <a:sym typeface="Open Sans"/>
                  </a:rPr>
                  <a:t>Khóa</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tập</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huấn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hội</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thảo</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chuyên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đê</a:t>
                </a:r>
                <a:r>
                  <a:rPr lang="en-US" altLang="vi-VN" sz="1200" b="1" dirty="0">
                    <a:ea typeface="SimSun" panose="02010600030101010101" pitchFamily="2" charset="-122"/>
                    <a:sym typeface="Open Sans"/>
                  </a:rPr>
                  <a:t>̀</a:t>
                </a:r>
              </a:p>
            </p:txBody>
          </p:sp>
        </p:grpSp>
      </p:grpSp>
      <p:grpSp>
        <p:nvGrpSpPr>
          <p:cNvPr id="30725" name="Group 10">
            <a:extLst>
              <a:ext uri="{FF2B5EF4-FFF2-40B4-BE49-F238E27FC236}">
                <a16:creationId xmlns:a16="http://schemas.microsoft.com/office/drawing/2014/main" xmlns="" id="{A00FA2DC-52BA-4623-9D4B-AFD3481AEA48}"/>
              </a:ext>
            </a:extLst>
          </p:cNvPr>
          <p:cNvGrpSpPr>
            <a:grpSpLocks/>
          </p:cNvGrpSpPr>
          <p:nvPr/>
        </p:nvGrpSpPr>
        <p:grpSpPr bwMode="auto">
          <a:xfrm>
            <a:off x="424214" y="1976313"/>
            <a:ext cx="4571374" cy="3017420"/>
            <a:chOff x="-226697" y="5065564"/>
            <a:chExt cx="10826752" cy="5203328"/>
          </a:xfrm>
        </p:grpSpPr>
        <p:sp>
          <p:nvSpPr>
            <p:cNvPr id="10" name="Bent Arrow 9">
              <a:extLst>
                <a:ext uri="{FF2B5EF4-FFF2-40B4-BE49-F238E27FC236}">
                  <a16:creationId xmlns:a16="http://schemas.microsoft.com/office/drawing/2014/main" xmlns="" id="{D2E43EF5-5632-40E1-9947-9CAFE3F43C9F}"/>
                </a:ext>
              </a:extLst>
            </p:cNvPr>
            <p:cNvSpPr/>
            <p:nvPr/>
          </p:nvSpPr>
          <p:spPr>
            <a:xfrm flipH="1">
              <a:off x="5874951" y="5424414"/>
              <a:ext cx="4725104" cy="4844478"/>
            </a:xfrm>
            <a:prstGeom prst="bentArrow">
              <a:avLst>
                <a:gd name="adj1" fmla="val 9904"/>
                <a:gd name="adj2" fmla="val 11891"/>
                <a:gd name="adj3" fmla="val 13303"/>
                <a:gd name="adj4" fmla="val 4375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a:solidFill>
                  <a:schemeClr val="tx1"/>
                </a:solidFill>
              </a:endParaRPr>
            </a:p>
          </p:txBody>
        </p:sp>
        <p:grpSp>
          <p:nvGrpSpPr>
            <p:cNvPr id="30748" name="Group 12">
              <a:extLst>
                <a:ext uri="{FF2B5EF4-FFF2-40B4-BE49-F238E27FC236}">
                  <a16:creationId xmlns:a16="http://schemas.microsoft.com/office/drawing/2014/main" xmlns="" id="{3153BD56-3A17-4AF4-9DD0-6FC8EB33931C}"/>
                </a:ext>
              </a:extLst>
            </p:cNvPr>
            <p:cNvGrpSpPr>
              <a:grpSpLocks/>
            </p:cNvGrpSpPr>
            <p:nvPr/>
          </p:nvGrpSpPr>
          <p:grpSpPr bwMode="auto">
            <a:xfrm>
              <a:off x="-226697" y="5065564"/>
              <a:ext cx="6203857" cy="1666650"/>
              <a:chOff x="-226697" y="5065564"/>
              <a:chExt cx="6203857" cy="1666650"/>
            </a:xfrm>
          </p:grpSpPr>
          <p:sp>
            <p:nvSpPr>
              <p:cNvPr id="30749" name="TextBox 13">
                <a:extLst>
                  <a:ext uri="{FF2B5EF4-FFF2-40B4-BE49-F238E27FC236}">
                    <a16:creationId xmlns:a16="http://schemas.microsoft.com/office/drawing/2014/main" xmlns="" id="{671F3C1B-6C7F-4997-9200-14C3658A46D6}"/>
                  </a:ext>
                </a:extLst>
              </p:cNvPr>
              <p:cNvSpPr txBox="1">
                <a:spLocks noChangeArrowheads="1"/>
              </p:cNvSpPr>
              <p:nvPr/>
            </p:nvSpPr>
            <p:spPr bwMode="auto">
              <a:xfrm>
                <a:off x="-226697" y="5065564"/>
                <a:ext cx="2234750" cy="79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2336</a:t>
                </a:r>
              </a:p>
            </p:txBody>
          </p:sp>
          <p:sp>
            <p:nvSpPr>
              <p:cNvPr id="30750" name="TextBox 14">
                <a:extLst>
                  <a:ext uri="{FF2B5EF4-FFF2-40B4-BE49-F238E27FC236}">
                    <a16:creationId xmlns:a16="http://schemas.microsoft.com/office/drawing/2014/main" xmlns="" id="{9935520A-7E12-4C16-BD43-99802190328A}"/>
                  </a:ext>
                </a:extLst>
              </p:cNvPr>
              <p:cNvSpPr txBox="1">
                <a:spLocks noChangeArrowheads="1"/>
              </p:cNvSpPr>
              <p:nvPr/>
            </p:nvSpPr>
            <p:spPr bwMode="auto">
              <a:xfrm>
                <a:off x="1621161" y="5090986"/>
                <a:ext cx="3949118" cy="79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err="1">
                    <a:ea typeface="SimSun" panose="02010600030101010101" pitchFamily="2" charset="-122"/>
                    <a:sym typeface="Open Sans"/>
                  </a:rPr>
                  <a:t>Lượt</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học</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viên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tham</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gia</a:t>
                </a:r>
                <a:endParaRPr lang="en-US" altLang="vi-VN" sz="1200" b="1" dirty="0">
                  <a:ea typeface="SimSun" panose="02010600030101010101" pitchFamily="2" charset="-122"/>
                  <a:sym typeface="Open Sans"/>
                </a:endParaRPr>
              </a:p>
            </p:txBody>
          </p:sp>
          <p:sp>
            <p:nvSpPr>
              <p:cNvPr id="14" name="TextBox 15">
                <a:extLst>
                  <a:ext uri="{FF2B5EF4-FFF2-40B4-BE49-F238E27FC236}">
                    <a16:creationId xmlns:a16="http://schemas.microsoft.com/office/drawing/2014/main" xmlns="" id="{4F959CE7-E8FE-4607-ACDB-863DBB62D5AC}"/>
                  </a:ext>
                </a:extLst>
              </p:cNvPr>
              <p:cNvSpPr txBox="1">
                <a:spLocks noChangeArrowheads="1"/>
              </p:cNvSpPr>
              <p:nvPr/>
            </p:nvSpPr>
            <p:spPr bwMode="auto">
              <a:xfrm>
                <a:off x="1812730" y="5856495"/>
                <a:ext cx="4164430" cy="87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r>
                  <a:rPr lang="en-US" sz="900" dirty="0" err="1">
                    <a:latin typeface="Arial" panose="020B0604020202020204" pitchFamily="34" charset="0"/>
                    <a:ea typeface="SimSun" panose="02010600030101010101" pitchFamily="2" charset="-122"/>
                  </a:rPr>
                  <a:t>Bác</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sy</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dược</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sy</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tư</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vấn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viên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nhân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viên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xa</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hội</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giáo</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viên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giảng</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viên</a:t>
                </a:r>
                <a:r>
                  <a:rPr lang="en-US" sz="900" dirty="0">
                    <a:latin typeface="Arial" panose="020B0604020202020204" pitchFamily="34" charset="0"/>
                    <a:ea typeface="SimSun" panose="02010600030101010101" pitchFamily="2" charset="-122"/>
                  </a:rPr>
                  <a:t> …</a:t>
                </a:r>
              </a:p>
            </p:txBody>
          </p:sp>
        </p:grpSp>
      </p:grpSp>
      <p:grpSp>
        <p:nvGrpSpPr>
          <p:cNvPr id="30726" name="Group 22">
            <a:extLst>
              <a:ext uri="{FF2B5EF4-FFF2-40B4-BE49-F238E27FC236}">
                <a16:creationId xmlns:a16="http://schemas.microsoft.com/office/drawing/2014/main" xmlns="" id="{F3EADE1F-A21B-43E7-9E58-816E58830BDA}"/>
              </a:ext>
            </a:extLst>
          </p:cNvPr>
          <p:cNvGrpSpPr>
            <a:grpSpLocks/>
          </p:cNvGrpSpPr>
          <p:nvPr/>
        </p:nvGrpSpPr>
        <p:grpSpPr bwMode="auto">
          <a:xfrm>
            <a:off x="4412274" y="1846385"/>
            <a:ext cx="3940933" cy="3455377"/>
            <a:chOff x="8228331" y="3810883"/>
            <a:chExt cx="9275825" cy="6472942"/>
          </a:xfrm>
        </p:grpSpPr>
        <p:sp>
          <p:nvSpPr>
            <p:cNvPr id="21" name="Bent Arrow 20">
              <a:extLst>
                <a:ext uri="{FF2B5EF4-FFF2-40B4-BE49-F238E27FC236}">
                  <a16:creationId xmlns:a16="http://schemas.microsoft.com/office/drawing/2014/main" xmlns="" id="{5ED89F59-849D-43D6-A6D9-F94BF3BFDCCA}"/>
                </a:ext>
              </a:extLst>
            </p:cNvPr>
            <p:cNvSpPr/>
            <p:nvPr/>
          </p:nvSpPr>
          <p:spPr>
            <a:xfrm>
              <a:off x="8228331" y="4543495"/>
              <a:ext cx="4809974" cy="5740330"/>
            </a:xfrm>
            <a:prstGeom prst="bentArrow">
              <a:avLst>
                <a:gd name="adj1" fmla="val 8916"/>
                <a:gd name="adj2" fmla="val 11801"/>
                <a:gd name="adj3" fmla="val 13610"/>
                <a:gd name="adj4" fmla="val 4375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a:solidFill>
                  <a:schemeClr val="tx1"/>
                </a:solidFill>
              </a:endParaRPr>
            </a:p>
          </p:txBody>
        </p:sp>
        <p:grpSp>
          <p:nvGrpSpPr>
            <p:cNvPr id="30744" name="Group 24">
              <a:extLst>
                <a:ext uri="{FF2B5EF4-FFF2-40B4-BE49-F238E27FC236}">
                  <a16:creationId xmlns:a16="http://schemas.microsoft.com/office/drawing/2014/main" xmlns="" id="{F6774C62-9F28-45A2-A46E-F2DB207D177F}"/>
                </a:ext>
              </a:extLst>
            </p:cNvPr>
            <p:cNvGrpSpPr>
              <a:grpSpLocks/>
            </p:cNvGrpSpPr>
            <p:nvPr/>
          </p:nvGrpSpPr>
          <p:grpSpPr bwMode="auto">
            <a:xfrm>
              <a:off x="12496752" y="3810883"/>
              <a:ext cx="5007404" cy="749524"/>
              <a:chOff x="12496752" y="3810883"/>
              <a:chExt cx="5007404" cy="749524"/>
            </a:xfrm>
          </p:grpSpPr>
          <p:sp>
            <p:nvSpPr>
              <p:cNvPr id="30745" name="TextBox 25">
                <a:extLst>
                  <a:ext uri="{FF2B5EF4-FFF2-40B4-BE49-F238E27FC236}">
                    <a16:creationId xmlns:a16="http://schemas.microsoft.com/office/drawing/2014/main" xmlns="" id="{F915ADC6-46BA-41B7-A546-1512EE2EAFDE}"/>
                  </a:ext>
                </a:extLst>
              </p:cNvPr>
              <p:cNvSpPr txBox="1">
                <a:spLocks noChangeArrowheads="1"/>
              </p:cNvSpPr>
              <p:nvPr/>
            </p:nvSpPr>
            <p:spPr bwMode="auto">
              <a:xfrm>
                <a:off x="12496752" y="3810883"/>
                <a:ext cx="1760226" cy="74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000" b="1" dirty="0">
                    <a:solidFill>
                      <a:schemeClr val="accent1"/>
                    </a:solidFill>
                    <a:ea typeface="SimSun" panose="02010600030101010101" pitchFamily="2" charset="-122"/>
                    <a:sym typeface="Open Sans"/>
                  </a:rPr>
                  <a:t>52 </a:t>
                </a:r>
              </a:p>
            </p:txBody>
          </p:sp>
          <p:sp>
            <p:nvSpPr>
              <p:cNvPr id="30746" name="TextBox 26">
                <a:extLst>
                  <a:ext uri="{FF2B5EF4-FFF2-40B4-BE49-F238E27FC236}">
                    <a16:creationId xmlns:a16="http://schemas.microsoft.com/office/drawing/2014/main" xmlns="" id="{7B92FDE3-1A28-416B-A3FE-46D473F1B212}"/>
                  </a:ext>
                </a:extLst>
              </p:cNvPr>
              <p:cNvSpPr txBox="1">
                <a:spLocks noChangeArrowheads="1"/>
              </p:cNvSpPr>
              <p:nvPr/>
            </p:nvSpPr>
            <p:spPr bwMode="auto">
              <a:xfrm>
                <a:off x="13666792" y="3937128"/>
                <a:ext cx="3837364" cy="518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err="1">
                    <a:ea typeface="SimSun" panose="02010600030101010101" pitchFamily="2" charset="-122"/>
                    <a:sym typeface="Open Sans"/>
                  </a:rPr>
                  <a:t>Tỉnh</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thành</a:t>
                </a:r>
                <a:endParaRPr lang="en-US" altLang="vi-VN" sz="1200" b="1" dirty="0">
                  <a:ea typeface="SimSun" panose="02010600030101010101" pitchFamily="2" charset="-122"/>
                  <a:sym typeface="Open Sans"/>
                </a:endParaRPr>
              </a:p>
            </p:txBody>
          </p:sp>
        </p:grpSp>
      </p:grpSp>
      <p:grpSp>
        <p:nvGrpSpPr>
          <p:cNvPr id="30727" name="Group 28">
            <a:extLst>
              <a:ext uri="{FF2B5EF4-FFF2-40B4-BE49-F238E27FC236}">
                <a16:creationId xmlns:a16="http://schemas.microsoft.com/office/drawing/2014/main" xmlns="" id="{C7614851-79C8-4392-9685-D2FA2B5F60AF}"/>
              </a:ext>
            </a:extLst>
          </p:cNvPr>
          <p:cNvGrpSpPr>
            <a:grpSpLocks/>
          </p:cNvGrpSpPr>
          <p:nvPr/>
        </p:nvGrpSpPr>
        <p:grpSpPr bwMode="auto">
          <a:xfrm>
            <a:off x="4838699" y="3246791"/>
            <a:ext cx="3515187" cy="2054971"/>
            <a:chOff x="9517380" y="6049963"/>
            <a:chExt cx="7704318" cy="4233862"/>
          </a:xfrm>
        </p:grpSpPr>
        <p:sp>
          <p:nvSpPr>
            <p:cNvPr id="26" name="Bent Arrow 25">
              <a:extLst>
                <a:ext uri="{FF2B5EF4-FFF2-40B4-BE49-F238E27FC236}">
                  <a16:creationId xmlns:a16="http://schemas.microsoft.com/office/drawing/2014/main" xmlns="" id="{66F1D480-E7F9-4103-9B66-BD300870F08A}"/>
                </a:ext>
              </a:extLst>
            </p:cNvPr>
            <p:cNvSpPr/>
            <p:nvPr/>
          </p:nvSpPr>
          <p:spPr>
            <a:xfrm>
              <a:off x="9517380" y="6049963"/>
              <a:ext cx="2914729" cy="4233862"/>
            </a:xfrm>
            <a:prstGeom prst="bentArrow">
              <a:avLst>
                <a:gd name="adj1" fmla="val 15196"/>
                <a:gd name="adj2" fmla="val 19771"/>
                <a:gd name="adj3" fmla="val 17810"/>
                <a:gd name="adj4" fmla="val 42443"/>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a:solidFill>
                  <a:schemeClr val="tx1"/>
                </a:solidFill>
              </a:endParaRPr>
            </a:p>
          </p:txBody>
        </p:sp>
        <p:grpSp>
          <p:nvGrpSpPr>
            <p:cNvPr id="30739" name="Group 30">
              <a:extLst>
                <a:ext uri="{FF2B5EF4-FFF2-40B4-BE49-F238E27FC236}">
                  <a16:creationId xmlns:a16="http://schemas.microsoft.com/office/drawing/2014/main" xmlns="" id="{263DE867-B6C0-47A3-893D-552FDBBA46E0}"/>
                </a:ext>
              </a:extLst>
            </p:cNvPr>
            <p:cNvGrpSpPr>
              <a:grpSpLocks/>
            </p:cNvGrpSpPr>
            <p:nvPr/>
          </p:nvGrpSpPr>
          <p:grpSpPr bwMode="auto">
            <a:xfrm>
              <a:off x="12212803" y="6538803"/>
              <a:ext cx="5008895" cy="2215770"/>
              <a:chOff x="12212803" y="6538803"/>
              <a:chExt cx="5008895" cy="2215770"/>
            </a:xfrm>
          </p:grpSpPr>
          <p:sp>
            <p:nvSpPr>
              <p:cNvPr id="30740" name="TextBox 31">
                <a:extLst>
                  <a:ext uri="{FF2B5EF4-FFF2-40B4-BE49-F238E27FC236}">
                    <a16:creationId xmlns:a16="http://schemas.microsoft.com/office/drawing/2014/main" xmlns="" id="{A9DBA78B-4F0F-44C3-A2E2-72D2963C8222}"/>
                  </a:ext>
                </a:extLst>
              </p:cNvPr>
              <p:cNvSpPr txBox="1">
                <a:spLocks noChangeArrowheads="1"/>
              </p:cNvSpPr>
              <p:nvPr/>
            </p:nvSpPr>
            <p:spPr bwMode="auto">
              <a:xfrm>
                <a:off x="12212803" y="6538803"/>
                <a:ext cx="1616927" cy="97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29</a:t>
                </a:r>
              </a:p>
            </p:txBody>
          </p:sp>
          <p:sp>
            <p:nvSpPr>
              <p:cNvPr id="30741" name="TextBox 32">
                <a:extLst>
                  <a:ext uri="{FF2B5EF4-FFF2-40B4-BE49-F238E27FC236}">
                    <a16:creationId xmlns:a16="http://schemas.microsoft.com/office/drawing/2014/main" xmlns="" id="{D3DDC917-4BF0-4323-9E1A-AD3E222CAA4F}"/>
                  </a:ext>
                </a:extLst>
              </p:cNvPr>
              <p:cNvSpPr txBox="1">
                <a:spLocks noChangeArrowheads="1"/>
              </p:cNvSpPr>
              <p:nvPr/>
            </p:nvSpPr>
            <p:spPr bwMode="auto">
              <a:xfrm>
                <a:off x="13382847" y="6665048"/>
                <a:ext cx="3837361" cy="136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err="1">
                    <a:ea typeface="SimSun" panose="02010600030101010101" pitchFamily="2" charset="-122"/>
                    <a:sym typeface="Open Sans"/>
                  </a:rPr>
                  <a:t>Cơ</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quan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nha</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nước</a:t>
                </a:r>
                <a:r>
                  <a:rPr lang="en-US" altLang="vi-VN" sz="1200" b="1" dirty="0">
                    <a:ea typeface="SimSun" panose="02010600030101010101" pitchFamily="2" charset="-122"/>
                    <a:sym typeface="Open Sans"/>
                  </a:rPr>
                  <a:t>, phi </a:t>
                </a:r>
                <a:r>
                  <a:rPr lang="en-US" altLang="vi-VN" sz="1200" b="1" dirty="0" err="1">
                    <a:ea typeface="SimSun" panose="02010600030101010101" pitchFamily="2" charset="-122"/>
                    <a:sym typeface="Open Sans"/>
                  </a:rPr>
                  <a:t>chính</a:t>
                </a:r>
                <a:r>
                  <a:rPr lang="en-US" altLang="vi-VN" sz="1200" b="1" dirty="0">
                    <a:ea typeface="SimSun" panose="02010600030101010101" pitchFamily="2" charset="-122"/>
                    <a:sym typeface="Open Sans"/>
                  </a:rPr>
                  <a:t> chủ có </a:t>
                </a:r>
                <a:r>
                  <a:rPr lang="en-US" altLang="vi-VN" sz="1200" b="1" dirty="0" err="1">
                    <a:ea typeface="SimSun" panose="02010600030101010101" pitchFamily="2" charset="-122"/>
                    <a:sym typeface="Open Sans"/>
                  </a:rPr>
                  <a:t>liên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kết</a:t>
                </a:r>
                <a:endParaRPr lang="en-US" altLang="vi-VN" sz="1200" b="1" dirty="0">
                  <a:ea typeface="SimSun" panose="02010600030101010101" pitchFamily="2" charset="-122"/>
                  <a:sym typeface="Open Sans"/>
                </a:endParaRPr>
              </a:p>
            </p:txBody>
          </p:sp>
          <p:sp>
            <p:nvSpPr>
              <p:cNvPr id="30" name="TextBox 33">
                <a:extLst>
                  <a:ext uri="{FF2B5EF4-FFF2-40B4-BE49-F238E27FC236}">
                    <a16:creationId xmlns:a16="http://schemas.microsoft.com/office/drawing/2014/main" xmlns="" id="{149E4300-4186-49EE-9894-11A2BFD8D47A}"/>
                  </a:ext>
                </a:extLst>
              </p:cNvPr>
              <p:cNvSpPr txBox="1">
                <a:spLocks noChangeArrowheads="1"/>
              </p:cNvSpPr>
              <p:nvPr/>
            </p:nvSpPr>
            <p:spPr bwMode="auto">
              <a:xfrm>
                <a:off x="13456516" y="8267406"/>
                <a:ext cx="3765182" cy="48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grpSp>
      </p:grpSp>
      <p:sp>
        <p:nvSpPr>
          <p:cNvPr id="31" name="Rectangle 30">
            <a:extLst>
              <a:ext uri="{FF2B5EF4-FFF2-40B4-BE49-F238E27FC236}">
                <a16:creationId xmlns:a16="http://schemas.microsoft.com/office/drawing/2014/main" xmlns="" id="{B7A79EC0-22E4-4726-999B-A8233B7C5E29}"/>
              </a:ext>
            </a:extLst>
          </p:cNvPr>
          <p:cNvSpPr/>
          <p:nvPr/>
        </p:nvSpPr>
        <p:spPr>
          <a:xfrm>
            <a:off x="1757222" y="1785874"/>
            <a:ext cx="5657850" cy="6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2" name="TextBox 31">
            <a:extLst>
              <a:ext uri="{FF2B5EF4-FFF2-40B4-BE49-F238E27FC236}">
                <a16:creationId xmlns:a16="http://schemas.microsoft.com/office/drawing/2014/main" xmlns="" id="{4B4FD32C-FF17-43AB-8308-475EF233FE7A}"/>
              </a:ext>
            </a:extLst>
          </p:cNvPr>
          <p:cNvSpPr txBox="1"/>
          <p:nvPr/>
        </p:nvSpPr>
        <p:spPr>
          <a:xfrm>
            <a:off x="4148505" y="5728189"/>
            <a:ext cx="2715357" cy="253916"/>
          </a:xfrm>
          <a:prstGeom prst="rect">
            <a:avLst/>
          </a:prstGeom>
          <a:noFill/>
        </p:spPr>
        <p:txBody>
          <a:bodyPr>
            <a:spAutoFit/>
          </a:bodyPr>
          <a:lstStyle/>
          <a:p>
            <a:pPr algn="r">
              <a:defRPr/>
            </a:pPr>
            <a:r>
              <a:rPr lang="en-US" sz="525" dirty="0">
                <a:solidFill>
                  <a:schemeClr val="bg1"/>
                </a:solidFill>
              </a:rPr>
              <a:t>South Vietnam HIV – Addiction Technology Transfer Center</a:t>
            </a:r>
          </a:p>
          <a:p>
            <a:pPr algn="r">
              <a:defRPr/>
            </a:pPr>
            <a:r>
              <a:rPr lang="en-US" sz="525" dirty="0">
                <a:solidFill>
                  <a:schemeClr val="bg1"/>
                </a:solidFill>
              </a:rPr>
              <a:t>All rights reserved, 2016</a:t>
            </a:r>
            <a:endParaRPr lang="vi-VN" sz="525" dirty="0">
              <a:solidFill>
                <a:schemeClr val="bg1"/>
              </a:solidFill>
            </a:endParaRPr>
          </a:p>
        </p:txBody>
      </p:sp>
      <p:sp>
        <p:nvSpPr>
          <p:cNvPr id="38" name="TextBox 15">
            <a:extLst>
              <a:ext uri="{FF2B5EF4-FFF2-40B4-BE49-F238E27FC236}">
                <a16:creationId xmlns:a16="http://schemas.microsoft.com/office/drawing/2014/main" xmlns="" id="{78F436AA-3B64-4261-94CA-149F4EC6237D}"/>
              </a:ext>
            </a:extLst>
          </p:cNvPr>
          <p:cNvSpPr txBox="1">
            <a:spLocks noChangeArrowheads="1"/>
          </p:cNvSpPr>
          <p:nvPr/>
        </p:nvSpPr>
        <p:spPr bwMode="auto">
          <a:xfrm>
            <a:off x="1969477" y="4574931"/>
            <a:ext cx="15782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r>
              <a:rPr lang="en-US" sz="900" dirty="0" err="1">
                <a:latin typeface="Arial" panose="020B0604020202020204" pitchFamily="34" charset="0"/>
                <a:ea typeface="SimSun" panose="02010600030101010101" pitchFamily="2" charset="-122"/>
              </a:rPr>
              <a:t>Tập</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huấn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căn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bản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nâng</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cao</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hội</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thảo</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chuyên</a:t>
            </a:r>
            <a:r>
              <a:rPr lang="en-US" sz="900" dirty="0">
                <a:latin typeface="Arial" panose="020B0604020202020204" pitchFamily="34" charset="0"/>
                <a:ea typeface="SimSun" panose="02010600030101010101" pitchFamily="2" charset="-122"/>
              </a:rPr>
              <a:t> </a:t>
            </a:r>
            <a:r>
              <a:rPr lang="en-US" sz="900" dirty="0" err="1">
                <a:latin typeface="Arial" panose="020B0604020202020204" pitchFamily="34" charset="0"/>
                <a:ea typeface="SimSun" panose="02010600030101010101" pitchFamily="2" charset="-122"/>
              </a:rPr>
              <a:t>đê</a:t>
            </a:r>
            <a:r>
              <a:rPr lang="en-US" sz="900" dirty="0">
                <a:latin typeface="Arial" panose="020B0604020202020204" pitchFamily="34" charset="0"/>
                <a:ea typeface="SimSun" panose="02010600030101010101" pitchFamily="2" charset="-122"/>
              </a:rPr>
              <a:t>̀</a:t>
            </a:r>
          </a:p>
        </p:txBody>
      </p:sp>
      <p:grpSp>
        <p:nvGrpSpPr>
          <p:cNvPr id="30735" name="Group 16">
            <a:extLst>
              <a:ext uri="{FF2B5EF4-FFF2-40B4-BE49-F238E27FC236}">
                <a16:creationId xmlns:a16="http://schemas.microsoft.com/office/drawing/2014/main" xmlns="" id="{06F7F305-DB16-4590-AED3-520EB32AF7BD}"/>
              </a:ext>
            </a:extLst>
          </p:cNvPr>
          <p:cNvGrpSpPr>
            <a:grpSpLocks/>
          </p:cNvGrpSpPr>
          <p:nvPr/>
        </p:nvGrpSpPr>
        <p:grpSpPr bwMode="auto">
          <a:xfrm>
            <a:off x="2878016" y="1402672"/>
            <a:ext cx="2050074" cy="3903487"/>
            <a:chOff x="4276624" y="2997974"/>
            <a:chExt cx="5413795" cy="7292200"/>
          </a:xfrm>
        </p:grpSpPr>
        <p:sp>
          <p:nvSpPr>
            <p:cNvPr id="16" name="Right Arrow 15">
              <a:extLst>
                <a:ext uri="{FF2B5EF4-FFF2-40B4-BE49-F238E27FC236}">
                  <a16:creationId xmlns:a16="http://schemas.microsoft.com/office/drawing/2014/main" xmlns="" id="{2815DB1D-DC86-4C4C-A367-CB57975B1064}"/>
                </a:ext>
              </a:extLst>
            </p:cNvPr>
            <p:cNvSpPr/>
            <p:nvPr/>
          </p:nvSpPr>
          <p:spPr>
            <a:xfrm rot="16200000">
              <a:off x="5458050" y="6057805"/>
              <a:ext cx="7292200" cy="1172538"/>
            </a:xfrm>
            <a:prstGeom prst="rightArrow">
              <a:avLst>
                <a:gd name="adj1" fmla="val 41486"/>
                <a:gd name="adj2" fmla="val 53861"/>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buFont typeface="Arial" panose="020B0604020202020204" pitchFamily="34" charset="0"/>
                <a:buNone/>
                <a:defRPr/>
              </a:pPr>
              <a:endParaRPr lang="en-US" sz="1662">
                <a:solidFill>
                  <a:srgbClr val="FFFFFF"/>
                </a:solidFill>
                <a:latin typeface="Roboto" pitchFamily="2" charset="0"/>
                <a:ea typeface="MS PGothic" panose="020B0600070205080204" pitchFamily="34" charset="-128"/>
              </a:endParaRPr>
            </a:p>
          </p:txBody>
        </p:sp>
        <p:sp>
          <p:nvSpPr>
            <p:cNvPr id="19" name="TextBox 21">
              <a:extLst>
                <a:ext uri="{FF2B5EF4-FFF2-40B4-BE49-F238E27FC236}">
                  <a16:creationId xmlns:a16="http://schemas.microsoft.com/office/drawing/2014/main" xmlns="" id="{B4CC13ED-193F-4084-BD75-BB280EA8F550}"/>
                </a:ext>
              </a:extLst>
            </p:cNvPr>
            <p:cNvSpPr txBox="1">
              <a:spLocks noChangeArrowheads="1"/>
            </p:cNvSpPr>
            <p:nvPr/>
          </p:nvSpPr>
          <p:spPr bwMode="auto">
            <a:xfrm>
              <a:off x="4276624" y="3582462"/>
              <a:ext cx="4163861" cy="487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a:latin typeface="Arial" panose="020B0604020202020204" pitchFamily="34" charset="0"/>
                <a:ea typeface="SimSun" panose="02010600030101010101" pitchFamily="2" charset="-122"/>
              </a:endParaRPr>
            </a:p>
          </p:txBody>
        </p:sp>
      </p:grpSp>
      <p:grpSp>
        <p:nvGrpSpPr>
          <p:cNvPr id="40" name="Group 28">
            <a:extLst>
              <a:ext uri="{FF2B5EF4-FFF2-40B4-BE49-F238E27FC236}">
                <a16:creationId xmlns:a16="http://schemas.microsoft.com/office/drawing/2014/main" xmlns="" id="{E3890982-1A7B-4306-802F-34B333813BEC}"/>
              </a:ext>
            </a:extLst>
          </p:cNvPr>
          <p:cNvGrpSpPr>
            <a:grpSpLocks/>
          </p:cNvGrpSpPr>
          <p:nvPr/>
        </p:nvGrpSpPr>
        <p:grpSpPr bwMode="auto">
          <a:xfrm flipH="1">
            <a:off x="1177251" y="2993321"/>
            <a:ext cx="3251875" cy="2272553"/>
            <a:chOff x="9517380" y="5957935"/>
            <a:chExt cx="8700541" cy="4325890"/>
          </a:xfrm>
        </p:grpSpPr>
        <p:sp>
          <p:nvSpPr>
            <p:cNvPr id="41" name="Bent Arrow 25">
              <a:extLst>
                <a:ext uri="{FF2B5EF4-FFF2-40B4-BE49-F238E27FC236}">
                  <a16:creationId xmlns:a16="http://schemas.microsoft.com/office/drawing/2014/main" xmlns="" id="{4559F75D-9FFA-49A0-9A2B-AB4C35126CA0}"/>
                </a:ext>
              </a:extLst>
            </p:cNvPr>
            <p:cNvSpPr/>
            <p:nvPr/>
          </p:nvSpPr>
          <p:spPr>
            <a:xfrm>
              <a:off x="9517380" y="6049963"/>
              <a:ext cx="2914729" cy="4233862"/>
            </a:xfrm>
            <a:prstGeom prst="bentArrow">
              <a:avLst>
                <a:gd name="adj1" fmla="val 15196"/>
                <a:gd name="adj2" fmla="val 19771"/>
                <a:gd name="adj3" fmla="val 17810"/>
                <a:gd name="adj4" fmla="val 42443"/>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buFont typeface="Arial" panose="020B0604020202020204" pitchFamily="34" charset="0"/>
                <a:buNone/>
                <a:defRPr/>
              </a:pPr>
              <a:endParaRPr lang="en-US" sz="1662">
                <a:solidFill>
                  <a:schemeClr val="tx1"/>
                </a:solidFill>
              </a:endParaRPr>
            </a:p>
          </p:txBody>
        </p:sp>
        <p:grpSp>
          <p:nvGrpSpPr>
            <p:cNvPr id="42" name="Group 30">
              <a:extLst>
                <a:ext uri="{FF2B5EF4-FFF2-40B4-BE49-F238E27FC236}">
                  <a16:creationId xmlns:a16="http://schemas.microsoft.com/office/drawing/2014/main" xmlns="" id="{2D112857-EF43-4FA1-AFFA-FF8D2AD0C49F}"/>
                </a:ext>
              </a:extLst>
            </p:cNvPr>
            <p:cNvGrpSpPr>
              <a:grpSpLocks/>
            </p:cNvGrpSpPr>
            <p:nvPr/>
          </p:nvGrpSpPr>
          <p:grpSpPr bwMode="auto">
            <a:xfrm>
              <a:off x="12894189" y="5957935"/>
              <a:ext cx="5323732" cy="2796638"/>
              <a:chOff x="12894189" y="5957935"/>
              <a:chExt cx="5323732" cy="2796638"/>
            </a:xfrm>
          </p:grpSpPr>
          <p:sp>
            <p:nvSpPr>
              <p:cNvPr id="43" name="TextBox 31">
                <a:extLst>
                  <a:ext uri="{FF2B5EF4-FFF2-40B4-BE49-F238E27FC236}">
                    <a16:creationId xmlns:a16="http://schemas.microsoft.com/office/drawing/2014/main" xmlns="" id="{B6D5BD3B-75DF-4CF8-93BE-455D62C4A0E5}"/>
                  </a:ext>
                </a:extLst>
              </p:cNvPr>
              <p:cNvSpPr txBox="1">
                <a:spLocks noChangeArrowheads="1"/>
              </p:cNvSpPr>
              <p:nvPr/>
            </p:nvSpPr>
            <p:spPr bwMode="auto">
              <a:xfrm>
                <a:off x="16600995" y="5957935"/>
                <a:ext cx="1616926" cy="878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 typeface="Arial" panose="020B0604020202020204" pitchFamily="34" charset="0"/>
                  <a:buNone/>
                </a:pPr>
                <a:r>
                  <a:rPr lang="en-US" altLang="vi-VN" sz="2400" b="1" dirty="0">
                    <a:solidFill>
                      <a:schemeClr val="accent1"/>
                    </a:solidFill>
                    <a:ea typeface="SimSun" panose="02010600030101010101" pitchFamily="2" charset="-122"/>
                    <a:sym typeface="Open Sans"/>
                  </a:rPr>
                  <a:t>23</a:t>
                </a:r>
              </a:p>
            </p:txBody>
          </p:sp>
          <p:sp>
            <p:nvSpPr>
              <p:cNvPr id="44" name="TextBox 32">
                <a:extLst>
                  <a:ext uri="{FF2B5EF4-FFF2-40B4-BE49-F238E27FC236}">
                    <a16:creationId xmlns:a16="http://schemas.microsoft.com/office/drawing/2014/main" xmlns="" id="{E1377221-A1D3-451E-B965-0CA36E1993A5}"/>
                  </a:ext>
                </a:extLst>
              </p:cNvPr>
              <p:cNvSpPr txBox="1">
                <a:spLocks noChangeArrowheads="1"/>
              </p:cNvSpPr>
              <p:nvPr/>
            </p:nvSpPr>
            <p:spPr bwMode="auto">
              <a:xfrm>
                <a:off x="12894189" y="5987986"/>
                <a:ext cx="3973392" cy="123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 typeface="Arial" panose="020B0604020202020204" pitchFamily="34" charset="0"/>
                  <a:buNone/>
                </a:pP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khóa</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cho</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sinh</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viên</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với</a:t>
                </a:r>
                <a:r>
                  <a:rPr lang="en-US" altLang="vi-VN" sz="1200" b="1" dirty="0">
                    <a:ea typeface="SimSun" panose="02010600030101010101" pitchFamily="2" charset="-122"/>
                    <a:sym typeface="Open Sans"/>
                  </a:rPr>
                  <a:t> 817 </a:t>
                </a:r>
                <a:r>
                  <a:rPr lang="en-US" altLang="vi-VN" sz="1200" b="1" dirty="0" err="1">
                    <a:ea typeface="SimSun" panose="02010600030101010101" pitchFamily="2" charset="-122"/>
                    <a:sym typeface="Open Sans"/>
                  </a:rPr>
                  <a:t>sinh</a:t>
                </a:r>
                <a:r>
                  <a:rPr lang="en-US" altLang="vi-VN" sz="1200" b="1" dirty="0">
                    <a:ea typeface="SimSun" panose="02010600030101010101" pitchFamily="2" charset="-122"/>
                    <a:sym typeface="Open Sans"/>
                  </a:rPr>
                  <a:t> </a:t>
                </a:r>
                <a:r>
                  <a:rPr lang="en-US" altLang="vi-VN" sz="1200" b="1" dirty="0" err="1">
                    <a:ea typeface="SimSun" panose="02010600030101010101" pitchFamily="2" charset="-122"/>
                    <a:sym typeface="Open Sans"/>
                  </a:rPr>
                  <a:t>viên</a:t>
                </a:r>
                <a:endParaRPr lang="en-US" altLang="vi-VN" sz="1200" b="1" dirty="0">
                  <a:ea typeface="SimSun" panose="02010600030101010101" pitchFamily="2" charset="-122"/>
                  <a:sym typeface="Open Sans"/>
                </a:endParaRPr>
              </a:p>
            </p:txBody>
          </p:sp>
          <p:sp>
            <p:nvSpPr>
              <p:cNvPr id="45" name="TextBox 33">
                <a:extLst>
                  <a:ext uri="{FF2B5EF4-FFF2-40B4-BE49-F238E27FC236}">
                    <a16:creationId xmlns:a16="http://schemas.microsoft.com/office/drawing/2014/main" xmlns="" id="{98B676FF-5BE3-405D-8E0A-1E8036312DDD}"/>
                  </a:ext>
                </a:extLst>
              </p:cNvPr>
              <p:cNvSpPr txBox="1">
                <a:spLocks noChangeArrowheads="1"/>
              </p:cNvSpPr>
              <p:nvPr/>
            </p:nvSpPr>
            <p:spPr bwMode="auto">
              <a:xfrm>
                <a:off x="13456516" y="8267406"/>
                <a:ext cx="3765182" cy="48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grpSp>
      </p:grpSp>
      <p:sp>
        <p:nvSpPr>
          <p:cNvPr id="46" name="TextBox 33">
            <a:extLst>
              <a:ext uri="{FF2B5EF4-FFF2-40B4-BE49-F238E27FC236}">
                <a16:creationId xmlns:a16="http://schemas.microsoft.com/office/drawing/2014/main" xmlns="" id="{2329BF96-1DD8-4651-AEE4-84BCB33731FF}"/>
              </a:ext>
            </a:extLst>
          </p:cNvPr>
          <p:cNvSpPr txBox="1">
            <a:spLocks noChangeArrowheads="1"/>
          </p:cNvSpPr>
          <p:nvPr/>
        </p:nvSpPr>
        <p:spPr bwMode="auto">
          <a:xfrm flipH="1">
            <a:off x="1534726" y="4385624"/>
            <a:ext cx="1407257" cy="255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138"/>
              </a:spcBef>
              <a:buClr>
                <a:schemeClr val="accent1"/>
              </a:buClr>
              <a:buSzPct val="80000"/>
              <a:buFont typeface="Corbel" panose="020B0503020204020204" pitchFamily="34" charset="0"/>
              <a:defRPr sz="1700">
                <a:solidFill>
                  <a:schemeClr val="tx1"/>
                </a:solidFill>
                <a:latin typeface="Roboto" pitchFamily="2" charset="0"/>
                <a:ea typeface="MS PGothic" panose="020B0600070205080204" pitchFamily="34" charset="-128"/>
                <a:sym typeface="Open Sans" pitchFamily="34" charset="0"/>
              </a:defRPr>
            </a:lvl1pPr>
            <a:lvl2pPr marL="742950" indent="-285750">
              <a:spcBef>
                <a:spcPts val="163"/>
              </a:spcBef>
              <a:spcAft>
                <a:spcPts val="325"/>
              </a:spcAft>
              <a:buClr>
                <a:schemeClr val="accent1"/>
              </a:buClr>
              <a:buSzPct val="80000"/>
              <a:buFont typeface="Corbel" panose="020B0503020204020204" pitchFamily="34" charset="0"/>
              <a:defRPr sz="1600">
                <a:solidFill>
                  <a:schemeClr val="tx1"/>
                </a:solidFill>
                <a:latin typeface="Roboto" pitchFamily="2" charset="0"/>
                <a:ea typeface="MS PGothic" panose="020B0600070205080204" pitchFamily="34" charset="-128"/>
                <a:sym typeface="Open Sans" pitchFamily="34" charset="0"/>
              </a:defRPr>
            </a:lvl2pPr>
            <a:lvl3pPr marL="1143000" indent="-228600">
              <a:spcBef>
                <a:spcPts val="163"/>
              </a:spcBef>
              <a:spcAft>
                <a:spcPts val="325"/>
              </a:spcAft>
              <a:buClr>
                <a:schemeClr val="accent1"/>
              </a:buClr>
              <a:buSzPct val="80000"/>
              <a:buFont typeface="Corbel" panose="020B0503020204020204" pitchFamily="34" charset="0"/>
              <a:defRPr sz="1400">
                <a:solidFill>
                  <a:schemeClr val="tx1"/>
                </a:solidFill>
                <a:latin typeface="Roboto" pitchFamily="2" charset="0"/>
                <a:ea typeface="MS PGothic" panose="020B0600070205080204" pitchFamily="34" charset="-128"/>
                <a:sym typeface="Open Sans" pitchFamily="34" charset="0"/>
              </a:defRPr>
            </a:lvl3pPr>
            <a:lvl4pPr marL="16002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4pPr>
            <a:lvl5pPr marL="2057400" indent="-22860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5pPr>
            <a:lvl6pPr marL="25146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6pPr>
            <a:lvl7pPr marL="29718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7pPr>
            <a:lvl8pPr marL="34290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8pPr>
            <a:lvl9pPr marL="3886200" indent="-228600" eaLnBrk="0" fontAlgn="base" hangingPunct="0">
              <a:spcBef>
                <a:spcPts val="163"/>
              </a:spcBef>
              <a:spcAft>
                <a:spcPts val="325"/>
              </a:spcAft>
              <a:buClr>
                <a:schemeClr val="accent1"/>
              </a:buClr>
              <a:buSzPct val="80000"/>
              <a:buFont typeface="Corbel" panose="020B0503020204020204" pitchFamily="34" charset="0"/>
              <a:defRPr sz="1300">
                <a:solidFill>
                  <a:schemeClr val="tx1"/>
                </a:solidFill>
                <a:latin typeface="Roboto" pitchFamily="2" charset="0"/>
                <a:ea typeface="MS PGothic" panose="020B0600070205080204" pitchFamily="34" charset="-128"/>
                <a:sym typeface="Open Sans" pitchFamily="34" charset="0"/>
              </a:defRPr>
            </a:lvl9pPr>
          </a:lstStyle>
          <a:p>
            <a:pPr eaLnBrk="1" hangingPunct="1">
              <a:spcBef>
                <a:spcPct val="0"/>
              </a:spcBef>
              <a:buClrTx/>
              <a:buSzTx/>
              <a:buFont typeface="Arial" panose="020B0604020202020204" pitchFamily="34" charset="0"/>
              <a:buNone/>
              <a:defRPr/>
            </a:pPr>
            <a:endParaRPr lang="en-US" sz="900" dirty="0">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984016703"/>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9FAAE9CD-51A2-47ED-B7AD-B6F9F0E66494}"/>
              </a:ext>
            </a:extLst>
          </p:cNvPr>
          <p:cNvSpPr>
            <a:spLocks noGrp="1"/>
          </p:cNvSpPr>
          <p:nvPr>
            <p:ph idx="1"/>
          </p:nvPr>
        </p:nvSpPr>
        <p:spPr>
          <a:xfrm>
            <a:off x="457200" y="1371600"/>
            <a:ext cx="8382000" cy="5334000"/>
          </a:xfrm>
        </p:spPr>
        <p:txBody>
          <a:bodyPr>
            <a:normAutofit/>
          </a:bodyPr>
          <a:lstStyle/>
          <a:p>
            <a:pPr marL="452438" indent="-342900" eaLnBrk="1" hangingPunct="1">
              <a:buFont typeface="Courier New" panose="02070309020205020404" pitchFamily="49" charset="0"/>
              <a:buChar char="o"/>
            </a:pPr>
            <a:r>
              <a:rPr lang="en-US" altLang="vi-VN" sz="2000" dirty="0" err="1">
                <a:latin typeface="Arial" panose="020B0604020202020204" pitchFamily="34" charset="0"/>
                <a:cs typeface="Arial" panose="020B0604020202020204" pitchFamily="34" charset="0"/>
              </a:rPr>
              <a:t>Tập</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huấn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chứng</a:t>
            </a:r>
            <a:r>
              <a:rPr lang="en-US" altLang="vi-VN" sz="2000" dirty="0">
                <a:latin typeface="Arial" panose="020B0604020202020204" pitchFamily="34" charset="0"/>
                <a:cs typeface="Arial" panose="020B0604020202020204" pitchFamily="34" charset="0"/>
              </a:rPr>
              <a:t> chỉ y </a:t>
            </a:r>
            <a:r>
              <a:rPr lang="en-US" altLang="vi-VN" sz="2000" dirty="0" err="1">
                <a:latin typeface="Arial" panose="020B0604020202020204" pitchFamily="34" charset="0"/>
                <a:cs typeface="Arial" panose="020B0604020202020204" pitchFamily="34" charset="0"/>
              </a:rPr>
              <a:t>học</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nghiện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cho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các</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tr</a:t>
            </a:r>
            <a:r>
              <a:rPr lang="vi-VN" altLang="vi-VN" sz="2000" dirty="0">
                <a:latin typeface="Arial" panose="020B0604020202020204" pitchFamily="34" charset="0"/>
                <a:cs typeface="Arial" panose="020B0604020202020204" pitchFamily="34" charset="0"/>
              </a:rPr>
              <a:t>ư</a:t>
            </a:r>
            <a:r>
              <a:rPr lang="en-US" altLang="vi-VN" sz="2000" dirty="0" err="1">
                <a:latin typeface="Arial" panose="020B0604020202020204" pitchFamily="34" charset="0"/>
                <a:cs typeface="Arial" panose="020B0604020202020204" pitchFamily="34" charset="0"/>
              </a:rPr>
              <a:t>ờng</a:t>
            </a:r>
            <a:r>
              <a:rPr lang="en-US" altLang="vi-VN" sz="2000" dirty="0">
                <a:latin typeface="Arial" panose="020B0604020202020204" pitchFamily="34" charset="0"/>
                <a:cs typeface="Arial" panose="020B0604020202020204" pitchFamily="34" charset="0"/>
              </a:rPr>
              <a:t> Y Hà </a:t>
            </a:r>
            <a:r>
              <a:rPr lang="en-US" altLang="vi-VN" sz="2000" dirty="0" err="1">
                <a:latin typeface="Arial" panose="020B0604020202020204" pitchFamily="34" charset="0"/>
                <a:cs typeface="Arial" panose="020B0604020202020204" pitchFamily="34" charset="0"/>
              </a:rPr>
              <a:t>Nội</a:t>
            </a:r>
            <a:r>
              <a:rPr lang="en-US" altLang="vi-VN" sz="2000" dirty="0">
                <a:latin typeface="Arial" panose="020B0604020202020204" pitchFamily="34" charset="0"/>
                <a:cs typeface="Arial" panose="020B0604020202020204" pitchFamily="34" charset="0"/>
              </a:rPr>
              <a:t>, Y D</a:t>
            </a:r>
            <a:r>
              <a:rPr lang="vi-VN" altLang="vi-VN" sz="2000" dirty="0">
                <a:latin typeface="Arial" panose="020B0604020202020204" pitchFamily="34" charset="0"/>
                <a:cs typeface="Arial" panose="020B0604020202020204" pitchFamily="34" charset="0"/>
              </a:rPr>
              <a:t>ư</a:t>
            </a:r>
            <a:r>
              <a:rPr lang="en-US" altLang="vi-VN" sz="2000" dirty="0" err="1">
                <a:latin typeface="Arial" panose="020B0604020202020204" pitchFamily="34" charset="0"/>
                <a:cs typeface="Arial" panose="020B0604020202020204" pitchFamily="34" charset="0"/>
              </a:rPr>
              <a:t>ợc</a:t>
            </a:r>
            <a:r>
              <a:rPr lang="en-US" altLang="vi-VN" sz="2000" dirty="0">
                <a:latin typeface="Arial" panose="020B0604020202020204" pitchFamily="34" charset="0"/>
                <a:cs typeface="Arial" panose="020B0604020202020204" pitchFamily="34" charset="0"/>
              </a:rPr>
              <a:t> Tp. HCM (</a:t>
            </a:r>
            <a:r>
              <a:rPr lang="en-US" altLang="vi-VN" sz="2000" dirty="0" err="1">
                <a:latin typeface="Arial" panose="020B0604020202020204" pitchFamily="34" charset="0"/>
                <a:cs typeface="Arial" panose="020B0604020202020204" pitchFamily="34" charset="0"/>
              </a:rPr>
              <a:t>phối</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hợp</a:t>
            </a:r>
            <a:r>
              <a:rPr lang="en-US" altLang="vi-VN" sz="2000" dirty="0">
                <a:latin typeface="Arial" panose="020B0604020202020204" pitchFamily="34" charset="0"/>
                <a:cs typeface="Arial" panose="020B0604020202020204" pitchFamily="34" charset="0"/>
              </a:rPr>
              <a:t> v</a:t>
            </a:r>
            <a:r>
              <a:rPr lang="vi-VN" altLang="vi-VN" sz="2000" dirty="0">
                <a:latin typeface="Arial" panose="020B0604020202020204" pitchFamily="34" charset="0"/>
                <a:cs typeface="Arial" panose="020B0604020202020204" pitchFamily="34" charset="0"/>
              </a:rPr>
              <a:t>ơ</a:t>
            </a:r>
            <a:r>
              <a:rPr lang="en-US" altLang="vi-VN" sz="2000" dirty="0">
                <a:latin typeface="Arial" panose="020B0604020202020204" pitchFamily="34" charset="0"/>
                <a:cs typeface="Arial" panose="020B0604020202020204" pitchFamily="34" charset="0"/>
              </a:rPr>
              <a:t>́</a:t>
            </a:r>
            <a:r>
              <a:rPr lang="en-US" altLang="vi-VN" sz="2000" dirty="0" err="1">
                <a:latin typeface="Arial" panose="020B0604020202020204" pitchFamily="34" charset="0"/>
                <a:cs typeface="Arial" panose="020B0604020202020204" pitchFamily="34" charset="0"/>
              </a:rPr>
              <a:t>i</a:t>
            </a:r>
            <a:r>
              <a:rPr lang="en-US" altLang="vi-VN" sz="2000" dirty="0">
                <a:latin typeface="Arial" panose="020B0604020202020204" pitchFamily="34" charset="0"/>
                <a:cs typeface="Arial" panose="020B0604020202020204" pitchFamily="34" charset="0"/>
              </a:rPr>
              <a:t> SCDI, </a:t>
            </a:r>
            <a:r>
              <a:rPr lang="en-US" altLang="vi-VN" sz="2000" dirty="0" err="1">
                <a:latin typeface="Arial" panose="020B0604020202020204" pitchFamily="34" charset="0"/>
                <a:cs typeface="Arial" panose="020B0604020202020204" pitchFamily="34" charset="0"/>
              </a:rPr>
              <a:t>tổng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lãnh</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sư</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quán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Pháp</a:t>
            </a:r>
            <a:r>
              <a:rPr lang="en-US" altLang="vi-VN" sz="2000" dirty="0">
                <a:latin typeface="Arial" panose="020B0604020202020204" pitchFamily="34" charset="0"/>
                <a:cs typeface="Arial" panose="020B0604020202020204" pitchFamily="34" charset="0"/>
              </a:rPr>
              <a:t>)</a:t>
            </a:r>
          </a:p>
          <a:p>
            <a:pPr marL="452438" indent="-342900" eaLnBrk="1" hangingPunct="1">
              <a:buFont typeface="Courier New" panose="02070309020205020404" pitchFamily="49" charset="0"/>
              <a:buChar char="o"/>
            </a:pPr>
            <a:r>
              <a:rPr lang="en-US" altLang="vi-VN" sz="2000" dirty="0" err="1">
                <a:latin typeface="Arial" panose="020B0604020202020204" pitchFamily="34" charset="0"/>
                <a:cs typeface="Arial" panose="020B0604020202020204" pitchFamily="34" charset="0"/>
              </a:rPr>
              <a:t>Đào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giảng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viên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ch</a:t>
            </a:r>
            <a:r>
              <a:rPr lang="vi-VN" altLang="vi-VN" sz="2000" dirty="0">
                <a:latin typeface="Arial" panose="020B0604020202020204" pitchFamily="34" charset="0"/>
                <a:cs typeface="Arial" panose="020B0604020202020204" pitchFamily="34" charset="0"/>
              </a:rPr>
              <a:t>ương trình MARS</a:t>
            </a:r>
          </a:p>
          <a:p>
            <a:pPr marL="452438" indent="-342900" eaLnBrk="1" hangingPunct="1">
              <a:buFont typeface="Courier New" panose="02070309020205020404" pitchFamily="49" charset="0"/>
              <a:buChar char="o"/>
            </a:pPr>
            <a:r>
              <a:rPr lang="vi-VN" altLang="vi-VN" sz="2000" dirty="0">
                <a:latin typeface="Arial" panose="020B0604020202020204" pitchFamily="34" charset="0"/>
                <a:cs typeface="Arial" panose="020B0604020202020204" pitchFamily="34" charset="0"/>
              </a:rPr>
              <a:t>Tham gia giảng viên nguồn quốc gia về chương trình UTC</a:t>
            </a:r>
            <a:endParaRPr lang="en-US" altLang="vi-VN" sz="2000" dirty="0">
              <a:latin typeface="Arial" panose="020B0604020202020204" pitchFamily="34" charset="0"/>
              <a:cs typeface="Arial" panose="020B0604020202020204" pitchFamily="34" charset="0"/>
            </a:endParaRPr>
          </a:p>
          <a:p>
            <a:pPr marL="452438" indent="-342900" eaLnBrk="1" hangingPunct="1">
              <a:buFont typeface="Courier New" panose="02070309020205020404" pitchFamily="49" charset="0"/>
              <a:buChar char="o"/>
            </a:pPr>
            <a:r>
              <a:rPr lang="en-US" altLang="vi-VN" sz="2000" dirty="0" err="1">
                <a:latin typeface="Arial" panose="020B0604020202020204" pitchFamily="34" charset="0"/>
                <a:cs typeface="Arial" panose="020B0604020202020204" pitchFamily="34" charset="0"/>
              </a:rPr>
              <a:t>Tào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tạo</a:t>
            </a:r>
            <a:r>
              <a:rPr lang="en-US" altLang="vi-VN" sz="2000" dirty="0">
                <a:latin typeface="Arial" panose="020B0604020202020204" pitchFamily="34" charset="0"/>
                <a:cs typeface="Arial" panose="020B0604020202020204" pitchFamily="34" charset="0"/>
              </a:rPr>
              <a:t> c</a:t>
            </a:r>
            <a:r>
              <a:rPr lang="vi-VN" altLang="vi-VN" sz="2000" dirty="0">
                <a:latin typeface="Arial" panose="020B0604020202020204" pitchFamily="34" charset="0"/>
                <a:cs typeface="Arial" panose="020B0604020202020204" pitchFamily="34" charset="0"/>
              </a:rPr>
              <a:t>ơ</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bản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nâng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va</a:t>
            </a:r>
            <a:r>
              <a:rPr lang="en-US" altLang="vi-VN" sz="2000" dirty="0">
                <a:latin typeface="Arial" panose="020B0604020202020204" pitchFamily="34" charset="0"/>
                <a:cs typeface="Arial" panose="020B0604020202020204" pitchFamily="34" charset="0"/>
              </a:rPr>
              <a:t>̀ TOT </a:t>
            </a:r>
            <a:r>
              <a:rPr lang="en-US" altLang="vi-VN" sz="2000" dirty="0" err="1">
                <a:latin typeface="Arial" panose="020B0604020202020204" pitchFamily="34" charset="0"/>
                <a:cs typeface="Arial" panose="020B0604020202020204" pitchFamily="34" charset="0"/>
              </a:rPr>
              <a:t>cho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các</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giảng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viên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vê</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quản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ly</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tr</a:t>
            </a:r>
            <a:r>
              <a:rPr lang="vi-VN" altLang="vi-VN" sz="2000" dirty="0">
                <a:latin typeface="Arial" panose="020B0604020202020204" pitchFamily="34" charset="0"/>
                <a:cs typeface="Arial" panose="020B0604020202020204" pitchFamily="34" charset="0"/>
              </a:rPr>
              <a:t>ư</a:t>
            </a:r>
            <a:r>
              <a:rPr lang="en-US" altLang="vi-VN" sz="2000" dirty="0" err="1">
                <a:latin typeface="Arial" panose="020B0604020202020204" pitchFamily="34" charset="0"/>
                <a:cs typeface="Arial" panose="020B0604020202020204" pitchFamily="34" charset="0"/>
              </a:rPr>
              <a:t>ờng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hợp</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tư</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vấn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điều</a:t>
            </a:r>
            <a:r>
              <a:rPr lang="en-US" altLang="vi-VN" sz="2000" dirty="0">
                <a:latin typeface="Arial" panose="020B0604020202020204" pitchFamily="34" charset="0"/>
                <a:cs typeface="Arial" panose="020B0604020202020204" pitchFamily="34" charset="0"/>
              </a:rPr>
              <a:t> trị </a:t>
            </a:r>
            <a:r>
              <a:rPr lang="en-US" altLang="vi-VN" sz="2000" dirty="0" err="1">
                <a:latin typeface="Arial" panose="020B0604020202020204" pitchFamily="34" charset="0"/>
                <a:cs typeface="Arial" panose="020B0604020202020204" pitchFamily="34" charset="0"/>
              </a:rPr>
              <a:t>nghiện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giám</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sát</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hô</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trơ</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chuyên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môn</a:t>
            </a:r>
            <a:r>
              <a:rPr lang="en-US" altLang="vi-VN" sz="2000" dirty="0">
                <a:latin typeface="Arial" panose="020B0604020202020204" pitchFamily="34" charset="0"/>
                <a:cs typeface="Arial" panose="020B0604020202020204" pitchFamily="34" charset="0"/>
              </a:rPr>
              <a:t>.</a:t>
            </a:r>
          </a:p>
          <a:p>
            <a:pPr marL="452438" indent="-342900">
              <a:buFont typeface="Courier New" panose="02070309020205020404" pitchFamily="49" charset="0"/>
              <a:buChar char="o"/>
            </a:pPr>
            <a:r>
              <a:rPr lang="en-US" altLang="vi-VN" sz="2000" dirty="0" err="1">
                <a:latin typeface="Arial" panose="020B0604020202020204" pitchFamily="34" charset="0"/>
                <a:cs typeface="Arial" panose="020B0604020202020204" pitchFamily="34" charset="0"/>
              </a:rPr>
              <a:t>Xây</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dựng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khung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đào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tạo</a:t>
            </a:r>
            <a:r>
              <a:rPr lang="en-US" altLang="vi-VN" sz="2000" dirty="0">
                <a:latin typeface="Arial" panose="020B0604020202020204" pitchFamily="34" charset="0"/>
                <a:cs typeface="Arial" panose="020B0604020202020204" pitchFamily="34" charset="0"/>
              </a:rPr>
              <a:t> CTXH, </a:t>
            </a:r>
            <a:r>
              <a:rPr lang="en-US" altLang="vi-VN" sz="2000" dirty="0" err="1">
                <a:latin typeface="Arial" panose="020B0604020202020204" pitchFamily="34" charset="0"/>
                <a:cs typeface="Arial" panose="020B0604020202020204" pitchFamily="34" charset="0"/>
              </a:rPr>
              <a:t>khung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đào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đào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tạo</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định</a:t>
            </a:r>
            <a:r>
              <a:rPr lang="en-US" altLang="vi-VN" sz="2000" dirty="0">
                <a:latin typeface="Arial" panose="020B0604020202020204" pitchFamily="34" charset="0"/>
                <a:cs typeface="Arial" panose="020B0604020202020204" pitchFamily="34" charset="0"/>
              </a:rPr>
              <a:t> h</a:t>
            </a:r>
            <a:r>
              <a:rPr lang="vi-VN" altLang="vi-VN" sz="2000" dirty="0">
                <a:latin typeface="Arial" panose="020B0604020202020204" pitchFamily="34" charset="0"/>
                <a:cs typeface="Arial" panose="020B0604020202020204" pitchFamily="34" charset="0"/>
              </a:rPr>
              <a:t>ướng y học nghiện</a:t>
            </a:r>
            <a:endParaRPr lang="en-US" altLang="vi-VN" sz="2000" dirty="0">
              <a:latin typeface="Arial" panose="020B0604020202020204" pitchFamily="34" charset="0"/>
              <a:cs typeface="Arial" panose="020B0604020202020204" pitchFamily="34" charset="0"/>
            </a:endParaRPr>
          </a:p>
          <a:p>
            <a:pPr marL="452438" indent="-342900">
              <a:buFont typeface="Courier New" panose="02070309020205020404" pitchFamily="49" charset="0"/>
              <a:buChar char="o"/>
            </a:pPr>
            <a:r>
              <a:rPr lang="en-US" altLang="vi-VN" sz="2000" dirty="0" err="1">
                <a:latin typeface="Arial" panose="020B0604020202020204" pitchFamily="34" charset="0"/>
                <a:cs typeface="Arial" panose="020B0604020202020204" pitchFamily="34" charset="0"/>
              </a:rPr>
              <a:t>Phối</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hợp</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giảng</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dạy</a:t>
            </a:r>
            <a:r>
              <a:rPr lang="en-US" altLang="vi-VN" sz="2000" dirty="0">
                <a:latin typeface="Arial" panose="020B0604020202020204" pitchFamily="34" charset="0"/>
                <a:cs typeface="Arial" panose="020B0604020202020204" pitchFamily="34" charset="0"/>
              </a:rPr>
              <a:t> y </a:t>
            </a:r>
            <a:r>
              <a:rPr lang="en-US" altLang="vi-VN" sz="2000" dirty="0" err="1">
                <a:latin typeface="Arial" panose="020B0604020202020204" pitchFamily="34" charset="0"/>
                <a:cs typeface="Arial" panose="020B0604020202020204" pitchFamily="34" charset="0"/>
              </a:rPr>
              <a:t>học</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nghiện</a:t>
            </a:r>
            <a:r>
              <a:rPr lang="en-US" altLang="vi-VN" sz="2000" dirty="0">
                <a:latin typeface="Arial" panose="020B0604020202020204" pitchFamily="34" charset="0"/>
                <a:cs typeface="Arial" panose="020B0604020202020204" pitchFamily="34" charset="0"/>
              </a:rPr>
              <a:t> </a:t>
            </a:r>
            <a:r>
              <a:rPr lang="en-US" altLang="vi-VN" sz="2000" dirty="0" err="1">
                <a:latin typeface="Arial" panose="020B0604020202020204" pitchFamily="34" charset="0"/>
                <a:cs typeface="Arial" panose="020B0604020202020204" pitchFamily="34" charset="0"/>
              </a:rPr>
              <a:t>va</a:t>
            </a:r>
            <a:r>
              <a:rPr lang="en-US" altLang="vi-VN" sz="2000" dirty="0">
                <a:latin typeface="Arial" panose="020B0604020202020204" pitchFamily="34" charset="0"/>
                <a:cs typeface="Arial" panose="020B0604020202020204" pitchFamily="34" charset="0"/>
              </a:rPr>
              <a:t>̀ h</a:t>
            </a:r>
            <a:r>
              <a:rPr lang="vi-VN" altLang="vi-VN" sz="2000" dirty="0">
                <a:latin typeface="Arial" panose="020B0604020202020204" pitchFamily="34" charset="0"/>
                <a:cs typeface="Arial" panose="020B0604020202020204" pitchFamily="34" charset="0"/>
              </a:rPr>
              <a:t>ướng dẫn sinh viên, thực tập, nghiên cứu nghiện chất</a:t>
            </a:r>
            <a:endParaRPr lang="vi-VN" altLang="vi-VN" sz="4400" b="1" dirty="0">
              <a:solidFill>
                <a:schemeClr val="accent1">
                  <a:lumMod val="75000"/>
                </a:schemeClr>
              </a:solidFill>
              <a:latin typeface="Arial" panose="020B0604020202020204" pitchFamily="34" charset="0"/>
              <a:ea typeface="+mj-ea"/>
              <a:cs typeface="Arial" panose="020B0604020202020204" pitchFamily="34" charset="0"/>
            </a:endParaRPr>
          </a:p>
          <a:p>
            <a:pPr marL="109538" indent="0">
              <a:buNone/>
            </a:pPr>
            <a:endParaRPr lang="en-US" altLang="vi-VN" sz="2000" dirty="0"/>
          </a:p>
        </p:txBody>
      </p:sp>
      <p:sp>
        <p:nvSpPr>
          <p:cNvPr id="49154" name="Rectangle 2">
            <a:extLst>
              <a:ext uri="{FF2B5EF4-FFF2-40B4-BE49-F238E27FC236}">
                <a16:creationId xmlns:a16="http://schemas.microsoft.com/office/drawing/2014/main" xmlns="" id="{4C897777-FDBE-4648-949E-DBF96A434668}"/>
              </a:ext>
            </a:extLst>
          </p:cNvPr>
          <p:cNvSpPr>
            <a:spLocks noGrp="1"/>
          </p:cNvSpPr>
          <p:nvPr>
            <p:ph type="title"/>
          </p:nvPr>
        </p:nvSpPr>
        <p:spPr bwMode="auto">
          <a:xfrm>
            <a:off x="381000" y="457200"/>
            <a:ext cx="8229600" cy="868362"/>
          </a:xfrm>
          <a:extLst/>
        </p:spPr>
        <p:txBody>
          <a:bodyPr wrap="square" lIns="91440" tIns="45720" rIns="91440" bIns="45720" numCol="1" anchorCtr="0" compatLnSpc="1">
            <a:prstTxWarp prst="textNoShape">
              <a:avLst/>
            </a:prstTxWarp>
            <a:noAutofit/>
          </a:bodyPr>
          <a:lstStyle/>
          <a:p>
            <a:pPr fontAlgn="auto">
              <a:spcAft>
                <a:spcPts val="0"/>
              </a:spcAft>
              <a:defRPr/>
            </a:pPr>
            <a:r>
              <a:rPr lang="en-US" b="1" dirty="0" err="1">
                <a:solidFill>
                  <a:schemeClr val="accent1">
                    <a:lumMod val="75000"/>
                  </a:schemeClr>
                </a:solidFill>
              </a:rPr>
              <a:t>Đào</a:t>
            </a:r>
            <a:r>
              <a:rPr lang="en-US" b="1" dirty="0">
                <a:solidFill>
                  <a:schemeClr val="accent1">
                    <a:lumMod val="75000"/>
                  </a:schemeClr>
                </a:solidFill>
              </a:rPr>
              <a:t> </a:t>
            </a:r>
            <a:r>
              <a:rPr lang="en-US" b="1" dirty="0" err="1">
                <a:solidFill>
                  <a:schemeClr val="accent1">
                    <a:lumMod val="75000"/>
                  </a:schemeClr>
                </a:solidFill>
              </a:rPr>
              <a:t>đạo</a:t>
            </a:r>
            <a:r>
              <a:rPr lang="en-US" b="1" dirty="0">
                <a:solidFill>
                  <a:schemeClr val="accent1">
                    <a:lumMod val="75000"/>
                  </a:schemeClr>
                </a:solidFill>
              </a:rPr>
              <a:t> </a:t>
            </a:r>
            <a:r>
              <a:rPr lang="en-US" b="1" dirty="0" err="1">
                <a:solidFill>
                  <a:schemeClr val="accent1">
                    <a:lumMod val="75000"/>
                  </a:schemeClr>
                </a:solidFill>
              </a:rPr>
              <a:t>năng</a:t>
            </a:r>
            <a:r>
              <a:rPr lang="en-US" b="1" dirty="0">
                <a:solidFill>
                  <a:schemeClr val="accent1">
                    <a:lumMod val="75000"/>
                  </a:schemeClr>
                </a:solidFill>
              </a:rPr>
              <a:t> </a:t>
            </a:r>
            <a:r>
              <a:rPr lang="en-US" b="1" dirty="0" err="1">
                <a:solidFill>
                  <a:schemeClr val="accent1">
                    <a:lumMod val="75000"/>
                  </a:schemeClr>
                </a:solidFill>
              </a:rPr>
              <a:t>lực</a:t>
            </a:r>
            <a:r>
              <a:rPr lang="en-US" b="1" dirty="0">
                <a:solidFill>
                  <a:schemeClr val="accent1">
                    <a:lumMod val="75000"/>
                  </a:schemeClr>
                </a:solidFill>
              </a:rPr>
              <a:t> </a:t>
            </a:r>
            <a:r>
              <a:rPr lang="en-US" b="1" dirty="0" err="1">
                <a:solidFill>
                  <a:schemeClr val="accent1">
                    <a:lumMod val="75000"/>
                  </a:schemeClr>
                </a:solidFill>
              </a:rPr>
              <a:t>cho</a:t>
            </a:r>
            <a:r>
              <a:rPr lang="en-US" b="1" dirty="0">
                <a:solidFill>
                  <a:schemeClr val="accent1">
                    <a:lumMod val="75000"/>
                  </a:schemeClr>
                </a:solidFill>
              </a:rPr>
              <a:t> </a:t>
            </a:r>
            <a:r>
              <a:rPr lang="en-US" b="1" dirty="0" err="1">
                <a:solidFill>
                  <a:schemeClr val="accent1">
                    <a:lumMod val="75000"/>
                  </a:schemeClr>
                </a:solidFill>
              </a:rPr>
              <a:t>giảng</a:t>
            </a:r>
            <a:r>
              <a:rPr lang="en-US" b="1" dirty="0">
                <a:solidFill>
                  <a:schemeClr val="accent1">
                    <a:lumMod val="75000"/>
                  </a:schemeClr>
                </a:solidFill>
              </a:rPr>
              <a:t> </a:t>
            </a:r>
            <a:r>
              <a:rPr lang="en-US" b="1" dirty="0" err="1">
                <a:solidFill>
                  <a:schemeClr val="accent1">
                    <a:lumMod val="75000"/>
                  </a:schemeClr>
                </a:solidFill>
              </a:rPr>
              <a:t>viên</a:t>
            </a:r>
            <a:endParaRPr lang="en-US" b="1" dirty="0">
              <a:solidFill>
                <a:schemeClr val="accent1">
                  <a:lumMod val="75000"/>
                </a:schemeClr>
              </a:solidFill>
            </a:endParaRPr>
          </a:p>
        </p:txBody>
      </p:sp>
    </p:spTree>
    <p:extLst>
      <p:ext uri="{BB962C8B-B14F-4D97-AF65-F5344CB8AC3E}">
        <p14:creationId xmlns:p14="http://schemas.microsoft.com/office/powerpoint/2010/main" val="1786136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normAutofit/>
          </a:bodyPr>
          <a:lstStyle/>
          <a:p>
            <a:r>
              <a:rPr lang="en-US" b="1" dirty="0" err="1">
                <a:solidFill>
                  <a:schemeClr val="accent1">
                    <a:lumMod val="75000"/>
                  </a:schemeClr>
                </a:solidFill>
              </a:rPr>
              <a:t>Hô</a:t>
            </a:r>
            <a:r>
              <a:rPr lang="en-US" b="1" dirty="0">
                <a:solidFill>
                  <a:schemeClr val="accent1">
                    <a:lumMod val="75000"/>
                  </a:schemeClr>
                </a:solidFill>
              </a:rPr>
              <a:t>̃ </a:t>
            </a:r>
            <a:r>
              <a:rPr lang="en-US" b="1" dirty="0" err="1">
                <a:solidFill>
                  <a:schemeClr val="accent1">
                    <a:lumMod val="75000"/>
                  </a:schemeClr>
                </a:solidFill>
              </a:rPr>
              <a:t>trơ</a:t>
            </a:r>
            <a:r>
              <a:rPr lang="en-US" b="1" dirty="0">
                <a:solidFill>
                  <a:schemeClr val="accent1">
                    <a:lumMod val="75000"/>
                  </a:schemeClr>
                </a:solidFill>
              </a:rPr>
              <a:t>̣ </a:t>
            </a:r>
            <a:r>
              <a:rPr lang="en-US" b="1" dirty="0" err="1">
                <a:solidFill>
                  <a:schemeClr val="accent1">
                    <a:lumMod val="75000"/>
                  </a:schemeClr>
                </a:solidFill>
              </a:rPr>
              <a:t>ky</a:t>
            </a:r>
            <a:r>
              <a:rPr lang="en-US" b="1" dirty="0">
                <a:solidFill>
                  <a:schemeClr val="accent1">
                    <a:lumMod val="75000"/>
                  </a:schemeClr>
                </a:solidFill>
              </a:rPr>
              <a:t>̃ </a:t>
            </a:r>
            <a:r>
              <a:rPr lang="en-US" b="1" dirty="0" err="1">
                <a:solidFill>
                  <a:schemeClr val="accent1">
                    <a:lumMod val="75000"/>
                  </a:schemeClr>
                </a:solidFill>
              </a:rPr>
              <a:t>thuật</a:t>
            </a:r>
            <a:r>
              <a:rPr lang="en-US" b="1" dirty="0">
                <a:solidFill>
                  <a:schemeClr val="accent1">
                    <a:lumMod val="75000"/>
                  </a:schemeClr>
                </a:solidFill>
              </a:rPr>
              <a:t>, </a:t>
            </a:r>
            <a:r>
              <a:rPr lang="en-US" b="1" dirty="0" err="1">
                <a:solidFill>
                  <a:schemeClr val="accent1">
                    <a:lumMod val="75000"/>
                  </a:schemeClr>
                </a:solidFill>
              </a:rPr>
              <a:t>nghiên</a:t>
            </a:r>
            <a:r>
              <a:rPr lang="en-US" b="1" dirty="0">
                <a:solidFill>
                  <a:schemeClr val="accent1">
                    <a:lumMod val="75000"/>
                  </a:schemeClr>
                </a:solidFill>
              </a:rPr>
              <a:t> </a:t>
            </a:r>
            <a:r>
              <a:rPr lang="en-US" b="1" dirty="0" err="1">
                <a:solidFill>
                  <a:schemeClr val="accent1">
                    <a:lumMod val="75000"/>
                  </a:schemeClr>
                </a:solidFill>
              </a:rPr>
              <a:t>cứu</a:t>
            </a:r>
            <a:r>
              <a:rPr lang="en-US" b="1" dirty="0">
                <a:solidFill>
                  <a:schemeClr val="accent1">
                    <a:lumMod val="75000"/>
                  </a:schemeClr>
                </a:solidFill>
              </a:rPr>
              <a:t> </a:t>
            </a:r>
          </a:p>
        </p:txBody>
      </p:sp>
      <p:sp>
        <p:nvSpPr>
          <p:cNvPr id="3" name="Content Placeholder 2"/>
          <p:cNvSpPr>
            <a:spLocks noGrp="1"/>
          </p:cNvSpPr>
          <p:nvPr>
            <p:ph idx="1"/>
          </p:nvPr>
        </p:nvSpPr>
        <p:spPr>
          <a:xfrm>
            <a:off x="457200" y="1188128"/>
            <a:ext cx="8534400" cy="4800600"/>
          </a:xfrm>
        </p:spPr>
        <p:txBody>
          <a:bodyPr>
            <a:noAutofit/>
          </a:bodyPr>
          <a:lstStyle/>
          <a:p>
            <a:r>
              <a:rPr lang="en-US" sz="2400" dirty="0">
                <a:latin typeface="Arial"/>
                <a:cs typeface="Arial"/>
              </a:rPr>
              <a:t>Ch</a:t>
            </a:r>
            <a:r>
              <a:rPr lang="vi-VN" sz="2400" dirty="0">
                <a:latin typeface="Arial"/>
                <a:cs typeface="Arial"/>
              </a:rPr>
              <a:t>ương trình methadone</a:t>
            </a:r>
            <a:endParaRPr lang="en-US" sz="2400" dirty="0">
              <a:latin typeface="Arial"/>
              <a:cs typeface="Arial"/>
            </a:endParaRPr>
          </a:p>
          <a:p>
            <a:pPr lvl="1"/>
            <a:r>
              <a:rPr lang="en-US" sz="2000" dirty="0" err="1">
                <a:latin typeface="Arial"/>
                <a:cs typeface="Arial"/>
              </a:rPr>
              <a:t>Hô</a:t>
            </a:r>
            <a:r>
              <a:rPr lang="en-US" sz="2000" dirty="0">
                <a:latin typeface="Arial"/>
                <a:cs typeface="Arial"/>
              </a:rPr>
              <a:t>̃ </a:t>
            </a:r>
            <a:r>
              <a:rPr lang="en-US" sz="2000" dirty="0" err="1">
                <a:latin typeface="Arial"/>
                <a:cs typeface="Arial"/>
              </a:rPr>
              <a:t>trơ</a:t>
            </a:r>
            <a:r>
              <a:rPr lang="en-US" sz="2000" dirty="0">
                <a:latin typeface="Arial"/>
                <a:cs typeface="Arial"/>
              </a:rPr>
              <a:t>̣ </a:t>
            </a:r>
            <a:r>
              <a:rPr lang="en-US" sz="2000" dirty="0" err="1">
                <a:latin typeface="Arial"/>
                <a:cs typeface="Arial"/>
              </a:rPr>
              <a:t>ky</a:t>
            </a:r>
            <a:r>
              <a:rPr lang="en-US" sz="2000" dirty="0">
                <a:latin typeface="Arial"/>
                <a:cs typeface="Arial"/>
              </a:rPr>
              <a:t>̃ </a:t>
            </a:r>
            <a:r>
              <a:rPr lang="en-US" sz="2000" dirty="0" err="1">
                <a:latin typeface="Arial"/>
                <a:cs typeface="Arial"/>
              </a:rPr>
              <a:t>thuật</a:t>
            </a:r>
            <a:r>
              <a:rPr lang="en-US" sz="2000" dirty="0">
                <a:latin typeface="Arial"/>
                <a:cs typeface="Arial"/>
              </a:rPr>
              <a:t> </a:t>
            </a:r>
            <a:r>
              <a:rPr lang="en-US" sz="2000" dirty="0" err="1">
                <a:latin typeface="Arial"/>
                <a:cs typeface="Arial"/>
              </a:rPr>
              <a:t>cho</a:t>
            </a:r>
            <a:r>
              <a:rPr lang="en-US" sz="2000" dirty="0">
                <a:latin typeface="Arial"/>
                <a:cs typeface="Arial"/>
              </a:rPr>
              <a:t> </a:t>
            </a:r>
            <a:r>
              <a:rPr lang="en-US" sz="2000" dirty="0" err="1">
                <a:latin typeface="Arial"/>
                <a:cs typeface="Arial"/>
              </a:rPr>
              <a:t>các</a:t>
            </a:r>
            <a:r>
              <a:rPr lang="en-US" sz="2000" dirty="0">
                <a:latin typeface="Arial"/>
                <a:cs typeface="Arial"/>
              </a:rPr>
              <a:t> </a:t>
            </a:r>
            <a:r>
              <a:rPr lang="en-US" sz="2000" dirty="0" err="1">
                <a:latin typeface="Arial"/>
                <a:cs typeface="Arial"/>
              </a:rPr>
              <a:t>phòng</a:t>
            </a:r>
            <a:r>
              <a:rPr lang="en-US" sz="2000" dirty="0">
                <a:latin typeface="Arial"/>
                <a:cs typeface="Arial"/>
              </a:rPr>
              <a:t> </a:t>
            </a:r>
            <a:r>
              <a:rPr lang="en-US" sz="2000" dirty="0" err="1">
                <a:latin typeface="Arial"/>
                <a:cs typeface="Arial"/>
              </a:rPr>
              <a:t>khám</a:t>
            </a:r>
            <a:endParaRPr lang="en-US" sz="2000" dirty="0">
              <a:latin typeface="Arial"/>
              <a:cs typeface="Arial"/>
            </a:endParaRPr>
          </a:p>
          <a:p>
            <a:pPr lvl="1"/>
            <a:r>
              <a:rPr lang="en-US" sz="2000" dirty="0" err="1">
                <a:latin typeface="Arial"/>
                <a:cs typeface="Arial"/>
              </a:rPr>
              <a:t>Thảo</a:t>
            </a:r>
            <a:r>
              <a:rPr lang="en-US" sz="2000" dirty="0">
                <a:latin typeface="Arial"/>
                <a:cs typeface="Arial"/>
              </a:rPr>
              <a:t> </a:t>
            </a:r>
            <a:r>
              <a:rPr lang="en-US" sz="2000" dirty="0" err="1">
                <a:latin typeface="Arial"/>
                <a:cs typeface="Arial"/>
              </a:rPr>
              <a:t>luận</a:t>
            </a:r>
            <a:r>
              <a:rPr lang="en-US" sz="2000" dirty="0">
                <a:latin typeface="Arial"/>
                <a:cs typeface="Arial"/>
              </a:rPr>
              <a:t> </a:t>
            </a:r>
            <a:r>
              <a:rPr lang="en-US" sz="2000" dirty="0" err="1">
                <a:latin typeface="Arial"/>
                <a:cs typeface="Arial"/>
              </a:rPr>
              <a:t>tr</a:t>
            </a:r>
            <a:r>
              <a:rPr lang="vi-VN" sz="2000" dirty="0">
                <a:latin typeface="Arial"/>
                <a:cs typeface="Arial"/>
              </a:rPr>
              <a:t>ư</a:t>
            </a:r>
            <a:r>
              <a:rPr lang="en-US" sz="2000" dirty="0" err="1">
                <a:latin typeface="Arial"/>
                <a:cs typeface="Arial"/>
              </a:rPr>
              <a:t>ờng</a:t>
            </a:r>
            <a:r>
              <a:rPr lang="en-US" sz="2000" dirty="0">
                <a:latin typeface="Arial"/>
                <a:cs typeface="Arial"/>
              </a:rPr>
              <a:t> </a:t>
            </a:r>
            <a:r>
              <a:rPr lang="en-US" sz="2000" dirty="0" err="1">
                <a:latin typeface="Arial"/>
                <a:cs typeface="Arial"/>
              </a:rPr>
              <a:t>hợp</a:t>
            </a:r>
            <a:r>
              <a:rPr lang="en-US" sz="2000" dirty="0">
                <a:latin typeface="Arial"/>
                <a:cs typeface="Arial"/>
              </a:rPr>
              <a:t> </a:t>
            </a:r>
            <a:r>
              <a:rPr lang="en-US" sz="2000" dirty="0" err="1">
                <a:latin typeface="Arial"/>
                <a:cs typeface="Arial"/>
              </a:rPr>
              <a:t>kho</a:t>
            </a:r>
            <a:r>
              <a:rPr lang="en-US" sz="2000" dirty="0">
                <a:latin typeface="Arial"/>
                <a:cs typeface="Arial"/>
              </a:rPr>
              <a:t>́ </a:t>
            </a:r>
            <a:r>
              <a:rPr lang="en-US" sz="2000" dirty="0" err="1">
                <a:latin typeface="Arial"/>
                <a:cs typeface="Arial"/>
              </a:rPr>
              <a:t>nh</a:t>
            </a:r>
            <a:r>
              <a:rPr lang="vi-VN" sz="2000" dirty="0">
                <a:latin typeface="Arial"/>
                <a:cs typeface="Arial"/>
              </a:rPr>
              <a:t>ư</a:t>
            </a:r>
            <a:r>
              <a:rPr lang="en-US" sz="2000" dirty="0">
                <a:latin typeface="Arial"/>
                <a:cs typeface="Arial"/>
              </a:rPr>
              <a:t> </a:t>
            </a:r>
            <a:r>
              <a:rPr lang="en-US" sz="2000" dirty="0" err="1">
                <a:latin typeface="Arial"/>
                <a:cs typeface="Arial"/>
              </a:rPr>
              <a:t>điều</a:t>
            </a:r>
            <a:r>
              <a:rPr lang="en-US" sz="2000" dirty="0">
                <a:latin typeface="Arial"/>
                <a:cs typeface="Arial"/>
              </a:rPr>
              <a:t> trị r</a:t>
            </a:r>
            <a:r>
              <a:rPr lang="vi-VN" sz="2000" dirty="0">
                <a:latin typeface="Arial"/>
                <a:cs typeface="Arial"/>
              </a:rPr>
              <a:t>ư</a:t>
            </a:r>
            <a:r>
              <a:rPr lang="en-US" sz="2000" dirty="0" err="1">
                <a:latin typeface="Arial"/>
                <a:cs typeface="Arial"/>
              </a:rPr>
              <a:t>ợu</a:t>
            </a:r>
            <a:r>
              <a:rPr lang="en-US" sz="2000" dirty="0">
                <a:latin typeface="Arial"/>
                <a:cs typeface="Arial"/>
              </a:rPr>
              <a:t>, </a:t>
            </a:r>
            <a:r>
              <a:rPr lang="en-US" sz="2000" dirty="0" err="1">
                <a:latin typeface="Arial"/>
                <a:cs typeface="Arial"/>
              </a:rPr>
              <a:t>hàng</a:t>
            </a:r>
            <a:r>
              <a:rPr lang="en-US" sz="2000" dirty="0">
                <a:latin typeface="Arial"/>
                <a:cs typeface="Arial"/>
              </a:rPr>
              <a:t> </a:t>
            </a:r>
            <a:r>
              <a:rPr lang="en-US" sz="2000" dirty="0" err="1">
                <a:latin typeface="Arial"/>
                <a:cs typeface="Arial"/>
              </a:rPr>
              <a:t>đa</a:t>
            </a:r>
            <a:r>
              <a:rPr lang="en-US" sz="2000" dirty="0">
                <a:latin typeface="Arial"/>
                <a:cs typeface="Arial"/>
              </a:rPr>
              <a:t>́ </a:t>
            </a:r>
            <a:r>
              <a:rPr lang="en-US" sz="2000" dirty="0" err="1">
                <a:latin typeface="Arial"/>
                <a:cs typeface="Arial"/>
              </a:rPr>
              <a:t>bởi</a:t>
            </a:r>
            <a:r>
              <a:rPr lang="en-US" sz="2000" dirty="0">
                <a:latin typeface="Arial"/>
                <a:cs typeface="Arial"/>
              </a:rPr>
              <a:t> </a:t>
            </a:r>
            <a:r>
              <a:rPr lang="en-US" sz="2000" dirty="0" err="1">
                <a:latin typeface="Arial"/>
                <a:cs typeface="Arial"/>
              </a:rPr>
              <a:t>chuyên</a:t>
            </a:r>
            <a:r>
              <a:rPr lang="en-US" sz="2000" dirty="0">
                <a:latin typeface="Arial"/>
                <a:cs typeface="Arial"/>
              </a:rPr>
              <a:t> </a:t>
            </a:r>
            <a:r>
              <a:rPr lang="en-US" sz="2000" dirty="0" err="1">
                <a:latin typeface="Arial"/>
                <a:cs typeface="Arial"/>
              </a:rPr>
              <a:t>gia</a:t>
            </a:r>
            <a:r>
              <a:rPr lang="en-US" sz="2000" dirty="0">
                <a:latin typeface="Arial"/>
                <a:cs typeface="Arial"/>
              </a:rPr>
              <a:t> SAMHSA (Dr. Gavin Bart)</a:t>
            </a:r>
          </a:p>
          <a:p>
            <a:pPr lvl="1"/>
            <a:r>
              <a:rPr lang="en-US" sz="2000" dirty="0" err="1">
                <a:latin typeface="Arial"/>
                <a:cs typeface="Arial"/>
              </a:rPr>
              <a:t>Thảo</a:t>
            </a:r>
            <a:r>
              <a:rPr lang="en-US" sz="2000" dirty="0">
                <a:latin typeface="Arial"/>
                <a:cs typeface="Arial"/>
              </a:rPr>
              <a:t> </a:t>
            </a:r>
            <a:r>
              <a:rPr lang="en-US" sz="2000" dirty="0" err="1">
                <a:latin typeface="Arial"/>
                <a:cs typeface="Arial"/>
              </a:rPr>
              <a:t>luận</a:t>
            </a:r>
            <a:r>
              <a:rPr lang="en-US" sz="2000" dirty="0">
                <a:latin typeface="Arial"/>
                <a:cs typeface="Arial"/>
              </a:rPr>
              <a:t> </a:t>
            </a:r>
            <a:r>
              <a:rPr lang="en-US" sz="2000" dirty="0" err="1">
                <a:latin typeface="Arial"/>
                <a:cs typeface="Arial"/>
              </a:rPr>
              <a:t>trường</a:t>
            </a:r>
            <a:r>
              <a:rPr lang="en-US" sz="2000" dirty="0">
                <a:latin typeface="Arial"/>
                <a:cs typeface="Arial"/>
              </a:rPr>
              <a:t> </a:t>
            </a:r>
            <a:r>
              <a:rPr lang="en-US" sz="2000" dirty="0" err="1">
                <a:latin typeface="Arial"/>
                <a:cs typeface="Arial"/>
              </a:rPr>
              <a:t>hợp</a:t>
            </a:r>
            <a:r>
              <a:rPr lang="en-US" sz="2000" dirty="0">
                <a:latin typeface="Arial"/>
                <a:cs typeface="Arial"/>
              </a:rPr>
              <a:t> </a:t>
            </a:r>
            <a:r>
              <a:rPr lang="en-US" sz="2000" dirty="0" err="1">
                <a:latin typeface="Arial"/>
                <a:cs typeface="Arial"/>
              </a:rPr>
              <a:t>gi</a:t>
            </a:r>
            <a:r>
              <a:rPr lang="vi-VN" sz="2000" dirty="0">
                <a:latin typeface="Arial"/>
                <a:cs typeface="Arial"/>
              </a:rPr>
              <a:t>ư</a:t>
            </a:r>
            <a:r>
              <a:rPr lang="en-US" sz="2000" dirty="0">
                <a:latin typeface="Arial"/>
                <a:cs typeface="Arial"/>
              </a:rPr>
              <a:t>̃a </a:t>
            </a:r>
            <a:r>
              <a:rPr lang="en-US" sz="2000" dirty="0" err="1">
                <a:latin typeface="Arial"/>
                <a:cs typeface="Arial"/>
              </a:rPr>
              <a:t>các</a:t>
            </a:r>
            <a:r>
              <a:rPr lang="en-US" sz="2000" dirty="0">
                <a:latin typeface="Arial"/>
                <a:cs typeface="Arial"/>
              </a:rPr>
              <a:t> </a:t>
            </a:r>
            <a:r>
              <a:rPr lang="en-US" sz="2000" dirty="0" err="1">
                <a:latin typeface="Arial"/>
                <a:cs typeface="Arial"/>
              </a:rPr>
              <a:t>phòng</a:t>
            </a:r>
            <a:r>
              <a:rPr lang="en-US" sz="2000" dirty="0">
                <a:latin typeface="Arial"/>
                <a:cs typeface="Arial"/>
              </a:rPr>
              <a:t> </a:t>
            </a:r>
            <a:r>
              <a:rPr lang="en-US" sz="2000" dirty="0" err="1">
                <a:latin typeface="Arial"/>
                <a:cs typeface="Arial"/>
              </a:rPr>
              <a:t>khám</a:t>
            </a:r>
            <a:endParaRPr lang="en-US" sz="2000" dirty="0">
              <a:latin typeface="Arial"/>
              <a:cs typeface="Arial"/>
            </a:endParaRPr>
          </a:p>
          <a:p>
            <a:r>
              <a:rPr lang="en-US" sz="2400" dirty="0" err="1">
                <a:latin typeface="Arial"/>
                <a:cs typeface="Arial"/>
              </a:rPr>
              <a:t>Nghiên</a:t>
            </a:r>
            <a:r>
              <a:rPr lang="en-US" sz="2400" dirty="0">
                <a:latin typeface="Arial"/>
                <a:cs typeface="Arial"/>
              </a:rPr>
              <a:t> </a:t>
            </a:r>
            <a:r>
              <a:rPr lang="en-US" sz="2400" dirty="0" err="1">
                <a:latin typeface="Arial"/>
                <a:cs typeface="Arial"/>
              </a:rPr>
              <a:t>cứu</a:t>
            </a:r>
            <a:r>
              <a:rPr lang="en-US" sz="2400" dirty="0">
                <a:latin typeface="Arial"/>
                <a:cs typeface="Arial"/>
              </a:rPr>
              <a:t>: </a:t>
            </a:r>
          </a:p>
          <a:p>
            <a:pPr lvl="1"/>
            <a:r>
              <a:rPr lang="en-US" sz="2000" dirty="0" err="1">
                <a:latin typeface="Arial"/>
                <a:cs typeface="Arial"/>
              </a:rPr>
              <a:t>Nghiên</a:t>
            </a:r>
            <a:r>
              <a:rPr lang="en-US" sz="2000" dirty="0">
                <a:latin typeface="Arial"/>
                <a:cs typeface="Arial"/>
              </a:rPr>
              <a:t> </a:t>
            </a:r>
            <a:r>
              <a:rPr lang="en-US" sz="2000" dirty="0" err="1">
                <a:latin typeface="Arial"/>
                <a:cs typeface="Arial"/>
              </a:rPr>
              <a:t>cứu</a:t>
            </a:r>
            <a:r>
              <a:rPr lang="en-US" sz="2000" dirty="0">
                <a:latin typeface="Arial"/>
                <a:cs typeface="Arial"/>
              </a:rPr>
              <a:t> so </a:t>
            </a:r>
            <a:r>
              <a:rPr lang="en-US" sz="2000" dirty="0" err="1">
                <a:latin typeface="Arial"/>
                <a:cs typeface="Arial"/>
              </a:rPr>
              <a:t>sánh</a:t>
            </a:r>
            <a:r>
              <a:rPr lang="en-US" sz="2000" dirty="0">
                <a:latin typeface="Arial"/>
                <a:cs typeface="Arial"/>
              </a:rPr>
              <a:t> </a:t>
            </a:r>
            <a:r>
              <a:rPr lang="en-US" sz="2000" dirty="0" err="1">
                <a:latin typeface="Arial"/>
                <a:cs typeface="Arial"/>
              </a:rPr>
              <a:t>hiệu</a:t>
            </a:r>
            <a:r>
              <a:rPr lang="en-US" sz="2000" dirty="0">
                <a:latin typeface="Arial"/>
                <a:cs typeface="Arial"/>
              </a:rPr>
              <a:t> quả MMT </a:t>
            </a:r>
            <a:r>
              <a:rPr lang="en-US" sz="2000" dirty="0" err="1">
                <a:latin typeface="Arial"/>
                <a:cs typeface="Arial"/>
              </a:rPr>
              <a:t>va</a:t>
            </a:r>
            <a:r>
              <a:rPr lang="en-US" sz="2000" dirty="0">
                <a:latin typeface="Arial"/>
                <a:cs typeface="Arial"/>
              </a:rPr>
              <a:t>̀ suboxone</a:t>
            </a:r>
          </a:p>
          <a:p>
            <a:pPr lvl="1"/>
            <a:r>
              <a:rPr lang="en-US" sz="2000" dirty="0" err="1">
                <a:latin typeface="Arial"/>
                <a:cs typeface="Arial"/>
              </a:rPr>
              <a:t>Nghiên</a:t>
            </a:r>
            <a:r>
              <a:rPr lang="en-US" sz="2000" dirty="0">
                <a:latin typeface="Arial"/>
                <a:cs typeface="Arial"/>
              </a:rPr>
              <a:t> </a:t>
            </a:r>
            <a:r>
              <a:rPr lang="en-US" sz="2000" dirty="0" err="1">
                <a:latin typeface="Arial"/>
                <a:cs typeface="Arial"/>
              </a:rPr>
              <a:t>cứu</a:t>
            </a:r>
            <a:r>
              <a:rPr lang="en-US" sz="2000" dirty="0">
                <a:latin typeface="Arial"/>
                <a:cs typeface="Arial"/>
              </a:rPr>
              <a:t> </a:t>
            </a:r>
            <a:r>
              <a:rPr lang="en-US" sz="2000" dirty="0" err="1">
                <a:latin typeface="Arial"/>
                <a:cs typeface="Arial"/>
              </a:rPr>
              <a:t>th</a:t>
            </a:r>
            <a:r>
              <a:rPr lang="vi-VN" sz="2000" dirty="0">
                <a:latin typeface="Arial"/>
                <a:cs typeface="Arial"/>
              </a:rPr>
              <a:t>ư</a:t>
            </a:r>
            <a:r>
              <a:rPr lang="en-US" sz="2000" dirty="0">
                <a:latin typeface="Arial"/>
                <a:cs typeface="Arial"/>
              </a:rPr>
              <a:t>̉ </a:t>
            </a:r>
            <a:r>
              <a:rPr lang="en-US" sz="2000" dirty="0" err="1">
                <a:latin typeface="Arial"/>
                <a:cs typeface="Arial"/>
              </a:rPr>
              <a:t>nghiệm</a:t>
            </a:r>
            <a:r>
              <a:rPr lang="en-US" sz="2000" dirty="0">
                <a:latin typeface="Arial"/>
                <a:cs typeface="Arial"/>
              </a:rPr>
              <a:t> Suboxone </a:t>
            </a:r>
            <a:r>
              <a:rPr lang="en-US" sz="2000" dirty="0" err="1">
                <a:latin typeface="Arial"/>
                <a:cs typeface="Arial"/>
              </a:rPr>
              <a:t>tại</a:t>
            </a:r>
            <a:r>
              <a:rPr lang="en-US" sz="2000" dirty="0">
                <a:latin typeface="Arial"/>
                <a:cs typeface="Arial"/>
              </a:rPr>
              <a:t> Gò </a:t>
            </a:r>
            <a:r>
              <a:rPr lang="en-US" sz="2000" dirty="0" err="1">
                <a:latin typeface="Arial"/>
                <a:cs typeface="Arial"/>
              </a:rPr>
              <a:t>Vấp</a:t>
            </a:r>
            <a:endParaRPr lang="en-US" sz="2000" dirty="0">
              <a:latin typeface="Arial"/>
              <a:cs typeface="Arial"/>
            </a:endParaRPr>
          </a:p>
          <a:p>
            <a:pPr marL="457200" lvl="1" indent="0">
              <a:buNone/>
            </a:pPr>
            <a:endParaRPr lang="en-US" sz="2000" dirty="0">
              <a:latin typeface="Arial"/>
              <a:cs typeface="Arial"/>
            </a:endParaRPr>
          </a:p>
          <a:p>
            <a:pPr>
              <a:buNone/>
            </a:pPr>
            <a:endParaRPr lang="en-US" sz="2400" dirty="0">
              <a:latin typeface="Arial"/>
              <a:cs typeface="Arial"/>
            </a:endParaRPr>
          </a:p>
        </p:txBody>
      </p:sp>
    </p:spTree>
    <p:extLst>
      <p:ext uri="{BB962C8B-B14F-4D97-AF65-F5344CB8AC3E}">
        <p14:creationId xmlns:p14="http://schemas.microsoft.com/office/powerpoint/2010/main" val="1846319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6F51A67F-F19D-4599-BA23-617FC83E2676}"/>
              </a:ext>
            </a:extLst>
          </p:cNvPr>
          <p:cNvSpPr>
            <a:spLocks noGrp="1"/>
          </p:cNvSpPr>
          <p:nvPr>
            <p:ph idx="1"/>
          </p:nvPr>
        </p:nvSpPr>
        <p:spPr>
          <a:xfrm>
            <a:off x="457200" y="1676400"/>
            <a:ext cx="8229600" cy="4330700"/>
          </a:xfrm>
        </p:spPr>
        <p:txBody>
          <a:bodyPr>
            <a:normAutofit lnSpcReduction="10000"/>
          </a:bodyPr>
          <a:lstStyle/>
          <a:p>
            <a:r>
              <a:rPr lang="en-US" sz="2400" dirty="0" err="1">
                <a:latin typeface="Arial"/>
                <a:cs typeface="Arial"/>
              </a:rPr>
              <a:t>Xây</a:t>
            </a:r>
            <a:r>
              <a:rPr lang="en-US" sz="2400" dirty="0">
                <a:latin typeface="Arial"/>
                <a:cs typeface="Arial"/>
              </a:rPr>
              <a:t> </a:t>
            </a:r>
            <a:r>
              <a:rPr lang="en-US" sz="2400" dirty="0" err="1">
                <a:latin typeface="Arial"/>
                <a:cs typeface="Arial"/>
              </a:rPr>
              <a:t>dựng</a:t>
            </a:r>
            <a:r>
              <a:rPr lang="en-US" sz="2400" dirty="0">
                <a:latin typeface="Arial"/>
                <a:cs typeface="Arial"/>
              </a:rPr>
              <a:t> </a:t>
            </a:r>
            <a:r>
              <a:rPr lang="en-US" sz="2400" dirty="0" err="1">
                <a:latin typeface="Arial"/>
                <a:cs typeface="Arial"/>
              </a:rPr>
              <a:t>phát</a:t>
            </a:r>
            <a:r>
              <a:rPr lang="en-US" sz="2400" dirty="0">
                <a:latin typeface="Arial"/>
                <a:cs typeface="Arial"/>
              </a:rPr>
              <a:t> </a:t>
            </a:r>
            <a:r>
              <a:rPr lang="en-US" sz="2400" dirty="0" err="1">
                <a:latin typeface="Arial"/>
                <a:cs typeface="Arial"/>
              </a:rPr>
              <a:t>triển</a:t>
            </a:r>
            <a:r>
              <a:rPr lang="en-US" sz="2400" dirty="0">
                <a:latin typeface="Arial"/>
                <a:cs typeface="Arial"/>
              </a:rPr>
              <a:t> </a:t>
            </a:r>
            <a:r>
              <a:rPr lang="en-US" sz="2400" dirty="0" err="1">
                <a:latin typeface="Arial"/>
                <a:cs typeface="Arial"/>
              </a:rPr>
              <a:t>giáo</a:t>
            </a:r>
            <a:r>
              <a:rPr lang="en-US" sz="2400" dirty="0">
                <a:latin typeface="Arial"/>
                <a:cs typeface="Arial"/>
              </a:rPr>
              <a:t> </a:t>
            </a:r>
            <a:r>
              <a:rPr lang="en-US" sz="2400" dirty="0" err="1">
                <a:latin typeface="Arial"/>
                <a:cs typeface="Arial"/>
              </a:rPr>
              <a:t>trình</a:t>
            </a:r>
            <a:endParaRPr lang="en-US" sz="2400" dirty="0">
              <a:latin typeface="Arial"/>
              <a:cs typeface="Arial"/>
            </a:endParaRPr>
          </a:p>
          <a:p>
            <a:pPr lvl="1"/>
            <a:r>
              <a:rPr lang="en-US" sz="2000" dirty="0" err="1">
                <a:latin typeface="Arial"/>
                <a:cs typeface="Arial"/>
              </a:rPr>
              <a:t>Chuẩn</a:t>
            </a:r>
            <a:r>
              <a:rPr lang="en-US" sz="2000" dirty="0">
                <a:latin typeface="Arial"/>
                <a:cs typeface="Arial"/>
              </a:rPr>
              <a:t> </a:t>
            </a:r>
            <a:r>
              <a:rPr lang="en-US" sz="2000" dirty="0" err="1">
                <a:latin typeface="Arial"/>
                <a:cs typeface="Arial"/>
              </a:rPr>
              <a:t>hóa</a:t>
            </a:r>
            <a:r>
              <a:rPr lang="en-US" sz="2000" dirty="0">
                <a:latin typeface="Arial"/>
                <a:cs typeface="Arial"/>
              </a:rPr>
              <a:t> </a:t>
            </a:r>
            <a:r>
              <a:rPr lang="en-US" sz="2000" dirty="0" err="1">
                <a:latin typeface="Arial"/>
                <a:cs typeface="Arial"/>
              </a:rPr>
              <a:t>bô</a:t>
            </a:r>
            <a:r>
              <a:rPr lang="en-US" sz="2000" dirty="0">
                <a:latin typeface="Arial"/>
                <a:cs typeface="Arial"/>
              </a:rPr>
              <a:t>̣ </a:t>
            </a:r>
            <a:r>
              <a:rPr lang="en-US" sz="2000" dirty="0" err="1">
                <a:latin typeface="Arial"/>
                <a:cs typeface="Arial"/>
              </a:rPr>
              <a:t>tài</a:t>
            </a:r>
            <a:r>
              <a:rPr lang="en-US" sz="2000" dirty="0">
                <a:latin typeface="Arial"/>
                <a:cs typeface="Arial"/>
              </a:rPr>
              <a:t> </a:t>
            </a:r>
            <a:r>
              <a:rPr lang="en-US" sz="2000" dirty="0" err="1">
                <a:latin typeface="Arial"/>
                <a:cs typeface="Arial"/>
              </a:rPr>
              <a:t>liệu</a:t>
            </a:r>
            <a:r>
              <a:rPr lang="en-US" sz="2000" dirty="0">
                <a:latin typeface="Arial"/>
                <a:cs typeface="Arial"/>
              </a:rPr>
              <a:t> </a:t>
            </a:r>
            <a:r>
              <a:rPr lang="en-US" sz="2000" dirty="0" err="1">
                <a:latin typeface="Arial"/>
                <a:cs typeface="Arial"/>
              </a:rPr>
              <a:t>tập</a:t>
            </a:r>
            <a:r>
              <a:rPr lang="en-US" sz="2000" dirty="0">
                <a:latin typeface="Arial"/>
                <a:cs typeface="Arial"/>
              </a:rPr>
              <a:t> </a:t>
            </a:r>
            <a:r>
              <a:rPr lang="en-US" sz="2000" dirty="0" err="1">
                <a:latin typeface="Arial"/>
                <a:cs typeface="Arial"/>
              </a:rPr>
              <a:t>huấn</a:t>
            </a:r>
            <a:r>
              <a:rPr lang="en-US" sz="2000" dirty="0">
                <a:latin typeface="Arial"/>
                <a:cs typeface="Arial"/>
              </a:rPr>
              <a:t> Methadone</a:t>
            </a:r>
          </a:p>
          <a:p>
            <a:pPr lvl="1"/>
            <a:r>
              <a:rPr lang="vi-VN" sz="2000" dirty="0">
                <a:latin typeface="Arial"/>
                <a:cs typeface="Arial"/>
              </a:rPr>
              <a:t>Tham gia góp ý chỉnh sửa hướng dẫn điều trị MMT, Burennophine</a:t>
            </a:r>
          </a:p>
          <a:p>
            <a:pPr lvl="1"/>
            <a:r>
              <a:rPr lang="vi-VN" sz="2000" dirty="0">
                <a:latin typeface="Arial"/>
                <a:cs typeface="Arial"/>
              </a:rPr>
              <a:t>Tham gia hiệu đính tài liệu UTC tiếng Việt</a:t>
            </a:r>
            <a:endParaRPr lang="en-US" sz="2800" dirty="0"/>
          </a:p>
          <a:p>
            <a:pPr marL="623888" indent="-514350" eaLnBrk="1" fontAlgn="auto" hangingPunct="1">
              <a:spcAft>
                <a:spcPts val="0"/>
              </a:spcAft>
              <a:buFontTx/>
              <a:buChar char="-"/>
              <a:defRPr/>
            </a:pPr>
            <a:r>
              <a:rPr lang="en-US" sz="2800" dirty="0" err="1"/>
              <a:t>Tham</a:t>
            </a:r>
            <a:r>
              <a:rPr lang="en-US" sz="2800" dirty="0"/>
              <a:t> </a:t>
            </a:r>
            <a:r>
              <a:rPr lang="en-US" sz="2800" dirty="0" err="1"/>
              <a:t>gia</a:t>
            </a:r>
            <a:r>
              <a:rPr lang="en-US" sz="2800" dirty="0"/>
              <a:t> </a:t>
            </a:r>
            <a:r>
              <a:rPr lang="en-US" sz="2800" dirty="0" err="1"/>
              <a:t>viết</a:t>
            </a:r>
            <a:r>
              <a:rPr lang="en-US" sz="2800" dirty="0"/>
              <a:t> </a:t>
            </a:r>
            <a:r>
              <a:rPr lang="en-US" sz="2800" dirty="0" err="1"/>
              <a:t>tài</a:t>
            </a:r>
            <a:r>
              <a:rPr lang="en-US" sz="2800" dirty="0"/>
              <a:t> </a:t>
            </a:r>
            <a:r>
              <a:rPr lang="en-US" sz="2800" dirty="0" err="1"/>
              <a:t>liệu</a:t>
            </a:r>
            <a:r>
              <a:rPr lang="en-US" sz="2800" dirty="0"/>
              <a:t>, </a:t>
            </a:r>
            <a:r>
              <a:rPr lang="en-US" sz="2800" dirty="0" err="1"/>
              <a:t>giáo</a:t>
            </a:r>
            <a:r>
              <a:rPr lang="en-US" sz="2800" dirty="0"/>
              <a:t> </a:t>
            </a:r>
            <a:r>
              <a:rPr lang="en-US" sz="2800" dirty="0" err="1"/>
              <a:t>trình</a:t>
            </a:r>
            <a:r>
              <a:rPr lang="en-US" sz="2800" dirty="0"/>
              <a:t> (ULSA)</a:t>
            </a:r>
          </a:p>
          <a:p>
            <a:pPr marL="1081088" lvl="1" indent="-514350">
              <a:buFontTx/>
              <a:buChar char="-"/>
              <a:defRPr/>
            </a:pPr>
            <a:r>
              <a:rPr lang="en-US" dirty="0" err="1"/>
              <a:t>Chất</a:t>
            </a:r>
            <a:r>
              <a:rPr lang="en-US" dirty="0"/>
              <a:t> </a:t>
            </a:r>
            <a:r>
              <a:rPr lang="en-US" dirty="0" err="1"/>
              <a:t>gây</a:t>
            </a:r>
            <a:r>
              <a:rPr lang="en-US" dirty="0"/>
              <a:t> </a:t>
            </a:r>
            <a:r>
              <a:rPr lang="en-US" dirty="0" err="1"/>
              <a:t>nghiện</a:t>
            </a:r>
            <a:r>
              <a:rPr lang="en-US" dirty="0"/>
              <a:t> </a:t>
            </a:r>
            <a:r>
              <a:rPr lang="en-US" dirty="0" err="1"/>
              <a:t>va</a:t>
            </a:r>
            <a:r>
              <a:rPr lang="en-US" dirty="0"/>
              <a:t>̀ </a:t>
            </a:r>
            <a:r>
              <a:rPr lang="en-US" dirty="0" err="1"/>
              <a:t>xa</a:t>
            </a:r>
            <a:r>
              <a:rPr lang="en-US" dirty="0"/>
              <a:t>̃ </a:t>
            </a:r>
            <a:r>
              <a:rPr lang="en-US" dirty="0" err="1"/>
              <a:t>hội</a:t>
            </a:r>
            <a:endParaRPr lang="en-US" dirty="0"/>
          </a:p>
          <a:p>
            <a:pPr marL="1081088" lvl="1" indent="-514350">
              <a:buFontTx/>
              <a:buChar char="-"/>
              <a:defRPr/>
            </a:pPr>
            <a:r>
              <a:rPr lang="en-US" dirty="0" err="1"/>
              <a:t>Tham</a:t>
            </a:r>
            <a:r>
              <a:rPr lang="en-US" dirty="0"/>
              <a:t> </a:t>
            </a:r>
            <a:r>
              <a:rPr lang="en-US" dirty="0" err="1"/>
              <a:t>vấn</a:t>
            </a:r>
            <a:r>
              <a:rPr lang="en-US" dirty="0"/>
              <a:t> </a:t>
            </a:r>
            <a:r>
              <a:rPr lang="en-US" dirty="0" err="1"/>
              <a:t>điều</a:t>
            </a:r>
            <a:r>
              <a:rPr lang="en-US" dirty="0"/>
              <a:t> trị </a:t>
            </a:r>
            <a:r>
              <a:rPr lang="en-US" dirty="0" err="1"/>
              <a:t>nghiện</a:t>
            </a:r>
            <a:r>
              <a:rPr lang="en-US" dirty="0"/>
              <a:t> ma </a:t>
            </a:r>
            <a:r>
              <a:rPr lang="en-US" dirty="0" err="1"/>
              <a:t>túy</a:t>
            </a:r>
            <a:endParaRPr lang="en-US" dirty="0"/>
          </a:p>
          <a:p>
            <a:pPr marL="1081088" lvl="1" indent="-514350">
              <a:buFontTx/>
              <a:buChar char="-"/>
              <a:defRPr/>
            </a:pPr>
            <a:r>
              <a:rPr lang="en-US" dirty="0" err="1"/>
              <a:t>Quản</a:t>
            </a:r>
            <a:r>
              <a:rPr lang="en-US" dirty="0"/>
              <a:t> </a:t>
            </a:r>
            <a:r>
              <a:rPr lang="en-US" dirty="0" err="1"/>
              <a:t>ly</a:t>
            </a:r>
            <a:r>
              <a:rPr lang="en-US" dirty="0"/>
              <a:t>́ </a:t>
            </a:r>
            <a:r>
              <a:rPr lang="en-US" dirty="0" err="1"/>
              <a:t>tr</a:t>
            </a:r>
            <a:r>
              <a:rPr lang="vi-VN" dirty="0"/>
              <a:t>ư</a:t>
            </a:r>
            <a:r>
              <a:rPr lang="en-US" dirty="0" err="1"/>
              <a:t>ờng</a:t>
            </a:r>
            <a:r>
              <a:rPr lang="en-US" dirty="0"/>
              <a:t> </a:t>
            </a:r>
            <a:r>
              <a:rPr lang="en-US" dirty="0" err="1"/>
              <a:t>hợp</a:t>
            </a:r>
            <a:endParaRPr lang="en-US" dirty="0"/>
          </a:p>
          <a:p>
            <a:pPr marL="1081088" lvl="1" indent="-514350">
              <a:buFontTx/>
              <a:buChar char="-"/>
              <a:defRPr/>
            </a:pPr>
            <a:r>
              <a:rPr lang="en-US" dirty="0" err="1"/>
              <a:t>Hướng</a:t>
            </a:r>
            <a:r>
              <a:rPr lang="en-US" dirty="0"/>
              <a:t> </a:t>
            </a:r>
            <a:r>
              <a:rPr lang="en-US" dirty="0" err="1"/>
              <a:t>dẫn</a:t>
            </a:r>
            <a:r>
              <a:rPr lang="en-US" dirty="0"/>
              <a:t> </a:t>
            </a:r>
            <a:r>
              <a:rPr lang="en-US" dirty="0" err="1"/>
              <a:t>thực</a:t>
            </a:r>
            <a:r>
              <a:rPr lang="en-US" dirty="0"/>
              <a:t> </a:t>
            </a:r>
            <a:r>
              <a:rPr lang="en-US" dirty="0" err="1"/>
              <a:t>hành</a:t>
            </a:r>
            <a:r>
              <a:rPr lang="en-US" dirty="0"/>
              <a:t> CTXH</a:t>
            </a:r>
          </a:p>
          <a:p>
            <a:pPr marL="623888" indent="-514350" eaLnBrk="1" fontAlgn="auto" hangingPunct="1">
              <a:spcAft>
                <a:spcPts val="0"/>
              </a:spcAft>
              <a:buFontTx/>
              <a:buChar char="-"/>
              <a:defRPr/>
            </a:pPr>
            <a:r>
              <a:rPr lang="en-US" sz="2800" dirty="0" err="1"/>
              <a:t>Hỗ</a:t>
            </a:r>
            <a:r>
              <a:rPr lang="en-US" sz="2800" dirty="0"/>
              <a:t> </a:t>
            </a:r>
            <a:r>
              <a:rPr lang="en-US" sz="2800" dirty="0" err="1"/>
              <a:t>trợ</a:t>
            </a:r>
            <a:r>
              <a:rPr lang="en-US" sz="2800" dirty="0"/>
              <a:t> </a:t>
            </a:r>
            <a:r>
              <a:rPr lang="en-US" sz="2800" dirty="0" err="1"/>
              <a:t>các</a:t>
            </a:r>
            <a:r>
              <a:rPr lang="en-US" sz="2800" dirty="0"/>
              <a:t> </a:t>
            </a:r>
            <a:r>
              <a:rPr lang="en-US" sz="2800" dirty="0" err="1"/>
              <a:t>trường</a:t>
            </a:r>
            <a:r>
              <a:rPr lang="en-US" sz="2800" dirty="0"/>
              <a:t> ĐH </a:t>
            </a:r>
            <a:r>
              <a:rPr lang="en-US" sz="2800" dirty="0" err="1"/>
              <a:t>khác</a:t>
            </a:r>
            <a:r>
              <a:rPr lang="en-US" sz="2800" dirty="0"/>
              <a:t> </a:t>
            </a:r>
            <a:r>
              <a:rPr lang="en-US" sz="2800" dirty="0" err="1"/>
              <a:t>xây</a:t>
            </a:r>
            <a:r>
              <a:rPr lang="en-US" sz="2800" dirty="0"/>
              <a:t> </a:t>
            </a:r>
            <a:r>
              <a:rPr lang="en-US" sz="2800" dirty="0" err="1"/>
              <a:t>dựng</a:t>
            </a:r>
            <a:r>
              <a:rPr lang="en-US" sz="2800" dirty="0"/>
              <a:t> </a:t>
            </a:r>
            <a:r>
              <a:rPr lang="en-US" sz="2800" dirty="0" err="1"/>
              <a:t>khung</a:t>
            </a:r>
            <a:r>
              <a:rPr lang="en-US" sz="2800" dirty="0"/>
              <a:t> </a:t>
            </a:r>
            <a:r>
              <a:rPr lang="en-US" sz="2800" dirty="0" err="1"/>
              <a:t>chương</a:t>
            </a:r>
            <a:r>
              <a:rPr lang="en-US" sz="2800" dirty="0"/>
              <a:t> </a:t>
            </a:r>
            <a:r>
              <a:rPr lang="en-US" sz="2800" dirty="0" err="1"/>
              <a:t>trình</a:t>
            </a:r>
            <a:r>
              <a:rPr lang="en-US" sz="2800" dirty="0"/>
              <a:t> </a:t>
            </a:r>
            <a:r>
              <a:rPr lang="en-US" sz="2800" dirty="0" err="1"/>
              <a:t>đào</a:t>
            </a:r>
            <a:r>
              <a:rPr lang="en-US" sz="2800" dirty="0"/>
              <a:t> </a:t>
            </a:r>
            <a:r>
              <a:rPr lang="en-US" sz="2800" dirty="0" err="1"/>
              <a:t>tạo</a:t>
            </a:r>
            <a:r>
              <a:rPr lang="en-US" sz="2800" dirty="0"/>
              <a:t> CTXH</a:t>
            </a:r>
          </a:p>
          <a:p>
            <a:endParaRPr lang="en-US" sz="2400" dirty="0">
              <a:latin typeface="Arial"/>
              <a:cs typeface="Arial"/>
            </a:endParaRPr>
          </a:p>
          <a:p>
            <a:pPr marL="623888" indent="-514350" eaLnBrk="1" fontAlgn="auto" hangingPunct="1">
              <a:spcAft>
                <a:spcPts val="0"/>
              </a:spcAft>
              <a:buFontTx/>
              <a:buChar char="-"/>
              <a:defRPr/>
            </a:pPr>
            <a:endParaRPr lang="en-US" sz="2800" dirty="0"/>
          </a:p>
          <a:p>
            <a:pPr marL="365760" indent="-256032" eaLnBrk="1" fontAlgn="auto" hangingPunct="1">
              <a:spcAft>
                <a:spcPts val="0"/>
              </a:spcAft>
              <a:buFont typeface="Wingdings 3"/>
              <a:buChar char=""/>
              <a:defRPr/>
            </a:pPr>
            <a:endParaRPr lang="vi-VN" dirty="0"/>
          </a:p>
        </p:txBody>
      </p:sp>
      <p:sp>
        <p:nvSpPr>
          <p:cNvPr id="3" name="Title 2">
            <a:extLst>
              <a:ext uri="{FF2B5EF4-FFF2-40B4-BE49-F238E27FC236}">
                <a16:creationId xmlns:a16="http://schemas.microsoft.com/office/drawing/2014/main" xmlns="" id="{77A61066-D924-402F-AA64-D64A7A2F20D8}"/>
              </a:ext>
            </a:extLst>
          </p:cNvPr>
          <p:cNvSpPr>
            <a:spLocks noGrp="1"/>
          </p:cNvSpPr>
          <p:nvPr>
            <p:ph type="title"/>
          </p:nvPr>
        </p:nvSpPr>
        <p:spPr>
          <a:xfrm>
            <a:off x="457200" y="533400"/>
            <a:ext cx="8229600" cy="1143000"/>
          </a:xfrm>
        </p:spPr>
        <p:txBody>
          <a:bodyPr>
            <a:normAutofit fontScale="90000"/>
          </a:bodyPr>
          <a:lstStyle/>
          <a:p>
            <a:pPr fontAlgn="auto">
              <a:spcAft>
                <a:spcPts val="0"/>
              </a:spcAft>
              <a:defRPr/>
            </a:pPr>
            <a:r>
              <a:rPr lang="en-US" b="1" dirty="0" err="1">
                <a:solidFill>
                  <a:schemeClr val="accent1">
                    <a:lumMod val="75000"/>
                  </a:schemeClr>
                </a:solidFill>
              </a:rPr>
              <a:t>Xây</a:t>
            </a:r>
            <a:r>
              <a:rPr lang="en-US" b="1" dirty="0">
                <a:solidFill>
                  <a:schemeClr val="accent1">
                    <a:lumMod val="75000"/>
                  </a:schemeClr>
                </a:solidFill>
              </a:rPr>
              <a:t> </a:t>
            </a:r>
            <a:r>
              <a:rPr lang="en-US" b="1" dirty="0" err="1">
                <a:solidFill>
                  <a:schemeClr val="accent1">
                    <a:lumMod val="75000"/>
                  </a:schemeClr>
                </a:solidFill>
              </a:rPr>
              <a:t>dựng</a:t>
            </a:r>
            <a:r>
              <a:rPr lang="en-US" b="1" dirty="0">
                <a:solidFill>
                  <a:schemeClr val="accent1">
                    <a:lumMod val="75000"/>
                  </a:schemeClr>
                </a:solidFill>
              </a:rPr>
              <a:t> </a:t>
            </a:r>
            <a:r>
              <a:rPr lang="en-US" b="1" dirty="0" err="1">
                <a:solidFill>
                  <a:schemeClr val="accent1">
                    <a:lumMod val="75000"/>
                  </a:schemeClr>
                </a:solidFill>
              </a:rPr>
              <a:t>hướng</a:t>
            </a:r>
            <a:r>
              <a:rPr lang="en-US" b="1" dirty="0">
                <a:solidFill>
                  <a:schemeClr val="accent1">
                    <a:lumMod val="75000"/>
                  </a:schemeClr>
                </a:solidFill>
              </a:rPr>
              <a:t> </a:t>
            </a:r>
            <a:r>
              <a:rPr lang="en-US" b="1" dirty="0" err="1">
                <a:solidFill>
                  <a:schemeClr val="accent1">
                    <a:lumMod val="75000"/>
                  </a:schemeClr>
                </a:solidFill>
              </a:rPr>
              <a:t>dẫn</a:t>
            </a:r>
            <a:r>
              <a:rPr lang="en-US" b="1" dirty="0">
                <a:solidFill>
                  <a:schemeClr val="accent1">
                    <a:lumMod val="75000"/>
                  </a:schemeClr>
                </a:solidFill>
              </a:rPr>
              <a:t>, </a:t>
            </a:r>
            <a:r>
              <a:rPr lang="en-US" b="1" dirty="0" err="1">
                <a:solidFill>
                  <a:schemeClr val="accent1">
                    <a:lumMod val="75000"/>
                  </a:schemeClr>
                </a:solidFill>
              </a:rPr>
              <a:t>phát</a:t>
            </a:r>
            <a:r>
              <a:rPr lang="en-US" b="1" dirty="0">
                <a:solidFill>
                  <a:schemeClr val="accent1">
                    <a:lumMod val="75000"/>
                  </a:schemeClr>
                </a:solidFill>
              </a:rPr>
              <a:t> </a:t>
            </a:r>
            <a:r>
              <a:rPr lang="en-US" b="1" dirty="0" err="1">
                <a:solidFill>
                  <a:schemeClr val="accent1">
                    <a:lumMod val="75000"/>
                  </a:schemeClr>
                </a:solidFill>
              </a:rPr>
              <a:t>triển</a:t>
            </a:r>
            <a:r>
              <a:rPr lang="en-US" b="1" dirty="0">
                <a:solidFill>
                  <a:schemeClr val="accent1">
                    <a:lumMod val="75000"/>
                  </a:schemeClr>
                </a:solidFill>
              </a:rPr>
              <a:t> </a:t>
            </a:r>
            <a:r>
              <a:rPr lang="en-US" b="1" dirty="0" err="1">
                <a:solidFill>
                  <a:schemeClr val="accent1">
                    <a:lumMod val="75000"/>
                  </a:schemeClr>
                </a:solidFill>
              </a:rPr>
              <a:t>giáo</a:t>
            </a:r>
            <a:r>
              <a:rPr lang="en-US" b="1" dirty="0">
                <a:solidFill>
                  <a:schemeClr val="accent1">
                    <a:lumMod val="75000"/>
                  </a:schemeClr>
                </a:solidFill>
              </a:rPr>
              <a:t> </a:t>
            </a:r>
            <a:r>
              <a:rPr lang="en-US" b="1" dirty="0" err="1">
                <a:solidFill>
                  <a:schemeClr val="accent1">
                    <a:lumMod val="75000"/>
                  </a:schemeClr>
                </a:solidFill>
              </a:rPr>
              <a:t>trình</a:t>
            </a:r>
            <a:endParaRPr lang="vi-VN" b="1" dirty="0">
              <a:solidFill>
                <a:schemeClr val="accent1">
                  <a:lumMod val="75000"/>
                </a:schemeClr>
              </a:solidFill>
            </a:endParaRPr>
          </a:p>
        </p:txBody>
      </p:sp>
    </p:spTree>
    <p:extLst>
      <p:ext uri="{BB962C8B-B14F-4D97-AF65-F5344CB8AC3E}">
        <p14:creationId xmlns:p14="http://schemas.microsoft.com/office/powerpoint/2010/main" val="964847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a:extLst>
              <a:ext uri="{FF2B5EF4-FFF2-40B4-BE49-F238E27FC236}">
                <a16:creationId xmlns:a16="http://schemas.microsoft.com/office/drawing/2014/main" xmlns="" id="{E2AB8381-0208-401F-8BE8-93054478186C}"/>
              </a:ext>
            </a:extLst>
          </p:cNvPr>
          <p:cNvSpPr>
            <a:spLocks noGrp="1"/>
          </p:cNvSpPr>
          <p:nvPr>
            <p:ph idx="1"/>
          </p:nvPr>
        </p:nvSpPr>
        <p:spPr>
          <a:xfrm>
            <a:off x="488272" y="1287262"/>
            <a:ext cx="8027078" cy="5166804"/>
          </a:xfrm>
        </p:spPr>
        <p:txBody>
          <a:bodyPr>
            <a:normAutofit fontScale="77500" lnSpcReduction="20000"/>
          </a:bodyPr>
          <a:lstStyle/>
          <a:p>
            <a:pPr marL="109728" indent="0" eaLnBrk="1" fontAlgn="auto" hangingPunct="1">
              <a:lnSpc>
                <a:spcPct val="130000"/>
              </a:lnSpc>
              <a:spcAft>
                <a:spcPts val="0"/>
              </a:spcAft>
              <a:buNone/>
              <a:defRPr/>
            </a:pPr>
            <a:r>
              <a:rPr lang="en-US" sz="2400" b="1" dirty="0"/>
              <a:t>ULSA:</a:t>
            </a:r>
          </a:p>
          <a:p>
            <a:pPr marL="109728" indent="0" eaLnBrk="1" fontAlgn="auto" hangingPunct="1">
              <a:lnSpc>
                <a:spcPct val="130000"/>
              </a:lnSpc>
              <a:spcAft>
                <a:spcPts val="0"/>
              </a:spcAft>
              <a:buNone/>
              <a:defRPr/>
            </a:pPr>
            <a:r>
              <a:rPr lang="en-US" sz="2400" b="1" dirty="0" err="1"/>
              <a:t>Hê</a:t>
            </a:r>
            <a:r>
              <a:rPr lang="en-US" sz="2400" b="1" dirty="0"/>
              <a:t>̣ </a:t>
            </a:r>
            <a:r>
              <a:rPr lang="en-US" sz="2400" b="1" dirty="0" err="1"/>
              <a:t>chính</a:t>
            </a:r>
            <a:r>
              <a:rPr lang="en-US" sz="2400" b="1" dirty="0"/>
              <a:t> </a:t>
            </a:r>
            <a:r>
              <a:rPr lang="en-US" sz="2400" b="1" dirty="0" err="1"/>
              <a:t>quy</a:t>
            </a:r>
            <a:r>
              <a:rPr lang="en-US" sz="2400" b="1" dirty="0"/>
              <a:t> </a:t>
            </a:r>
            <a:r>
              <a:rPr lang="en-US" sz="2400" b="1" dirty="0" err="1"/>
              <a:t>hệ</a:t>
            </a:r>
            <a:r>
              <a:rPr lang="en-US" sz="2400" b="1" dirty="0"/>
              <a:t> </a:t>
            </a:r>
            <a:r>
              <a:rPr lang="en-US" sz="2400" b="1" dirty="0" err="1"/>
              <a:t>Đại</a:t>
            </a:r>
            <a:r>
              <a:rPr lang="en-US" sz="2400" b="1" dirty="0"/>
              <a:t> </a:t>
            </a:r>
            <a:r>
              <a:rPr lang="en-US" sz="2400" b="1" dirty="0" err="1"/>
              <a:t>học</a:t>
            </a:r>
            <a:r>
              <a:rPr lang="en-US" sz="2400" b="1" dirty="0"/>
              <a:t>, </a:t>
            </a:r>
            <a:r>
              <a:rPr lang="en-US" sz="2400" b="1" dirty="0" err="1"/>
              <a:t>thạc</a:t>
            </a:r>
            <a:r>
              <a:rPr lang="en-US" sz="2400" b="1" dirty="0"/>
              <a:t> </a:t>
            </a:r>
            <a:r>
              <a:rPr lang="en-US" sz="2400" b="1" dirty="0" err="1"/>
              <a:t>sy</a:t>
            </a:r>
            <a:r>
              <a:rPr lang="en-US" sz="2400" b="1" dirty="0"/>
              <a:t>̃:</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a:t>
            </a:r>
            <a:r>
              <a:rPr lang="en-US" sz="2400" dirty="0" err="1"/>
              <a:t>Chất</a:t>
            </a:r>
            <a:r>
              <a:rPr lang="en-US" sz="2400" dirty="0"/>
              <a:t> </a:t>
            </a:r>
            <a:r>
              <a:rPr lang="en-US" sz="2400" dirty="0" err="1"/>
              <a:t>gây</a:t>
            </a:r>
            <a:r>
              <a:rPr lang="en-US" sz="2400" dirty="0"/>
              <a:t> </a:t>
            </a:r>
            <a:r>
              <a:rPr lang="en-US" sz="2400" dirty="0" err="1"/>
              <a:t>nghiện</a:t>
            </a:r>
            <a:r>
              <a:rPr lang="en-US" sz="2400" dirty="0"/>
              <a:t> </a:t>
            </a:r>
            <a:r>
              <a:rPr lang="en-US" sz="2400" dirty="0" err="1"/>
              <a:t>và</a:t>
            </a:r>
            <a:r>
              <a:rPr lang="en-US" sz="2400" dirty="0"/>
              <a:t> </a:t>
            </a:r>
            <a:r>
              <a:rPr lang="en-US" sz="2400" dirty="0" err="1"/>
              <a:t>xã</a:t>
            </a:r>
            <a:r>
              <a:rPr lang="en-US" sz="2400" dirty="0"/>
              <a:t> </a:t>
            </a:r>
            <a:r>
              <a:rPr lang="en-US" sz="2400" dirty="0" err="1"/>
              <a:t>hội</a:t>
            </a:r>
            <a:r>
              <a:rPr lang="en-US" sz="2400" dirty="0"/>
              <a:t>: 03 </a:t>
            </a:r>
            <a:r>
              <a:rPr lang="en-US" sz="2400" dirty="0" err="1"/>
              <a:t>Tín</a:t>
            </a:r>
            <a:r>
              <a:rPr lang="en-US" sz="2400" dirty="0"/>
              <a:t> </a:t>
            </a:r>
            <a:r>
              <a:rPr lang="en-US" sz="2400" dirty="0" err="1"/>
              <a:t>chỉ</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QLTH </a:t>
            </a:r>
            <a:r>
              <a:rPr lang="en-US" sz="2400" dirty="0" err="1"/>
              <a:t>với</a:t>
            </a:r>
            <a:r>
              <a:rPr lang="en-US" sz="2400" dirty="0"/>
              <a:t> NSDMT </a:t>
            </a:r>
            <a:r>
              <a:rPr lang="en-US" sz="2400" dirty="0" err="1"/>
              <a:t>va</a:t>
            </a:r>
            <a:r>
              <a:rPr lang="en-US" sz="2400" dirty="0"/>
              <a:t>̀ </a:t>
            </a:r>
            <a:r>
              <a:rPr lang="en-US" sz="2400" dirty="0" err="1"/>
              <a:t>thực</a:t>
            </a:r>
            <a:r>
              <a:rPr lang="en-US" sz="2400" dirty="0"/>
              <a:t> </a:t>
            </a:r>
            <a:r>
              <a:rPr lang="en-US" sz="2400" dirty="0" err="1"/>
              <a:t>hành</a:t>
            </a:r>
            <a:r>
              <a:rPr lang="en-US" sz="2400" dirty="0"/>
              <a:t> : 06 </a:t>
            </a:r>
            <a:r>
              <a:rPr lang="en-US" sz="2400" dirty="0" err="1"/>
              <a:t>Tín</a:t>
            </a:r>
            <a:r>
              <a:rPr lang="en-US" sz="2400" dirty="0"/>
              <a:t> </a:t>
            </a:r>
            <a:r>
              <a:rPr lang="en-US" sz="2400" dirty="0" err="1"/>
              <a:t>chỉ</a:t>
            </a:r>
            <a:endParaRPr lang="en-US" sz="2400" dirty="0"/>
          </a:p>
          <a:p>
            <a:pPr marL="109537" indent="0" eaLnBrk="1" fontAlgn="auto" hangingPunct="1">
              <a:lnSpc>
                <a:spcPct val="130000"/>
              </a:lnSpc>
              <a:spcAft>
                <a:spcPts val="0"/>
              </a:spcAft>
              <a:buFont typeface="Wingdings 3" panose="05040102010807070707" pitchFamily="18" charset="2"/>
              <a:buNone/>
              <a:defRPr/>
            </a:pPr>
            <a:r>
              <a:rPr lang="en-US" sz="2400" dirty="0"/>
              <a:t>+ </a:t>
            </a:r>
            <a:r>
              <a:rPr lang="en-US" sz="2400" dirty="0" err="1"/>
              <a:t>Tham</a:t>
            </a:r>
            <a:r>
              <a:rPr lang="en-US" sz="2400" dirty="0"/>
              <a:t> </a:t>
            </a:r>
            <a:r>
              <a:rPr lang="en-US" sz="2400" dirty="0" err="1"/>
              <a:t>vấn</a:t>
            </a:r>
            <a:r>
              <a:rPr lang="en-US" sz="2400" dirty="0"/>
              <a:t> </a:t>
            </a:r>
            <a:r>
              <a:rPr lang="en-US" sz="2400" dirty="0" err="1"/>
              <a:t>điều</a:t>
            </a:r>
            <a:r>
              <a:rPr lang="en-US" sz="2400" dirty="0"/>
              <a:t> </a:t>
            </a:r>
            <a:r>
              <a:rPr lang="en-US" sz="2400" dirty="0" err="1"/>
              <a:t>trị</a:t>
            </a:r>
            <a:r>
              <a:rPr lang="en-US" sz="2400" dirty="0"/>
              <a:t> </a:t>
            </a:r>
            <a:r>
              <a:rPr lang="en-US" sz="2400" dirty="0" err="1"/>
              <a:t>nghiện</a:t>
            </a:r>
            <a:r>
              <a:rPr lang="en-US" sz="2400" dirty="0"/>
              <a:t> ma </a:t>
            </a:r>
            <a:r>
              <a:rPr lang="en-US" sz="2400" dirty="0" err="1"/>
              <a:t>túy</a:t>
            </a:r>
            <a:r>
              <a:rPr lang="en-US" sz="2400" dirty="0"/>
              <a:t> (03 </a:t>
            </a:r>
            <a:r>
              <a:rPr lang="en-US" sz="2400" dirty="0" err="1"/>
              <a:t>Tín</a:t>
            </a:r>
            <a:r>
              <a:rPr lang="en-US" sz="2400" dirty="0"/>
              <a:t> </a:t>
            </a:r>
            <a:r>
              <a:rPr lang="en-US" sz="2400" dirty="0" err="1"/>
              <a:t>chỉ</a:t>
            </a:r>
            <a:r>
              <a:rPr lang="en-US" sz="2400" dirty="0"/>
              <a:t>)</a:t>
            </a:r>
          </a:p>
          <a:p>
            <a:pPr marL="109537" indent="0" eaLnBrk="1" fontAlgn="auto" hangingPunct="1">
              <a:lnSpc>
                <a:spcPct val="130000"/>
              </a:lnSpc>
              <a:spcAft>
                <a:spcPts val="0"/>
              </a:spcAft>
              <a:buNone/>
              <a:defRPr/>
            </a:pPr>
            <a:r>
              <a:rPr lang="en-US" sz="2400" dirty="0"/>
              <a:t>+ </a:t>
            </a:r>
            <a:r>
              <a:rPr lang="en-US" sz="2400" dirty="0" err="1"/>
              <a:t>các</a:t>
            </a:r>
            <a:r>
              <a:rPr lang="en-US" sz="2400" dirty="0"/>
              <a:t> </a:t>
            </a:r>
            <a:r>
              <a:rPr lang="en-US" sz="2400" dirty="0" err="1"/>
              <a:t>chuyên</a:t>
            </a:r>
            <a:r>
              <a:rPr lang="en-US" sz="2400" dirty="0"/>
              <a:t> </a:t>
            </a:r>
            <a:r>
              <a:rPr lang="en-US" sz="2400" dirty="0" err="1"/>
              <a:t>đề</a:t>
            </a:r>
            <a:r>
              <a:rPr lang="en-US" sz="2400" dirty="0"/>
              <a:t> CTXH </a:t>
            </a:r>
            <a:r>
              <a:rPr lang="en-US" sz="2400" dirty="0" err="1"/>
              <a:t>với</a:t>
            </a:r>
            <a:r>
              <a:rPr lang="en-US" sz="2400" dirty="0"/>
              <a:t> </a:t>
            </a:r>
            <a:r>
              <a:rPr lang="en-US" sz="2400" dirty="0" err="1"/>
              <a:t>người</a:t>
            </a:r>
            <a:r>
              <a:rPr lang="en-US" sz="2400" dirty="0"/>
              <a:t> </a:t>
            </a:r>
            <a:r>
              <a:rPr lang="en-US" sz="2400" dirty="0" err="1"/>
              <a:t>nghiện</a:t>
            </a:r>
            <a:r>
              <a:rPr lang="en-US" sz="2400" dirty="0"/>
              <a:t> ma </a:t>
            </a:r>
            <a:r>
              <a:rPr lang="en-US" sz="2400" dirty="0" err="1"/>
              <a:t>túy</a:t>
            </a:r>
            <a:endParaRPr lang="en-US" sz="2400" dirty="0"/>
          </a:p>
          <a:p>
            <a:pPr marL="109537" indent="0" eaLnBrk="1" fontAlgn="auto" hangingPunct="1">
              <a:lnSpc>
                <a:spcPct val="130000"/>
              </a:lnSpc>
              <a:spcAft>
                <a:spcPts val="0"/>
              </a:spcAft>
              <a:buNone/>
              <a:defRPr/>
            </a:pPr>
            <a:r>
              <a:rPr lang="en-US" sz="2400" b="1" dirty="0"/>
              <a:t>UMP, HMU</a:t>
            </a:r>
            <a:endParaRPr lang="en-US" sz="2400" dirty="0"/>
          </a:p>
          <a:p>
            <a:pPr marL="109537" indent="0" eaLnBrk="1" fontAlgn="auto" hangingPunct="1">
              <a:lnSpc>
                <a:spcPct val="130000"/>
              </a:lnSpc>
              <a:spcAft>
                <a:spcPts val="0"/>
              </a:spcAft>
              <a:buFontTx/>
              <a:buChar char="-"/>
              <a:defRPr/>
            </a:pPr>
            <a:r>
              <a:rPr lang="en-US" sz="2400" dirty="0" err="1"/>
              <a:t>Môn</a:t>
            </a:r>
            <a:r>
              <a:rPr lang="en-US" sz="2400" dirty="0"/>
              <a:t> </a:t>
            </a:r>
            <a:r>
              <a:rPr lang="en-US" sz="2400" dirty="0" err="1"/>
              <a:t>định</a:t>
            </a:r>
            <a:r>
              <a:rPr lang="en-US" sz="2400" dirty="0"/>
              <a:t> h</a:t>
            </a:r>
            <a:r>
              <a:rPr lang="vi-VN" sz="2400" dirty="0"/>
              <a:t>ướng nghiện chất cho sinh viên y tế công cộng + nghiên cứu</a:t>
            </a:r>
          </a:p>
          <a:p>
            <a:pPr marL="109537" indent="0" eaLnBrk="1" fontAlgn="auto" hangingPunct="1">
              <a:lnSpc>
                <a:spcPct val="130000"/>
              </a:lnSpc>
              <a:spcAft>
                <a:spcPts val="0"/>
              </a:spcAft>
              <a:buFontTx/>
              <a:buChar char="-"/>
              <a:defRPr/>
            </a:pPr>
            <a:r>
              <a:rPr lang="vi-VN" sz="2400" dirty="0"/>
              <a:t>Trình ca SUDs cho tất cả sinh viên y</a:t>
            </a:r>
          </a:p>
          <a:p>
            <a:pPr marL="109537" indent="0" eaLnBrk="1" fontAlgn="auto" hangingPunct="1">
              <a:lnSpc>
                <a:spcPct val="130000"/>
              </a:lnSpc>
              <a:spcAft>
                <a:spcPts val="0"/>
              </a:spcAft>
              <a:buFontTx/>
              <a:buChar char="-"/>
              <a:defRPr/>
            </a:pPr>
            <a:r>
              <a:rPr lang="vi-VN" sz="2400" dirty="0"/>
              <a:t>Giảng về các rối loạn tâm thần đồng diễn trên bệnh nhân SUDs; hội chứng cai</a:t>
            </a:r>
          </a:p>
          <a:p>
            <a:pPr marL="109537" indent="0" eaLnBrk="1" fontAlgn="auto" hangingPunct="1">
              <a:lnSpc>
                <a:spcPct val="130000"/>
              </a:lnSpc>
              <a:spcAft>
                <a:spcPts val="0"/>
              </a:spcAft>
              <a:buFontTx/>
              <a:buChar char="-"/>
              <a:defRPr/>
            </a:pPr>
            <a:endParaRPr lang="vi-VN" sz="2400" dirty="0"/>
          </a:p>
          <a:p>
            <a:pPr marL="109537" indent="0" eaLnBrk="1" fontAlgn="auto" hangingPunct="1">
              <a:lnSpc>
                <a:spcPct val="130000"/>
              </a:lnSpc>
              <a:spcAft>
                <a:spcPts val="0"/>
              </a:spcAft>
              <a:buFontTx/>
              <a:buChar char="-"/>
              <a:defRPr/>
            </a:pPr>
            <a:endParaRPr lang="vi-VN" sz="2400" dirty="0"/>
          </a:p>
          <a:p>
            <a:pPr marL="109537" indent="0" eaLnBrk="1" fontAlgn="auto" hangingPunct="1">
              <a:lnSpc>
                <a:spcPct val="130000"/>
              </a:lnSpc>
              <a:spcAft>
                <a:spcPts val="0"/>
              </a:spcAft>
              <a:buFontTx/>
              <a:buChar char="-"/>
              <a:defRPr/>
            </a:pPr>
            <a:endParaRPr lang="en-US" sz="2400" dirty="0"/>
          </a:p>
        </p:txBody>
      </p:sp>
      <p:sp>
        <p:nvSpPr>
          <p:cNvPr id="3" name="Title 2">
            <a:extLst>
              <a:ext uri="{FF2B5EF4-FFF2-40B4-BE49-F238E27FC236}">
                <a16:creationId xmlns:a16="http://schemas.microsoft.com/office/drawing/2014/main" xmlns="" id="{523D48CE-99C5-49AF-90F6-4C89D1271607}"/>
              </a:ext>
            </a:extLst>
          </p:cNvPr>
          <p:cNvSpPr>
            <a:spLocks noGrp="1"/>
          </p:cNvSpPr>
          <p:nvPr>
            <p:ph type="title"/>
          </p:nvPr>
        </p:nvSpPr>
        <p:spPr>
          <a:xfrm>
            <a:off x="291298" y="107674"/>
            <a:ext cx="7886700" cy="1325563"/>
          </a:xfrm>
        </p:spPr>
        <p:txBody>
          <a:bodyPr/>
          <a:lstStyle/>
          <a:p>
            <a:pPr fontAlgn="auto">
              <a:spcAft>
                <a:spcPts val="0"/>
              </a:spcAft>
              <a:defRPr/>
            </a:pPr>
            <a:r>
              <a:rPr lang="en-US" b="1" dirty="0" err="1">
                <a:solidFill>
                  <a:schemeClr val="accent1">
                    <a:lumMod val="75000"/>
                  </a:schemeClr>
                </a:solidFill>
              </a:rPr>
              <a:t>Lồng</a:t>
            </a:r>
            <a:r>
              <a:rPr lang="en-US" b="1" dirty="0">
                <a:solidFill>
                  <a:schemeClr val="accent1">
                    <a:lumMod val="75000"/>
                  </a:schemeClr>
                </a:solidFill>
              </a:rPr>
              <a:t> </a:t>
            </a:r>
            <a:r>
              <a:rPr lang="en-US" b="1" dirty="0" err="1">
                <a:solidFill>
                  <a:schemeClr val="accent1">
                    <a:lumMod val="75000"/>
                  </a:schemeClr>
                </a:solidFill>
              </a:rPr>
              <a:t>ghép</a:t>
            </a:r>
            <a:r>
              <a:rPr lang="en-US" b="1" dirty="0">
                <a:solidFill>
                  <a:schemeClr val="accent1">
                    <a:lumMod val="75000"/>
                  </a:schemeClr>
                </a:solidFill>
              </a:rPr>
              <a:t> </a:t>
            </a:r>
            <a:r>
              <a:rPr lang="en-US" b="1" dirty="0" err="1">
                <a:solidFill>
                  <a:schemeClr val="accent1">
                    <a:lumMod val="75000"/>
                  </a:schemeClr>
                </a:solidFill>
              </a:rPr>
              <a:t>trong</a:t>
            </a:r>
            <a:r>
              <a:rPr lang="en-US" b="1" dirty="0">
                <a:solidFill>
                  <a:schemeClr val="accent1">
                    <a:lumMod val="75000"/>
                  </a:schemeClr>
                </a:solidFill>
              </a:rPr>
              <a:t> </a:t>
            </a:r>
            <a:r>
              <a:rPr lang="en-US" b="1" dirty="0" err="1">
                <a:solidFill>
                  <a:schemeClr val="accent1">
                    <a:lumMod val="75000"/>
                  </a:schemeClr>
                </a:solidFill>
              </a:rPr>
              <a:t>tr</a:t>
            </a:r>
            <a:r>
              <a:rPr lang="vi-VN" b="1" dirty="0">
                <a:solidFill>
                  <a:schemeClr val="accent1">
                    <a:lumMod val="75000"/>
                  </a:schemeClr>
                </a:solidFill>
              </a:rPr>
              <a:t>ư</a:t>
            </a:r>
            <a:r>
              <a:rPr lang="en-US" b="1" dirty="0" err="1">
                <a:solidFill>
                  <a:schemeClr val="accent1">
                    <a:lumMod val="75000"/>
                  </a:schemeClr>
                </a:solidFill>
              </a:rPr>
              <a:t>ờng</a:t>
            </a:r>
            <a:r>
              <a:rPr lang="en-US" b="1" dirty="0">
                <a:solidFill>
                  <a:schemeClr val="accent1">
                    <a:lumMod val="75000"/>
                  </a:schemeClr>
                </a:solidFill>
              </a:rPr>
              <a:t> </a:t>
            </a:r>
            <a:r>
              <a:rPr lang="en-US" b="1" dirty="0" err="1">
                <a:solidFill>
                  <a:schemeClr val="accent1">
                    <a:lumMod val="75000"/>
                  </a:schemeClr>
                </a:solidFill>
              </a:rPr>
              <a:t>đại</a:t>
            </a:r>
            <a:r>
              <a:rPr lang="en-US" b="1" dirty="0">
                <a:solidFill>
                  <a:schemeClr val="accent1">
                    <a:lumMod val="75000"/>
                  </a:schemeClr>
                </a:solidFill>
              </a:rPr>
              <a:t> </a:t>
            </a:r>
            <a:r>
              <a:rPr lang="en-US" b="1" dirty="0" err="1">
                <a:solidFill>
                  <a:schemeClr val="accent1">
                    <a:lumMod val="75000"/>
                  </a:schemeClr>
                </a:solidFill>
              </a:rPr>
              <a:t>học</a:t>
            </a:r>
            <a:endParaRPr lang="en-US" b="1" dirty="0">
              <a:solidFill>
                <a:schemeClr val="accent1">
                  <a:lumMod val="75000"/>
                </a:schemeClr>
              </a:solidFill>
            </a:endParaRPr>
          </a:p>
        </p:txBody>
      </p:sp>
    </p:spTree>
    <p:extLst>
      <p:ext uri="{BB962C8B-B14F-4D97-AF65-F5344CB8AC3E}">
        <p14:creationId xmlns:p14="http://schemas.microsoft.com/office/powerpoint/2010/main" val="2864739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69E6E6C2-49CA-46B8-B23E-2338F87BFB23}"/>
              </a:ext>
            </a:extLst>
          </p:cNvPr>
          <p:cNvSpPr/>
          <p:nvPr/>
        </p:nvSpPr>
        <p:spPr>
          <a:xfrm>
            <a:off x="351692" y="263769"/>
            <a:ext cx="1717431" cy="6330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29" name="Rectangle 28">
            <a:extLst>
              <a:ext uri="{FF2B5EF4-FFF2-40B4-BE49-F238E27FC236}">
                <a16:creationId xmlns:a16="http://schemas.microsoft.com/office/drawing/2014/main" xmlns="" id="{8D6DAC85-AFE3-49C4-9B7F-67245688B750}"/>
              </a:ext>
            </a:extLst>
          </p:cNvPr>
          <p:cNvSpPr/>
          <p:nvPr/>
        </p:nvSpPr>
        <p:spPr>
          <a:xfrm>
            <a:off x="3739662" y="263769"/>
            <a:ext cx="1692520" cy="633046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0" name="Rectangle 29">
            <a:extLst>
              <a:ext uri="{FF2B5EF4-FFF2-40B4-BE49-F238E27FC236}">
                <a16:creationId xmlns:a16="http://schemas.microsoft.com/office/drawing/2014/main" xmlns="" id="{29C8DCB0-D2C4-4DB1-9A97-02FCD9A7F674}"/>
              </a:ext>
            </a:extLst>
          </p:cNvPr>
          <p:cNvSpPr/>
          <p:nvPr/>
        </p:nvSpPr>
        <p:spPr>
          <a:xfrm>
            <a:off x="11582400" y="5802924"/>
            <a:ext cx="759069" cy="2231781"/>
          </a:xfrm>
          <a:prstGeom prst="rect">
            <a:avLst/>
          </a:prstGeom>
          <a:solidFill>
            <a:srgbClr val="E8F6F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1" name="Rectangle 30">
            <a:extLst>
              <a:ext uri="{FF2B5EF4-FFF2-40B4-BE49-F238E27FC236}">
                <a16:creationId xmlns:a16="http://schemas.microsoft.com/office/drawing/2014/main" xmlns="" id="{00EA61BA-7FFA-4381-8AF9-D4E80F3F6E55}"/>
              </a:ext>
            </a:extLst>
          </p:cNvPr>
          <p:cNvSpPr/>
          <p:nvPr/>
        </p:nvSpPr>
        <p:spPr>
          <a:xfrm>
            <a:off x="2051539" y="263769"/>
            <a:ext cx="1688123" cy="63304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2" name="Rectangle 31">
            <a:extLst>
              <a:ext uri="{FF2B5EF4-FFF2-40B4-BE49-F238E27FC236}">
                <a16:creationId xmlns:a16="http://schemas.microsoft.com/office/drawing/2014/main" xmlns="" id="{67A1DBB3-BCE2-41E8-85A3-0E82E7C303C5}"/>
              </a:ext>
            </a:extLst>
          </p:cNvPr>
          <p:cNvSpPr/>
          <p:nvPr/>
        </p:nvSpPr>
        <p:spPr>
          <a:xfrm>
            <a:off x="5432181" y="263769"/>
            <a:ext cx="1688123" cy="633046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vi-VN" sz="1662"/>
          </a:p>
        </p:txBody>
      </p:sp>
      <p:sp>
        <p:nvSpPr>
          <p:cNvPr id="3" name="TextBox 2">
            <a:extLst>
              <a:ext uri="{FF2B5EF4-FFF2-40B4-BE49-F238E27FC236}">
                <a16:creationId xmlns:a16="http://schemas.microsoft.com/office/drawing/2014/main" xmlns="" id="{08AC2555-CD69-4367-BDF9-1933990D8079}"/>
              </a:ext>
            </a:extLst>
          </p:cNvPr>
          <p:cNvSpPr txBox="1"/>
          <p:nvPr/>
        </p:nvSpPr>
        <p:spPr>
          <a:xfrm>
            <a:off x="710712" y="288681"/>
            <a:ext cx="8115300" cy="1370760"/>
          </a:xfrm>
          <a:prstGeom prst="rect">
            <a:avLst/>
          </a:prstGeom>
          <a:noFill/>
        </p:spPr>
        <p:txBody>
          <a:bodyPr>
            <a:spAutoFit/>
          </a:bodyPr>
          <a:lstStyle/>
          <a:p>
            <a:pPr algn="ctr">
              <a:defRPr/>
            </a:pPr>
            <a:r>
              <a:rPr lang="en-US" sz="2769" b="1" spc="-46" dirty="0" err="1">
                <a:solidFill>
                  <a:schemeClr val="tx1">
                    <a:lumMod val="65000"/>
                    <a:lumOff val="35000"/>
                  </a:schemeClr>
                </a:solidFill>
                <a:latin typeface="+mj-lt"/>
                <a:ea typeface="+mj-ea"/>
                <a:cs typeface="+mj-cs"/>
              </a:rPr>
              <a:t>Liên</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kết</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với</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các</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cơ</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quan</a:t>
            </a:r>
            <a:r>
              <a:rPr lang="en-US" sz="2769" b="1" spc="-46" dirty="0">
                <a:solidFill>
                  <a:schemeClr val="tx1">
                    <a:lumMod val="65000"/>
                    <a:lumOff val="35000"/>
                  </a:schemeClr>
                </a:solidFill>
                <a:latin typeface="+mj-lt"/>
                <a:ea typeface="+mj-ea"/>
                <a:cs typeface="+mj-cs"/>
              </a:rPr>
              <a:t>, ban </a:t>
            </a:r>
            <a:r>
              <a:rPr lang="en-US" sz="2769" b="1" spc="-46" dirty="0" err="1">
                <a:solidFill>
                  <a:schemeClr val="tx1">
                    <a:lumMod val="65000"/>
                    <a:lumOff val="35000"/>
                  </a:schemeClr>
                </a:solidFill>
                <a:latin typeface="+mj-lt"/>
                <a:ea typeface="+mj-ea"/>
                <a:cs typeface="+mj-cs"/>
              </a:rPr>
              <a:t>ngành</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đoàn</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thê</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trong</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nước</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va</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quốc</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tê</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trong</a:t>
            </a:r>
            <a:r>
              <a:rPr lang="en-US" sz="2769" b="1" spc="-46" dirty="0">
                <a:solidFill>
                  <a:schemeClr val="tx1">
                    <a:lumMod val="65000"/>
                    <a:lumOff val="35000"/>
                  </a:schemeClr>
                </a:solidFill>
                <a:latin typeface="+mj-lt"/>
                <a:ea typeface="+mj-ea"/>
                <a:cs typeface="+mj-cs"/>
              </a:rPr>
              <a:t> </a:t>
            </a:r>
          </a:p>
          <a:p>
            <a:pPr algn="ctr">
              <a:defRPr/>
            </a:pPr>
            <a:r>
              <a:rPr lang="en-US" sz="2769" b="1" spc="-46" dirty="0" err="1">
                <a:solidFill>
                  <a:schemeClr val="tx1">
                    <a:lumMod val="65000"/>
                    <a:lumOff val="35000"/>
                  </a:schemeClr>
                </a:solidFill>
                <a:latin typeface="+mj-lt"/>
                <a:ea typeface="+mj-ea"/>
                <a:cs typeface="+mj-cs"/>
              </a:rPr>
              <a:t>đào</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đạo</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nâng</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cao</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năng</a:t>
            </a:r>
            <a:r>
              <a:rPr lang="en-US" sz="2769" b="1" spc="-46" dirty="0">
                <a:solidFill>
                  <a:schemeClr val="tx1">
                    <a:lumMod val="65000"/>
                    <a:lumOff val="35000"/>
                  </a:schemeClr>
                </a:solidFill>
                <a:latin typeface="+mj-lt"/>
                <a:ea typeface="+mj-ea"/>
                <a:cs typeface="+mj-cs"/>
              </a:rPr>
              <a:t> </a:t>
            </a:r>
            <a:r>
              <a:rPr lang="en-US" sz="2769" b="1" spc="-46" dirty="0" err="1">
                <a:solidFill>
                  <a:schemeClr val="tx1">
                    <a:lumMod val="65000"/>
                    <a:lumOff val="35000"/>
                  </a:schemeClr>
                </a:solidFill>
                <a:latin typeface="+mj-lt"/>
                <a:ea typeface="+mj-ea"/>
                <a:cs typeface="+mj-cs"/>
              </a:rPr>
              <a:t>lực</a:t>
            </a:r>
            <a:r>
              <a:rPr lang="vi-VN" sz="2769" b="1" spc="-46" dirty="0">
                <a:solidFill>
                  <a:schemeClr val="tx1">
                    <a:lumMod val="65000"/>
                    <a:lumOff val="35000"/>
                  </a:schemeClr>
                </a:solidFill>
                <a:latin typeface="+mj-lt"/>
                <a:ea typeface="+mj-ea"/>
                <a:cs typeface="+mj-cs"/>
              </a:rPr>
              <a:t> </a:t>
            </a:r>
            <a:r>
              <a:rPr lang="vi-VN" sz="2769" spc="-46" dirty="0">
                <a:solidFill>
                  <a:schemeClr val="tx1">
                    <a:lumMod val="65000"/>
                    <a:lumOff val="35000"/>
                  </a:schemeClr>
                </a:solidFill>
                <a:latin typeface="+mj-lt"/>
                <a:ea typeface="+mj-ea"/>
                <a:cs typeface="+mj-cs"/>
              </a:rPr>
              <a:t>nghiện chất</a:t>
            </a:r>
          </a:p>
        </p:txBody>
      </p:sp>
      <p:pic>
        <p:nvPicPr>
          <p:cNvPr id="40968" name="Picture 3">
            <a:extLst>
              <a:ext uri="{FF2B5EF4-FFF2-40B4-BE49-F238E27FC236}">
                <a16:creationId xmlns:a16="http://schemas.microsoft.com/office/drawing/2014/main" xmlns="" id="{37CB3209-29A0-4BCD-8DD7-0E7D8BBDDC5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474" y="2754923"/>
            <a:ext cx="970085" cy="1198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Picture 4">
            <a:extLst>
              <a:ext uri="{FF2B5EF4-FFF2-40B4-BE49-F238E27FC236}">
                <a16:creationId xmlns:a16="http://schemas.microsoft.com/office/drawing/2014/main" xmlns="" id="{3FB94966-9CC2-47BC-9839-B1AFAE57307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02923" y="2110154"/>
            <a:ext cx="1018443" cy="88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0" name="Picture 5">
            <a:extLst>
              <a:ext uri="{FF2B5EF4-FFF2-40B4-BE49-F238E27FC236}">
                <a16:creationId xmlns:a16="http://schemas.microsoft.com/office/drawing/2014/main" xmlns="" id="{258BBA10-C60D-4DE3-B893-D0FCD58AB8F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505" y="4208585"/>
            <a:ext cx="981808" cy="97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1" name="Picture 8">
            <a:extLst>
              <a:ext uri="{FF2B5EF4-FFF2-40B4-BE49-F238E27FC236}">
                <a16:creationId xmlns:a16="http://schemas.microsoft.com/office/drawing/2014/main" xmlns="" id="{E65D73DD-2EDA-4BEE-978F-3F59FBE3C87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40824" y="3339612"/>
            <a:ext cx="870438" cy="868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2" name="Picture 9">
            <a:extLst>
              <a:ext uri="{FF2B5EF4-FFF2-40B4-BE49-F238E27FC236}">
                <a16:creationId xmlns:a16="http://schemas.microsoft.com/office/drawing/2014/main" xmlns="" id="{A5BAF0C9-28BB-4FAF-A351-E727233C61D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12423" y="3197470"/>
            <a:ext cx="1553308" cy="635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3" name="Picture 10">
            <a:extLst>
              <a:ext uri="{FF2B5EF4-FFF2-40B4-BE49-F238E27FC236}">
                <a16:creationId xmlns:a16="http://schemas.microsoft.com/office/drawing/2014/main" xmlns="" id="{434A310D-FE11-4461-BCF6-485BF8DFB53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401766" y="2753458"/>
            <a:ext cx="1129811"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5" name="Picture 12">
            <a:extLst>
              <a:ext uri="{FF2B5EF4-FFF2-40B4-BE49-F238E27FC236}">
                <a16:creationId xmlns:a16="http://schemas.microsoft.com/office/drawing/2014/main" xmlns="" id="{74477EB3-9281-432F-A79C-9EED540E21E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07627" y="4630615"/>
            <a:ext cx="1053611" cy="1043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6" name="Picture 13">
            <a:extLst>
              <a:ext uri="{FF2B5EF4-FFF2-40B4-BE49-F238E27FC236}">
                <a16:creationId xmlns:a16="http://schemas.microsoft.com/office/drawing/2014/main" xmlns="" id="{5718368F-2010-4DAE-89BC-49ED07461585}"/>
              </a:ext>
            </a:extLst>
          </p:cNvPr>
          <p:cNvPicPr>
            <a:picLocks noChangeAspect="1"/>
          </p:cNvPicPr>
          <p:nvPr/>
        </p:nvPicPr>
        <p:blipFill>
          <a:blip r:embed="rId10" cstate="print">
            <a:extLst>
              <a:ext uri="{28A0092B-C50C-407E-A947-70E740481C1C}">
                <a14:useLocalDpi xmlns:a14="http://schemas.microsoft.com/office/drawing/2010/main" val="0"/>
              </a:ext>
            </a:extLst>
          </a:blip>
          <a:srcRect l="9796" t="10555" r="7512" b="9564"/>
          <a:stretch>
            <a:fillRect/>
          </a:stretch>
        </p:blipFill>
        <p:spPr bwMode="auto">
          <a:xfrm>
            <a:off x="7448550" y="2135067"/>
            <a:ext cx="994996" cy="986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7" name="Picture 14">
            <a:extLst>
              <a:ext uri="{FF2B5EF4-FFF2-40B4-BE49-F238E27FC236}">
                <a16:creationId xmlns:a16="http://schemas.microsoft.com/office/drawing/2014/main" xmlns="" id="{899F019A-8016-4CED-BEB8-A1C22CB487D8}"/>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68062" y="3552092"/>
            <a:ext cx="1179635" cy="117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8" name="Picture 15">
            <a:extLst>
              <a:ext uri="{FF2B5EF4-FFF2-40B4-BE49-F238E27FC236}">
                <a16:creationId xmlns:a16="http://schemas.microsoft.com/office/drawing/2014/main" xmlns="" id="{81412D7F-33FE-4097-85F4-C1F60BD071ED}"/>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29501" y="3242897"/>
            <a:ext cx="1164981" cy="858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9" name="Picture 16">
            <a:extLst>
              <a:ext uri="{FF2B5EF4-FFF2-40B4-BE49-F238E27FC236}">
                <a16:creationId xmlns:a16="http://schemas.microsoft.com/office/drawing/2014/main" xmlns="" id="{50C7D255-D5AD-4977-AA50-1A43E4986AB6}"/>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98727" y="4380035"/>
            <a:ext cx="1270488" cy="70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0" name="Picture 17">
            <a:extLst>
              <a:ext uri="{FF2B5EF4-FFF2-40B4-BE49-F238E27FC236}">
                <a16:creationId xmlns:a16="http://schemas.microsoft.com/office/drawing/2014/main" xmlns="" id="{14819574-40CC-4FD1-B024-2881809AE49F}"/>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110405" y="2032489"/>
            <a:ext cx="1214803" cy="115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1" name="Picture 19">
            <a:extLst>
              <a:ext uri="{FF2B5EF4-FFF2-40B4-BE49-F238E27FC236}">
                <a16:creationId xmlns:a16="http://schemas.microsoft.com/office/drawing/2014/main" xmlns="" id="{200ABDD5-FC11-41AE-8129-354AB4B5C096}"/>
              </a:ext>
            </a:extLst>
          </p:cNvPr>
          <p:cNvPicPr>
            <a:picLocks noChangeAspect="1"/>
          </p:cNvPicPr>
          <p:nvPr/>
        </p:nvPicPr>
        <p:blipFill>
          <a:blip r:embed="rId15" cstate="print">
            <a:extLst>
              <a:ext uri="{28A0092B-C50C-407E-A947-70E740481C1C}">
                <a14:useLocalDpi xmlns:a14="http://schemas.microsoft.com/office/drawing/2010/main" val="0"/>
              </a:ext>
            </a:extLst>
          </a:blip>
          <a:srcRect t="11745" b="6931"/>
          <a:stretch>
            <a:fillRect/>
          </a:stretch>
        </p:blipFill>
        <p:spPr bwMode="auto">
          <a:xfrm>
            <a:off x="4177812" y="4358054"/>
            <a:ext cx="877765" cy="96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2" name="Picture 20">
            <a:extLst>
              <a:ext uri="{FF2B5EF4-FFF2-40B4-BE49-F238E27FC236}">
                <a16:creationId xmlns:a16="http://schemas.microsoft.com/office/drawing/2014/main" xmlns="" id="{051BC890-7E13-4F9D-9891-19A5E0F3E808}"/>
              </a:ext>
            </a:extLst>
          </p:cNvPr>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745774" y="3817327"/>
            <a:ext cx="107559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3" name="Picture 7">
            <a:extLst>
              <a:ext uri="{FF2B5EF4-FFF2-40B4-BE49-F238E27FC236}">
                <a16:creationId xmlns:a16="http://schemas.microsoft.com/office/drawing/2014/main" xmlns="" id="{2F88E0F6-B6AC-4CC8-8308-828E460213F3}"/>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603631" y="4897315"/>
            <a:ext cx="1447800" cy="55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4" name="Picture 2" descr="Kết quả hình ảnh cho lanh su quan phap logo">
            <a:extLst>
              <a:ext uri="{FF2B5EF4-FFF2-40B4-BE49-F238E27FC236}">
                <a16:creationId xmlns:a16="http://schemas.microsoft.com/office/drawing/2014/main" xmlns="" id="{C3016C09-F04B-44C0-96AB-5FB768030CE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49613" y="5420458"/>
            <a:ext cx="1724757" cy="84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5" name="Picture 18">
            <a:extLst>
              <a:ext uri="{FF2B5EF4-FFF2-40B4-BE49-F238E27FC236}">
                <a16:creationId xmlns:a16="http://schemas.microsoft.com/office/drawing/2014/main" xmlns="" id="{143561FD-BEEE-4D1D-A49D-3D19495E2811}"/>
              </a:ext>
            </a:extLst>
          </p:cNvPr>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203938" y="2139462"/>
            <a:ext cx="1783374" cy="5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6" name="Picture 21">
            <a:extLst>
              <a:ext uri="{FF2B5EF4-FFF2-40B4-BE49-F238E27FC236}">
                <a16:creationId xmlns:a16="http://schemas.microsoft.com/office/drawing/2014/main" xmlns="" id="{886B942B-07A2-4946-90E9-286B014E85B5}"/>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400051" y="2047143"/>
            <a:ext cx="163097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7" name="Picture 23">
            <a:extLst>
              <a:ext uri="{FF2B5EF4-FFF2-40B4-BE49-F238E27FC236}">
                <a16:creationId xmlns:a16="http://schemas.microsoft.com/office/drawing/2014/main" xmlns="" id="{118C6209-E2D1-4CB6-88C8-75963BCA0902}"/>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079631" y="5490797"/>
            <a:ext cx="1138604" cy="9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8" name="Picture 24">
            <a:extLst>
              <a:ext uri="{FF2B5EF4-FFF2-40B4-BE49-F238E27FC236}">
                <a16:creationId xmlns:a16="http://schemas.microsoft.com/office/drawing/2014/main" xmlns="" id="{09428DAE-FC78-4B96-A465-E903FB136B0F}"/>
              </a:ext>
            </a:extLst>
          </p:cNvPr>
          <p:cNvPicPr>
            <a:picLocks noChangeAspect="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5775081" y="5521569"/>
            <a:ext cx="1123950" cy="997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9" name="Picture 25">
            <a:extLst>
              <a:ext uri="{FF2B5EF4-FFF2-40B4-BE49-F238E27FC236}">
                <a16:creationId xmlns:a16="http://schemas.microsoft.com/office/drawing/2014/main" xmlns="" id="{564F365F-ED3B-422E-AE2D-F372912E1B1E}"/>
              </a:ext>
            </a:extLst>
          </p:cNvPr>
          <p:cNvPicPr>
            <a:picLocks noChangeAspect="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387112" y="5663713"/>
            <a:ext cx="1197219" cy="93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a:extLst>
              <a:ext uri="{FF2B5EF4-FFF2-40B4-BE49-F238E27FC236}">
                <a16:creationId xmlns:a16="http://schemas.microsoft.com/office/drawing/2014/main" xmlns="" id="{84E79041-0458-4E5B-AC69-D650048EE74A}"/>
              </a:ext>
            </a:extLst>
          </p:cNvPr>
          <p:cNvPicPr>
            <a:picLocks noChangeAspect="1"/>
          </p:cNvPicPr>
          <p:nvPr/>
        </p:nvPicPr>
        <p:blipFill>
          <a:blip r:embed="rId24"/>
          <a:stretch>
            <a:fillRect/>
          </a:stretch>
        </p:blipFill>
        <p:spPr>
          <a:xfrm>
            <a:off x="551466" y="5455413"/>
            <a:ext cx="1083087" cy="866470"/>
          </a:xfrm>
          <a:prstGeom prst="rect">
            <a:avLst/>
          </a:prstGeom>
        </p:spPr>
      </p:pic>
    </p:spTree>
    <p:extLst>
      <p:ext uri="{BB962C8B-B14F-4D97-AF65-F5344CB8AC3E}">
        <p14:creationId xmlns:p14="http://schemas.microsoft.com/office/powerpoint/2010/main" val="95963368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solidFill>
                  <a:schemeClr val="accent1">
                    <a:lumMod val="75000"/>
                  </a:schemeClr>
                </a:solidFill>
              </a:rPr>
              <a:t>Thách</a:t>
            </a:r>
            <a:r>
              <a:rPr lang="en-US" b="1" dirty="0">
                <a:solidFill>
                  <a:schemeClr val="accent1">
                    <a:lumMod val="75000"/>
                  </a:schemeClr>
                </a:solidFill>
              </a:rPr>
              <a:t> </a:t>
            </a:r>
            <a:r>
              <a:rPr lang="en-US" b="1" dirty="0" err="1">
                <a:solidFill>
                  <a:schemeClr val="accent1">
                    <a:lumMod val="75000"/>
                  </a:schemeClr>
                </a:solidFill>
              </a:rPr>
              <a:t>thức</a:t>
            </a:r>
            <a:r>
              <a:rPr lang="en-US" b="1" dirty="0">
                <a:solidFill>
                  <a:schemeClr val="accent1">
                    <a:lumMod val="75000"/>
                  </a:schemeClr>
                </a:solidFill>
              </a:rPr>
              <a:t>/</a:t>
            </a:r>
            <a:r>
              <a:rPr lang="en-US" b="1" dirty="0" err="1">
                <a:solidFill>
                  <a:schemeClr val="accent1">
                    <a:lumMod val="75000"/>
                  </a:schemeClr>
                </a:solidFill>
              </a:rPr>
              <a:t>Cơ</a:t>
            </a:r>
            <a:r>
              <a:rPr lang="en-US" b="1" dirty="0">
                <a:solidFill>
                  <a:schemeClr val="accent1">
                    <a:lumMod val="75000"/>
                  </a:schemeClr>
                </a:solidFill>
              </a:rPr>
              <a:t> </a:t>
            </a:r>
            <a:r>
              <a:rPr lang="en-US" b="1" dirty="0" err="1">
                <a:solidFill>
                  <a:schemeClr val="accent1">
                    <a:lumMod val="75000"/>
                  </a:schemeClr>
                </a:solidFill>
              </a:rPr>
              <a:t>hội</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fontScale="85000" lnSpcReduction="20000"/>
          </a:bodyPr>
          <a:lstStyle/>
          <a:p>
            <a:r>
              <a:rPr lang="en-US" dirty="0" err="1"/>
              <a:t>Việc</a:t>
            </a:r>
            <a:r>
              <a:rPr lang="en-US" dirty="0"/>
              <a:t> </a:t>
            </a:r>
            <a:r>
              <a:rPr lang="en-US" dirty="0" err="1"/>
              <a:t>lồng</a:t>
            </a:r>
            <a:r>
              <a:rPr lang="en-US" dirty="0"/>
              <a:t> </a:t>
            </a:r>
            <a:r>
              <a:rPr lang="en-US" dirty="0" err="1"/>
              <a:t>ghép</a:t>
            </a:r>
            <a:r>
              <a:rPr lang="en-US" dirty="0"/>
              <a:t> </a:t>
            </a:r>
            <a:r>
              <a:rPr lang="en-US" dirty="0" err="1"/>
              <a:t>trong</a:t>
            </a:r>
            <a:r>
              <a:rPr lang="en-US" dirty="0"/>
              <a:t> </a:t>
            </a:r>
            <a:r>
              <a:rPr lang="en-US" dirty="0" err="1"/>
              <a:t>đào</a:t>
            </a:r>
            <a:r>
              <a:rPr lang="en-US" dirty="0"/>
              <a:t> </a:t>
            </a:r>
            <a:r>
              <a:rPr lang="en-US" dirty="0" err="1"/>
              <a:t>tạo</a:t>
            </a:r>
            <a:r>
              <a:rPr lang="en-US" dirty="0"/>
              <a:t> y </a:t>
            </a:r>
            <a:r>
              <a:rPr lang="en-US" dirty="0" err="1"/>
              <a:t>khoa</a:t>
            </a:r>
            <a:r>
              <a:rPr lang="en-US" dirty="0"/>
              <a:t> </a:t>
            </a:r>
            <a:r>
              <a:rPr lang="en-US" dirty="0" err="1"/>
              <a:t>tuy</a:t>
            </a:r>
            <a:r>
              <a:rPr lang="en-US" dirty="0"/>
              <a:t> </a:t>
            </a:r>
            <a:r>
              <a:rPr lang="en-US" dirty="0" err="1"/>
              <a:t>nhiên</a:t>
            </a:r>
            <a:r>
              <a:rPr lang="en-US" dirty="0"/>
              <a:t> </a:t>
            </a:r>
            <a:r>
              <a:rPr lang="en-US" dirty="0" err="1"/>
              <a:t>chưa</a:t>
            </a:r>
            <a:r>
              <a:rPr lang="en-US" dirty="0"/>
              <a:t> </a:t>
            </a:r>
            <a:r>
              <a:rPr lang="en-US" dirty="0" err="1"/>
              <a:t>bài</a:t>
            </a:r>
            <a:r>
              <a:rPr lang="en-US" dirty="0"/>
              <a:t> </a:t>
            </a:r>
            <a:r>
              <a:rPr lang="en-US" dirty="0" err="1"/>
              <a:t>bản</a:t>
            </a:r>
            <a:r>
              <a:rPr lang="en-US" dirty="0"/>
              <a:t>, </a:t>
            </a:r>
            <a:r>
              <a:rPr lang="en-US" dirty="0" err="1"/>
              <a:t>hệ</a:t>
            </a:r>
            <a:r>
              <a:rPr lang="en-US" dirty="0"/>
              <a:t> </a:t>
            </a:r>
            <a:r>
              <a:rPr lang="en-US" dirty="0" err="1"/>
              <a:t>thống</a:t>
            </a:r>
            <a:r>
              <a:rPr lang="en-US" dirty="0"/>
              <a:t>, </a:t>
            </a:r>
            <a:r>
              <a:rPr lang="en-US" dirty="0" err="1"/>
              <a:t>Chưa</a:t>
            </a:r>
            <a:r>
              <a:rPr lang="en-US" dirty="0"/>
              <a:t> </a:t>
            </a:r>
            <a:r>
              <a:rPr lang="en-US" dirty="0" err="1"/>
              <a:t>có</a:t>
            </a:r>
            <a:r>
              <a:rPr lang="en-US" dirty="0"/>
              <a:t> </a:t>
            </a:r>
            <a:r>
              <a:rPr lang="en-US" dirty="0" err="1"/>
              <a:t>nhiều</a:t>
            </a:r>
            <a:r>
              <a:rPr lang="en-US" dirty="0"/>
              <a:t> </a:t>
            </a:r>
            <a:r>
              <a:rPr lang="en-US" dirty="0" err="1"/>
              <a:t>cơ</a:t>
            </a:r>
            <a:r>
              <a:rPr lang="en-US" dirty="0"/>
              <a:t> </a:t>
            </a:r>
            <a:r>
              <a:rPr lang="en-US" dirty="0" err="1"/>
              <a:t>hội</a:t>
            </a:r>
            <a:r>
              <a:rPr lang="en-US" dirty="0"/>
              <a:t> </a:t>
            </a:r>
            <a:r>
              <a:rPr lang="en-US" dirty="0" err="1"/>
              <a:t>thực</a:t>
            </a:r>
            <a:r>
              <a:rPr lang="en-US" dirty="0"/>
              <a:t> </a:t>
            </a:r>
            <a:r>
              <a:rPr lang="en-US" dirty="0" err="1"/>
              <a:t>hành</a:t>
            </a:r>
            <a:r>
              <a:rPr lang="en-US" dirty="0"/>
              <a:t>, </a:t>
            </a:r>
            <a:r>
              <a:rPr lang="en-US" dirty="0" err="1"/>
              <a:t>quan</a:t>
            </a:r>
            <a:r>
              <a:rPr lang="en-US" dirty="0"/>
              <a:t> </a:t>
            </a:r>
            <a:r>
              <a:rPr lang="en-US" dirty="0" err="1"/>
              <a:t>sát</a:t>
            </a:r>
            <a:r>
              <a:rPr lang="en-US" dirty="0"/>
              <a:t> </a:t>
            </a:r>
            <a:r>
              <a:rPr lang="en-US" dirty="0" err="1"/>
              <a:t>cơ</a:t>
            </a:r>
            <a:r>
              <a:rPr lang="en-US" dirty="0"/>
              <a:t> </a:t>
            </a:r>
            <a:r>
              <a:rPr lang="en-US" dirty="0" err="1"/>
              <a:t>sở</a:t>
            </a:r>
            <a:r>
              <a:rPr lang="en-US" dirty="0"/>
              <a:t> </a:t>
            </a:r>
            <a:r>
              <a:rPr lang="en-US" dirty="0" err="1"/>
              <a:t>điều</a:t>
            </a:r>
            <a:r>
              <a:rPr lang="en-US" dirty="0"/>
              <a:t> </a:t>
            </a:r>
            <a:r>
              <a:rPr lang="en-US" dirty="0" err="1"/>
              <a:t>trị</a:t>
            </a:r>
            <a:r>
              <a:rPr lang="en-US" dirty="0"/>
              <a:t>, </a:t>
            </a:r>
            <a:r>
              <a:rPr lang="en-US" dirty="0" err="1"/>
              <a:t>tiếp</a:t>
            </a:r>
            <a:r>
              <a:rPr lang="en-US" dirty="0"/>
              <a:t> </a:t>
            </a:r>
            <a:r>
              <a:rPr lang="en-US" dirty="0" err="1"/>
              <a:t>cận</a:t>
            </a:r>
            <a:r>
              <a:rPr lang="en-US" dirty="0"/>
              <a:t> </a:t>
            </a:r>
            <a:r>
              <a:rPr lang="en-US" dirty="0" err="1"/>
              <a:t>với</a:t>
            </a:r>
            <a:r>
              <a:rPr lang="en-US" dirty="0"/>
              <a:t> </a:t>
            </a:r>
            <a:r>
              <a:rPr lang="en-US" dirty="0" err="1"/>
              <a:t>bệnh</a:t>
            </a:r>
            <a:r>
              <a:rPr lang="en-US" dirty="0"/>
              <a:t> </a:t>
            </a:r>
            <a:r>
              <a:rPr lang="en-US" dirty="0" err="1"/>
              <a:t>nhân</a:t>
            </a:r>
            <a:endParaRPr lang="en-US" dirty="0"/>
          </a:p>
          <a:p>
            <a:pPr>
              <a:buNone/>
            </a:pPr>
            <a:endParaRPr lang="en-US" dirty="0"/>
          </a:p>
          <a:p>
            <a:r>
              <a:rPr lang="en-US" dirty="0" err="1"/>
              <a:t>Chưa</a:t>
            </a:r>
            <a:r>
              <a:rPr lang="en-US" dirty="0"/>
              <a:t> </a:t>
            </a:r>
            <a:r>
              <a:rPr lang="en-US" dirty="0" err="1"/>
              <a:t>đề</a:t>
            </a:r>
            <a:r>
              <a:rPr lang="en-US" dirty="0"/>
              <a:t> </a:t>
            </a:r>
            <a:r>
              <a:rPr lang="en-US" dirty="0" err="1"/>
              <a:t>cập</a:t>
            </a:r>
            <a:r>
              <a:rPr lang="en-US" dirty="0"/>
              <a:t> </a:t>
            </a:r>
            <a:r>
              <a:rPr lang="en-US" dirty="0" err="1"/>
              <a:t>đến</a:t>
            </a:r>
            <a:r>
              <a:rPr lang="en-US" dirty="0"/>
              <a:t> </a:t>
            </a:r>
            <a:r>
              <a:rPr lang="en-US" dirty="0" err="1"/>
              <a:t>việc</a:t>
            </a:r>
            <a:r>
              <a:rPr lang="en-US" dirty="0"/>
              <a:t> </a:t>
            </a:r>
            <a:r>
              <a:rPr lang="en-US" dirty="0" err="1"/>
              <a:t>điều</a:t>
            </a:r>
            <a:r>
              <a:rPr lang="en-US" dirty="0"/>
              <a:t> </a:t>
            </a:r>
            <a:r>
              <a:rPr lang="en-US" dirty="0" err="1"/>
              <a:t>trị</a:t>
            </a:r>
            <a:r>
              <a:rPr lang="en-US" dirty="0"/>
              <a:t>, </a:t>
            </a:r>
            <a:r>
              <a:rPr lang="en-US" dirty="0" err="1"/>
              <a:t>tư</a:t>
            </a:r>
            <a:r>
              <a:rPr lang="en-US" dirty="0"/>
              <a:t> </a:t>
            </a:r>
            <a:r>
              <a:rPr lang="en-US" dirty="0" err="1"/>
              <a:t>vấn</a:t>
            </a:r>
            <a:r>
              <a:rPr lang="en-US" dirty="0"/>
              <a:t>, </a:t>
            </a:r>
            <a:r>
              <a:rPr lang="en-US" dirty="0" err="1"/>
              <a:t>tâm</a:t>
            </a:r>
            <a:r>
              <a:rPr lang="en-US" dirty="0"/>
              <a:t> </a:t>
            </a:r>
            <a:r>
              <a:rPr lang="en-US" dirty="0" err="1"/>
              <a:t>lý</a:t>
            </a:r>
            <a:r>
              <a:rPr lang="en-US" dirty="0"/>
              <a:t> </a:t>
            </a:r>
            <a:r>
              <a:rPr lang="en-US" dirty="0" err="1"/>
              <a:t>người</a:t>
            </a:r>
            <a:r>
              <a:rPr lang="en-US" dirty="0"/>
              <a:t> </a:t>
            </a:r>
            <a:r>
              <a:rPr lang="en-US" dirty="0" err="1"/>
              <a:t>sử</a:t>
            </a:r>
            <a:r>
              <a:rPr lang="en-US" dirty="0"/>
              <a:t> </a:t>
            </a:r>
            <a:r>
              <a:rPr lang="en-US" dirty="0" err="1"/>
              <a:t>dụng</a:t>
            </a:r>
            <a:r>
              <a:rPr lang="en-US" dirty="0"/>
              <a:t> </a:t>
            </a:r>
            <a:r>
              <a:rPr lang="en-US" dirty="0" err="1"/>
              <a:t>chất</a:t>
            </a:r>
            <a:r>
              <a:rPr lang="en-US" dirty="0"/>
              <a:t> </a:t>
            </a:r>
            <a:r>
              <a:rPr lang="en-US" dirty="0" err="1"/>
              <a:t>gây</a:t>
            </a:r>
            <a:r>
              <a:rPr lang="en-US" dirty="0"/>
              <a:t> </a:t>
            </a:r>
            <a:r>
              <a:rPr lang="en-US" dirty="0" err="1"/>
              <a:t>nghiện</a:t>
            </a:r>
            <a:endParaRPr lang="en-US" dirty="0"/>
          </a:p>
          <a:p>
            <a:pPr>
              <a:buNone/>
            </a:pPr>
            <a:endParaRPr lang="en-US" dirty="0"/>
          </a:p>
          <a:p>
            <a:r>
              <a:rPr lang="en-US" dirty="0" err="1"/>
              <a:t>Năng</a:t>
            </a:r>
            <a:r>
              <a:rPr lang="en-US" dirty="0"/>
              <a:t> </a:t>
            </a:r>
            <a:r>
              <a:rPr lang="en-US" dirty="0" err="1"/>
              <a:t>lực</a:t>
            </a:r>
            <a:r>
              <a:rPr lang="en-US" dirty="0"/>
              <a:t> </a:t>
            </a:r>
            <a:r>
              <a:rPr lang="en-US" dirty="0" err="1"/>
              <a:t>điều</a:t>
            </a:r>
            <a:r>
              <a:rPr lang="en-US" dirty="0"/>
              <a:t> </a:t>
            </a:r>
            <a:r>
              <a:rPr lang="en-US" dirty="0" err="1"/>
              <a:t>trị</a:t>
            </a:r>
            <a:r>
              <a:rPr lang="en-US" dirty="0"/>
              <a:t> </a:t>
            </a:r>
            <a:r>
              <a:rPr lang="en-US" dirty="0" err="1"/>
              <a:t>lạm</a:t>
            </a:r>
            <a:r>
              <a:rPr lang="en-US" dirty="0"/>
              <a:t> </a:t>
            </a:r>
            <a:r>
              <a:rPr lang="en-US" dirty="0" err="1"/>
              <a:t>dụng</a:t>
            </a:r>
            <a:r>
              <a:rPr lang="en-US" dirty="0"/>
              <a:t> ATS, </a:t>
            </a:r>
            <a:r>
              <a:rPr lang="en-US" dirty="0" err="1"/>
              <a:t>rượu</a:t>
            </a:r>
            <a:r>
              <a:rPr lang="en-US" dirty="0"/>
              <a:t> </a:t>
            </a:r>
            <a:r>
              <a:rPr lang="en-US" dirty="0" err="1"/>
              <a:t>và</a:t>
            </a:r>
            <a:r>
              <a:rPr lang="en-US" dirty="0"/>
              <a:t> can </a:t>
            </a:r>
            <a:r>
              <a:rPr lang="en-US" dirty="0" err="1"/>
              <a:t>thiệp</a:t>
            </a:r>
            <a:r>
              <a:rPr lang="en-US" dirty="0"/>
              <a:t> </a:t>
            </a:r>
            <a:r>
              <a:rPr lang="en-US" dirty="0" err="1"/>
              <a:t>toàn</a:t>
            </a:r>
            <a:r>
              <a:rPr lang="en-US" dirty="0"/>
              <a:t> </a:t>
            </a:r>
            <a:r>
              <a:rPr lang="en-US" dirty="0" err="1"/>
              <a:t>diện</a:t>
            </a:r>
            <a:r>
              <a:rPr lang="en-US" dirty="0"/>
              <a:t> </a:t>
            </a:r>
            <a:r>
              <a:rPr lang="en-US" dirty="0" err="1"/>
              <a:t>chưa</a:t>
            </a:r>
            <a:r>
              <a:rPr lang="en-US" dirty="0"/>
              <a:t> </a:t>
            </a:r>
            <a:r>
              <a:rPr lang="en-US" dirty="0" err="1"/>
              <a:t>đáp</a:t>
            </a:r>
            <a:r>
              <a:rPr lang="en-US" dirty="0"/>
              <a:t> </a:t>
            </a:r>
            <a:r>
              <a:rPr lang="en-US" dirty="0" err="1"/>
              <a:t>ứng</a:t>
            </a:r>
            <a:r>
              <a:rPr lang="en-US" dirty="0"/>
              <a:t> </a:t>
            </a:r>
            <a:r>
              <a:rPr lang="en-US" dirty="0" err="1"/>
              <a:t>nhu</a:t>
            </a:r>
            <a:r>
              <a:rPr lang="en-US" dirty="0"/>
              <a:t> </a:t>
            </a:r>
            <a:r>
              <a:rPr lang="en-US" dirty="0" err="1"/>
              <a:t>cầu</a:t>
            </a:r>
            <a:r>
              <a:rPr lang="en-US" dirty="0"/>
              <a:t> </a:t>
            </a:r>
            <a:r>
              <a:rPr lang="en-US" dirty="0" err="1"/>
              <a:t>xã</a:t>
            </a:r>
            <a:r>
              <a:rPr lang="en-US" dirty="0"/>
              <a:t> </a:t>
            </a:r>
            <a:r>
              <a:rPr lang="en-US" dirty="0" err="1"/>
              <a:t>hội</a:t>
            </a:r>
            <a:endParaRPr lang="en-US" dirty="0"/>
          </a:p>
          <a:p>
            <a:endParaRPr lang="en-US" dirty="0"/>
          </a:p>
          <a:p>
            <a:r>
              <a:rPr lang="en-US" dirty="0" err="1"/>
              <a:t>Chưa</a:t>
            </a:r>
            <a:r>
              <a:rPr lang="en-US" dirty="0"/>
              <a:t> </a:t>
            </a:r>
            <a:r>
              <a:rPr lang="en-US" dirty="0" err="1"/>
              <a:t>có</a:t>
            </a:r>
            <a:r>
              <a:rPr lang="en-US" dirty="0"/>
              <a:t> </a:t>
            </a:r>
            <a:r>
              <a:rPr lang="en-US" dirty="0" err="1"/>
              <a:t>quy</a:t>
            </a:r>
            <a:r>
              <a:rPr lang="en-US" dirty="0"/>
              <a:t> </a:t>
            </a:r>
            <a:r>
              <a:rPr lang="en-US" dirty="0" err="1"/>
              <a:t>định</a:t>
            </a:r>
            <a:r>
              <a:rPr lang="en-US" dirty="0"/>
              <a:t> </a:t>
            </a:r>
            <a:r>
              <a:rPr lang="en-US" dirty="0" err="1"/>
              <a:t>đào</a:t>
            </a:r>
            <a:r>
              <a:rPr lang="en-US" dirty="0"/>
              <a:t> </a:t>
            </a:r>
            <a:r>
              <a:rPr lang="en-US" dirty="0" err="1"/>
              <a:t>tạo</a:t>
            </a:r>
            <a:r>
              <a:rPr lang="en-US" dirty="0"/>
              <a:t> </a:t>
            </a:r>
            <a:r>
              <a:rPr lang="en-US" dirty="0" err="1"/>
              <a:t>chuẩn</a:t>
            </a:r>
            <a:r>
              <a:rPr lang="en-US" dirty="0"/>
              <a:t> </a:t>
            </a:r>
            <a:r>
              <a:rPr lang="en-US" dirty="0" err="1"/>
              <a:t>hóa</a:t>
            </a:r>
            <a:r>
              <a:rPr lang="en-US" dirty="0"/>
              <a:t> </a:t>
            </a:r>
            <a:r>
              <a:rPr lang="en-US" dirty="0" err="1"/>
              <a:t>đối</a:t>
            </a:r>
            <a:r>
              <a:rPr lang="en-US" dirty="0"/>
              <a:t> </a:t>
            </a:r>
            <a:r>
              <a:rPr lang="en-US" dirty="0" err="1"/>
              <a:t>với</a:t>
            </a:r>
            <a:r>
              <a:rPr lang="en-US" dirty="0"/>
              <a:t> </a:t>
            </a:r>
            <a:r>
              <a:rPr lang="en-US" dirty="0" err="1"/>
              <a:t>cán</a:t>
            </a:r>
            <a:r>
              <a:rPr lang="en-US" dirty="0"/>
              <a:t> </a:t>
            </a:r>
            <a:r>
              <a:rPr lang="en-US" dirty="0" err="1"/>
              <a:t>bộ</a:t>
            </a:r>
            <a:r>
              <a:rPr lang="en-US" dirty="0"/>
              <a:t> </a:t>
            </a:r>
            <a:r>
              <a:rPr lang="en-US" dirty="0" err="1"/>
              <a:t>điều</a:t>
            </a:r>
            <a:r>
              <a:rPr lang="en-US" dirty="0"/>
              <a:t> </a:t>
            </a:r>
            <a:r>
              <a:rPr lang="en-US" dirty="0" err="1"/>
              <a:t>trị</a:t>
            </a:r>
            <a:r>
              <a:rPr lang="en-US" dirty="0"/>
              <a:t> </a:t>
            </a:r>
            <a:r>
              <a:rPr lang="en-US" dirty="0" err="1"/>
              <a:t>nghiện</a:t>
            </a:r>
            <a:endParaRPr lang="en-US" dirty="0"/>
          </a:p>
          <a:p>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825028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xmlns="" id="{14CFEF03-2C8B-4227-A981-E75B1077F637}"/>
              </a:ext>
            </a:extLst>
          </p:cNvPr>
          <p:cNvSpPr>
            <a:spLocks noGrp="1"/>
          </p:cNvSpPr>
          <p:nvPr>
            <p:ph type="title"/>
          </p:nvPr>
        </p:nvSpPr>
        <p:spPr/>
        <p:txBody>
          <a:bodyPr/>
          <a:lstStyle/>
          <a:p>
            <a:pPr>
              <a:defRPr/>
            </a:pPr>
            <a:r>
              <a:rPr lang="en-US" altLang="vi-VN" b="1" dirty="0" err="1">
                <a:solidFill>
                  <a:schemeClr val="accent1">
                    <a:lumMod val="75000"/>
                  </a:schemeClr>
                </a:solidFill>
              </a:rPr>
              <a:t>Khoảng</a:t>
            </a:r>
            <a:r>
              <a:rPr lang="en-US" altLang="vi-VN" b="1" dirty="0">
                <a:solidFill>
                  <a:schemeClr val="accent1">
                    <a:lumMod val="75000"/>
                  </a:schemeClr>
                </a:solidFill>
              </a:rPr>
              <a:t> </a:t>
            </a:r>
            <a:r>
              <a:rPr lang="en-US" altLang="vi-VN" b="1" dirty="0" err="1">
                <a:solidFill>
                  <a:schemeClr val="accent1">
                    <a:lumMod val="75000"/>
                  </a:schemeClr>
                </a:solidFill>
              </a:rPr>
              <a:t>trống</a:t>
            </a:r>
            <a:r>
              <a:rPr lang="en-US" altLang="vi-VN" b="1" dirty="0">
                <a:solidFill>
                  <a:schemeClr val="accent1">
                    <a:lumMod val="75000"/>
                  </a:schemeClr>
                </a:solidFill>
              </a:rPr>
              <a:t> </a:t>
            </a:r>
            <a:r>
              <a:rPr lang="en-US" altLang="vi-VN" b="1" dirty="0" err="1">
                <a:solidFill>
                  <a:schemeClr val="accent1">
                    <a:lumMod val="75000"/>
                  </a:schemeClr>
                </a:solidFill>
              </a:rPr>
              <a:t>lớn</a:t>
            </a:r>
            <a:r>
              <a:rPr lang="en-US" altLang="vi-VN" b="1" dirty="0">
                <a:solidFill>
                  <a:schemeClr val="accent1">
                    <a:lumMod val="75000"/>
                  </a:schemeClr>
                </a:solidFill>
              </a:rPr>
              <a:t> </a:t>
            </a:r>
            <a:r>
              <a:rPr lang="en-US" altLang="vi-VN" b="1" dirty="0" err="1">
                <a:solidFill>
                  <a:schemeClr val="accent1">
                    <a:lumMod val="75000"/>
                  </a:schemeClr>
                </a:solidFill>
              </a:rPr>
              <a:t>trong</a:t>
            </a:r>
            <a:r>
              <a:rPr lang="en-US" altLang="vi-VN" b="1" dirty="0">
                <a:solidFill>
                  <a:schemeClr val="accent1">
                    <a:lumMod val="75000"/>
                  </a:schemeClr>
                </a:solidFill>
              </a:rPr>
              <a:t> </a:t>
            </a:r>
            <a:r>
              <a:rPr lang="en-US" altLang="vi-VN" b="1" dirty="0" err="1">
                <a:solidFill>
                  <a:schemeClr val="accent1">
                    <a:lumMod val="75000"/>
                  </a:schemeClr>
                </a:solidFill>
              </a:rPr>
              <a:t>dư</a:t>
            </a:r>
            <a:r>
              <a:rPr lang="en-US" altLang="vi-VN" b="1" dirty="0">
                <a:solidFill>
                  <a:schemeClr val="accent1">
                    <a:lumMod val="75000"/>
                  </a:schemeClr>
                </a:solidFill>
              </a:rPr>
              <a:t>̣ </a:t>
            </a:r>
            <a:r>
              <a:rPr lang="en-US" altLang="vi-VN" b="1" dirty="0" err="1">
                <a:solidFill>
                  <a:schemeClr val="accent1">
                    <a:lumMod val="75000"/>
                  </a:schemeClr>
                </a:solidFill>
              </a:rPr>
              <a:t>phòng</a:t>
            </a:r>
            <a:r>
              <a:rPr lang="en-US" altLang="vi-VN" b="1" dirty="0">
                <a:solidFill>
                  <a:schemeClr val="accent1">
                    <a:lumMod val="75000"/>
                  </a:schemeClr>
                </a:solidFill>
              </a:rPr>
              <a:t> </a:t>
            </a:r>
            <a:r>
              <a:rPr lang="en-US" altLang="vi-VN" b="1" dirty="0" err="1">
                <a:solidFill>
                  <a:schemeClr val="accent1">
                    <a:lumMod val="75000"/>
                  </a:schemeClr>
                </a:solidFill>
              </a:rPr>
              <a:t>điều</a:t>
            </a:r>
            <a:r>
              <a:rPr lang="en-US" altLang="vi-VN" b="1" dirty="0">
                <a:solidFill>
                  <a:schemeClr val="accent1">
                    <a:lumMod val="75000"/>
                  </a:schemeClr>
                </a:solidFill>
              </a:rPr>
              <a:t> trị </a:t>
            </a:r>
            <a:r>
              <a:rPr lang="en-US" altLang="vi-VN" b="1" dirty="0" err="1">
                <a:solidFill>
                  <a:schemeClr val="accent1">
                    <a:lumMod val="75000"/>
                  </a:schemeClr>
                </a:solidFill>
              </a:rPr>
              <a:t>rối</a:t>
            </a:r>
            <a:r>
              <a:rPr lang="en-US" altLang="vi-VN" b="1" dirty="0">
                <a:solidFill>
                  <a:schemeClr val="accent1">
                    <a:lumMod val="75000"/>
                  </a:schemeClr>
                </a:solidFill>
              </a:rPr>
              <a:t> </a:t>
            </a:r>
            <a:r>
              <a:rPr lang="en-US" altLang="vi-VN" b="1" dirty="0" err="1">
                <a:solidFill>
                  <a:schemeClr val="accent1">
                    <a:lumMod val="75000"/>
                  </a:schemeClr>
                </a:solidFill>
              </a:rPr>
              <a:t>loạn</a:t>
            </a:r>
            <a:r>
              <a:rPr lang="en-US" altLang="vi-VN" b="1" dirty="0">
                <a:solidFill>
                  <a:schemeClr val="accent1">
                    <a:lumMod val="75000"/>
                  </a:schemeClr>
                </a:solidFill>
              </a:rPr>
              <a:t> </a:t>
            </a:r>
            <a:r>
              <a:rPr lang="en-US" altLang="vi-VN" b="1" dirty="0" err="1">
                <a:solidFill>
                  <a:schemeClr val="accent1">
                    <a:lumMod val="75000"/>
                  </a:schemeClr>
                </a:solidFill>
              </a:rPr>
              <a:t>sử</a:t>
            </a:r>
            <a:r>
              <a:rPr lang="en-US" altLang="vi-VN" b="1" dirty="0">
                <a:solidFill>
                  <a:schemeClr val="accent1">
                    <a:lumMod val="75000"/>
                  </a:schemeClr>
                </a:solidFill>
              </a:rPr>
              <a:t> </a:t>
            </a:r>
            <a:r>
              <a:rPr lang="en-US" altLang="vi-VN" b="1" dirty="0" err="1">
                <a:solidFill>
                  <a:schemeClr val="accent1">
                    <a:lumMod val="75000"/>
                  </a:schemeClr>
                </a:solidFill>
              </a:rPr>
              <a:t>dụng</a:t>
            </a:r>
            <a:r>
              <a:rPr lang="en-US" altLang="vi-VN" b="1" dirty="0">
                <a:solidFill>
                  <a:schemeClr val="accent1">
                    <a:lumMod val="75000"/>
                  </a:schemeClr>
                </a:solidFill>
              </a:rPr>
              <a:t> </a:t>
            </a:r>
            <a:r>
              <a:rPr lang="en-US" altLang="vi-VN" b="1" dirty="0" err="1">
                <a:solidFill>
                  <a:schemeClr val="accent1">
                    <a:lumMod val="75000"/>
                  </a:schemeClr>
                </a:solidFill>
              </a:rPr>
              <a:t>chất</a:t>
            </a:r>
            <a:endParaRPr lang="en-US" altLang="vi-VN" b="1" dirty="0">
              <a:solidFill>
                <a:schemeClr val="accent1">
                  <a:lumMod val="75000"/>
                </a:schemeClr>
              </a:solidFill>
            </a:endParaRPr>
          </a:p>
        </p:txBody>
      </p:sp>
      <p:grpSp>
        <p:nvGrpSpPr>
          <p:cNvPr id="50179" name="Group 3">
            <a:extLst>
              <a:ext uri="{FF2B5EF4-FFF2-40B4-BE49-F238E27FC236}">
                <a16:creationId xmlns:a16="http://schemas.microsoft.com/office/drawing/2014/main" xmlns="" id="{788132FD-C425-4573-B300-9A6334BFAB73}"/>
              </a:ext>
            </a:extLst>
          </p:cNvPr>
          <p:cNvGrpSpPr>
            <a:grpSpLocks/>
          </p:cNvGrpSpPr>
          <p:nvPr/>
        </p:nvGrpSpPr>
        <p:grpSpPr bwMode="auto">
          <a:xfrm>
            <a:off x="2095500" y="2454520"/>
            <a:ext cx="6198577" cy="3541834"/>
            <a:chOff x="1298810" y="1290711"/>
            <a:chExt cx="7987432" cy="3351852"/>
          </a:xfrm>
        </p:grpSpPr>
        <p:grpSp>
          <p:nvGrpSpPr>
            <p:cNvPr id="50182" name="Group 4">
              <a:extLst>
                <a:ext uri="{FF2B5EF4-FFF2-40B4-BE49-F238E27FC236}">
                  <a16:creationId xmlns:a16="http://schemas.microsoft.com/office/drawing/2014/main" xmlns="" id="{A4A5A095-75C9-45D9-83A8-2F0FED6D9BC4}"/>
                </a:ext>
              </a:extLst>
            </p:cNvPr>
            <p:cNvGrpSpPr>
              <a:grpSpLocks/>
            </p:cNvGrpSpPr>
            <p:nvPr/>
          </p:nvGrpSpPr>
          <p:grpSpPr bwMode="auto">
            <a:xfrm>
              <a:off x="2241064" y="1290711"/>
              <a:ext cx="7045178" cy="3351852"/>
              <a:chOff x="2241064" y="1290711"/>
              <a:chExt cx="7045178" cy="3351852"/>
            </a:xfrm>
          </p:grpSpPr>
          <p:pic>
            <p:nvPicPr>
              <p:cNvPr id="10" name="Picture 9" descr="Pyramid 1.jpg">
                <a:extLst>
                  <a:ext uri="{FF2B5EF4-FFF2-40B4-BE49-F238E27FC236}">
                    <a16:creationId xmlns:a16="http://schemas.microsoft.com/office/drawing/2014/main" xmlns="" id="{D851C73F-3F2A-4F0D-91A8-88D65D067892}"/>
                  </a:ext>
                </a:extLst>
              </p:cNvPr>
              <p:cNvPicPr>
                <a:picLocks noChangeAspect="1"/>
              </p:cNvPicPr>
              <p:nvPr/>
            </p:nvPicPr>
            <p:blipFill>
              <a:blip r:embed="rId2"/>
              <a:stretch>
                <a:fillRect/>
              </a:stretch>
            </p:blipFill>
            <p:spPr>
              <a:xfrm>
                <a:off x="2241064" y="1386399"/>
                <a:ext cx="6461700" cy="3256164"/>
              </a:xfrm>
              <a:prstGeom prst="rect">
                <a:avLst/>
              </a:prstGeom>
              <a:ln>
                <a:solidFill>
                  <a:schemeClr val="accent6">
                    <a:lumMod val="50000"/>
                  </a:schemeClr>
                </a:solidFill>
              </a:ln>
            </p:spPr>
          </p:pic>
          <p:sp>
            <p:nvSpPr>
              <p:cNvPr id="73740" name="TextBox 11">
                <a:extLst>
                  <a:ext uri="{FF2B5EF4-FFF2-40B4-BE49-F238E27FC236}">
                    <a16:creationId xmlns:a16="http://schemas.microsoft.com/office/drawing/2014/main" xmlns="" id="{D5C63736-5449-4B98-9453-439663AFDA58}"/>
                  </a:ext>
                </a:extLst>
              </p:cNvPr>
              <p:cNvSpPr txBox="1">
                <a:spLocks noChangeArrowheads="1"/>
              </p:cNvSpPr>
              <p:nvPr/>
            </p:nvSpPr>
            <p:spPr bwMode="auto">
              <a:xfrm>
                <a:off x="4669394" y="3463798"/>
                <a:ext cx="735773" cy="30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a:solidFill>
                      <a:schemeClr val="bg1"/>
                    </a:solidFill>
                  </a:rPr>
                  <a:t>75%</a:t>
                </a:r>
              </a:p>
            </p:txBody>
          </p:sp>
          <p:sp>
            <p:nvSpPr>
              <p:cNvPr id="73741" name="TextBox 12">
                <a:extLst>
                  <a:ext uri="{FF2B5EF4-FFF2-40B4-BE49-F238E27FC236}">
                    <a16:creationId xmlns:a16="http://schemas.microsoft.com/office/drawing/2014/main" xmlns="" id="{F730C6DC-CD51-4152-91AD-7B339C48D268}"/>
                  </a:ext>
                </a:extLst>
              </p:cNvPr>
              <p:cNvSpPr txBox="1">
                <a:spLocks noChangeArrowheads="1"/>
              </p:cNvSpPr>
              <p:nvPr/>
            </p:nvSpPr>
            <p:spPr bwMode="auto">
              <a:xfrm>
                <a:off x="4669395" y="2215694"/>
                <a:ext cx="698664" cy="52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a:solidFill>
                      <a:schemeClr val="bg1"/>
                    </a:solidFill>
                  </a:rPr>
                  <a:t>20%</a:t>
                </a:r>
              </a:p>
            </p:txBody>
          </p:sp>
          <p:sp>
            <p:nvSpPr>
              <p:cNvPr id="73742" name="TextBox 13">
                <a:extLst>
                  <a:ext uri="{FF2B5EF4-FFF2-40B4-BE49-F238E27FC236}">
                    <a16:creationId xmlns:a16="http://schemas.microsoft.com/office/drawing/2014/main" xmlns="" id="{64F250A8-7D2C-49D3-AE3B-A2A2F9AACE84}"/>
                  </a:ext>
                </a:extLst>
              </p:cNvPr>
              <p:cNvSpPr txBox="1">
                <a:spLocks noChangeArrowheads="1"/>
              </p:cNvSpPr>
              <p:nvPr/>
            </p:nvSpPr>
            <p:spPr bwMode="auto">
              <a:xfrm>
                <a:off x="4546654" y="1290711"/>
                <a:ext cx="597375" cy="30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1500" b="1"/>
                  <a:t>5%</a:t>
                </a:r>
              </a:p>
            </p:txBody>
          </p:sp>
          <p:sp>
            <p:nvSpPr>
              <p:cNvPr id="73747" name="TextBox 18">
                <a:extLst>
                  <a:ext uri="{FF2B5EF4-FFF2-40B4-BE49-F238E27FC236}">
                    <a16:creationId xmlns:a16="http://schemas.microsoft.com/office/drawing/2014/main" xmlns="" id="{212D41D0-7E88-42E3-986A-EA8B6E9EE75E}"/>
                  </a:ext>
                </a:extLst>
              </p:cNvPr>
              <p:cNvSpPr txBox="1">
                <a:spLocks noChangeArrowheads="1"/>
              </p:cNvSpPr>
              <p:nvPr/>
            </p:nvSpPr>
            <p:spPr bwMode="auto">
              <a:xfrm>
                <a:off x="6467038" y="2175478"/>
                <a:ext cx="1136503" cy="34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900" b="1" dirty="0"/>
                  <a:t>Tai </a:t>
                </a:r>
                <a:r>
                  <a:rPr lang="en-US" altLang="vi-VN" sz="900" b="1" dirty="0" err="1"/>
                  <a:t>hại</a:t>
                </a:r>
                <a:endParaRPr lang="en-US" altLang="vi-VN" sz="900" b="1" dirty="0"/>
              </a:p>
              <a:p>
                <a:pPr>
                  <a:spcBef>
                    <a:spcPct val="0"/>
                  </a:spcBef>
                  <a:buFontTx/>
                  <a:buNone/>
                  <a:defRPr/>
                </a:pPr>
                <a:r>
                  <a:rPr lang="en-US" altLang="vi-VN" sz="900" b="1" dirty="0" err="1"/>
                  <a:t>Nguy</a:t>
                </a:r>
                <a:r>
                  <a:rPr lang="en-US" altLang="vi-VN" sz="900" b="1" dirty="0"/>
                  <a:t> </a:t>
                </a:r>
                <a:r>
                  <a:rPr lang="en-US" altLang="vi-VN" sz="900" b="1" dirty="0" err="1"/>
                  <a:t>cơ</a:t>
                </a:r>
                <a:r>
                  <a:rPr lang="en-US" altLang="vi-VN" sz="900" b="1" dirty="0"/>
                  <a:t> </a:t>
                </a:r>
                <a:r>
                  <a:rPr lang="en-US" altLang="vi-VN" sz="900" b="1" dirty="0" err="1"/>
                  <a:t>cao</a:t>
                </a:r>
                <a:endParaRPr lang="en-US" altLang="vi-VN" sz="900" b="1" dirty="0"/>
              </a:p>
            </p:txBody>
          </p:sp>
          <p:sp>
            <p:nvSpPr>
              <p:cNvPr id="73748" name="TextBox 19">
                <a:extLst>
                  <a:ext uri="{FF2B5EF4-FFF2-40B4-BE49-F238E27FC236}">
                    <a16:creationId xmlns:a16="http://schemas.microsoft.com/office/drawing/2014/main" xmlns="" id="{FA21C1EE-E135-411E-A806-ADA3BAEB38BD}"/>
                  </a:ext>
                </a:extLst>
              </p:cNvPr>
              <p:cNvSpPr txBox="1">
                <a:spLocks noChangeArrowheads="1"/>
              </p:cNvSpPr>
              <p:nvPr/>
            </p:nvSpPr>
            <p:spPr bwMode="auto">
              <a:xfrm>
                <a:off x="7024081" y="3276583"/>
                <a:ext cx="1194340" cy="21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r>
                  <a:rPr lang="en-US" altLang="vi-VN" sz="900" b="1" dirty="0" err="1"/>
                  <a:t>Nguy</a:t>
                </a:r>
                <a:r>
                  <a:rPr lang="en-US" altLang="vi-VN" sz="900" b="1" dirty="0"/>
                  <a:t> </a:t>
                </a:r>
                <a:r>
                  <a:rPr lang="en-US" altLang="vi-VN" sz="900" b="1" dirty="0" err="1"/>
                  <a:t>cơ</a:t>
                </a:r>
                <a:r>
                  <a:rPr lang="en-US" altLang="vi-VN" sz="900" b="1" dirty="0"/>
                  <a:t> </a:t>
                </a:r>
                <a:r>
                  <a:rPr lang="en-US" altLang="vi-VN" sz="900" b="1" dirty="0" err="1"/>
                  <a:t>thấp</a:t>
                </a:r>
                <a:endParaRPr lang="en-US" altLang="vi-VN" sz="900" b="1" dirty="0"/>
              </a:p>
            </p:txBody>
          </p:sp>
          <p:sp>
            <p:nvSpPr>
              <p:cNvPr id="21" name="TextBox 20">
                <a:extLst>
                  <a:ext uri="{FF2B5EF4-FFF2-40B4-BE49-F238E27FC236}">
                    <a16:creationId xmlns:a16="http://schemas.microsoft.com/office/drawing/2014/main" xmlns="" id="{69108851-2F55-40AE-9947-D4E4D504C37B}"/>
                  </a:ext>
                </a:extLst>
              </p:cNvPr>
              <p:cNvSpPr txBox="1"/>
              <p:nvPr/>
            </p:nvSpPr>
            <p:spPr>
              <a:xfrm>
                <a:off x="5777815" y="1459898"/>
                <a:ext cx="1352011" cy="349521"/>
              </a:xfrm>
              <a:prstGeom prst="rect">
                <a:avLst/>
              </a:prstGeom>
              <a:noFill/>
            </p:spPr>
            <p:txBody>
              <a:bodyPr>
                <a:spAutoFit/>
              </a:bodyPr>
              <a:lstStyle/>
              <a:p>
                <a:pPr>
                  <a:defRPr/>
                </a:pPr>
                <a:r>
                  <a:rPr lang="en-US" sz="900" b="1" i="1" dirty="0" err="1">
                    <a:solidFill>
                      <a:schemeClr val="tx2">
                        <a:lumMod val="75000"/>
                      </a:schemeClr>
                    </a:solidFill>
                    <a:latin typeface="Arial"/>
                    <a:cs typeface="Arial"/>
                  </a:rPr>
                  <a:t>Sử</a:t>
                </a:r>
                <a:r>
                  <a:rPr lang="en-US" sz="900" b="1" i="1" dirty="0">
                    <a:solidFill>
                      <a:schemeClr val="tx2">
                        <a:lumMod val="75000"/>
                      </a:schemeClr>
                    </a:solidFill>
                    <a:latin typeface="Arial"/>
                    <a:cs typeface="Arial"/>
                  </a:rPr>
                  <a:t> </a:t>
                </a:r>
                <a:r>
                  <a:rPr lang="en-US" sz="900" b="1" i="1" dirty="0" err="1">
                    <a:solidFill>
                      <a:schemeClr val="tx2">
                        <a:lumMod val="75000"/>
                      </a:schemeClr>
                    </a:solidFill>
                    <a:latin typeface="Arial"/>
                    <a:cs typeface="Arial"/>
                  </a:rPr>
                  <a:t>dụng</a:t>
                </a:r>
                <a:r>
                  <a:rPr lang="en-US" sz="900" b="1" i="1" dirty="0">
                    <a:solidFill>
                      <a:schemeClr val="tx2">
                        <a:lumMod val="75000"/>
                      </a:schemeClr>
                    </a:solidFill>
                    <a:latin typeface="Arial"/>
                    <a:cs typeface="Arial"/>
                  </a:rPr>
                  <a:t> </a:t>
                </a:r>
                <a:r>
                  <a:rPr lang="en-US" sz="900" b="1" i="1" dirty="0" err="1">
                    <a:solidFill>
                      <a:schemeClr val="tx2">
                        <a:lumMod val="75000"/>
                      </a:schemeClr>
                    </a:solidFill>
                    <a:latin typeface="Arial"/>
                    <a:cs typeface="Arial"/>
                  </a:rPr>
                  <a:t>nghiêm</a:t>
                </a:r>
                <a:r>
                  <a:rPr lang="en-US" sz="900" b="1" i="1" dirty="0">
                    <a:solidFill>
                      <a:schemeClr val="tx2">
                        <a:lumMod val="75000"/>
                      </a:schemeClr>
                    </a:solidFill>
                    <a:latin typeface="Arial"/>
                    <a:cs typeface="Arial"/>
                  </a:rPr>
                  <a:t> </a:t>
                </a:r>
                <a:r>
                  <a:rPr lang="en-US" sz="900" b="1" i="1" dirty="0" err="1">
                    <a:solidFill>
                      <a:schemeClr val="tx2">
                        <a:lumMod val="75000"/>
                      </a:schemeClr>
                    </a:solidFill>
                    <a:latin typeface="Arial"/>
                    <a:cs typeface="Arial"/>
                  </a:rPr>
                  <a:t>trọng</a:t>
                </a:r>
                <a:endParaRPr lang="en-US" sz="900" b="1" i="1" dirty="0">
                  <a:solidFill>
                    <a:schemeClr val="tx2">
                      <a:lumMod val="75000"/>
                    </a:schemeClr>
                  </a:solidFill>
                  <a:latin typeface="Arial"/>
                  <a:cs typeface="Arial"/>
                </a:endParaRPr>
              </a:p>
            </p:txBody>
          </p:sp>
          <p:sp>
            <p:nvSpPr>
              <p:cNvPr id="22" name="TextBox 21">
                <a:extLst>
                  <a:ext uri="{FF2B5EF4-FFF2-40B4-BE49-F238E27FC236}">
                    <a16:creationId xmlns:a16="http://schemas.microsoft.com/office/drawing/2014/main" xmlns="" id="{2D7580EA-6F2E-4101-8490-C1B5643BDECC}"/>
                  </a:ext>
                </a:extLst>
              </p:cNvPr>
              <p:cNvSpPr txBox="1"/>
              <p:nvPr/>
            </p:nvSpPr>
            <p:spPr>
              <a:xfrm>
                <a:off x="7007087" y="2153289"/>
                <a:ext cx="1357674" cy="218450"/>
              </a:xfrm>
              <a:prstGeom prst="rect">
                <a:avLst/>
              </a:prstGeom>
              <a:noFill/>
            </p:spPr>
            <p:txBody>
              <a:bodyPr>
                <a:spAutoFit/>
              </a:bodyPr>
              <a:lstStyle/>
              <a:p>
                <a:pPr>
                  <a:defRPr/>
                </a:pPr>
                <a:r>
                  <a:rPr lang="en-US" sz="900" b="1" i="1" dirty="0">
                    <a:solidFill>
                      <a:schemeClr val="tx2">
                        <a:lumMod val="75000"/>
                      </a:schemeClr>
                    </a:solidFill>
                    <a:latin typeface="Arial"/>
                    <a:cs typeface="Arial"/>
                  </a:rPr>
                  <a:t> </a:t>
                </a:r>
              </a:p>
            </p:txBody>
          </p:sp>
          <p:sp>
            <p:nvSpPr>
              <p:cNvPr id="26" name="TextBox 25">
                <a:extLst>
                  <a:ext uri="{FF2B5EF4-FFF2-40B4-BE49-F238E27FC236}">
                    <a16:creationId xmlns:a16="http://schemas.microsoft.com/office/drawing/2014/main" xmlns="" id="{25231EA2-80CE-451B-A0A7-95736FAB9946}"/>
                  </a:ext>
                </a:extLst>
              </p:cNvPr>
              <p:cNvSpPr txBox="1"/>
              <p:nvPr/>
            </p:nvSpPr>
            <p:spPr>
              <a:xfrm>
                <a:off x="7813382" y="3137905"/>
                <a:ext cx="1472860" cy="202006"/>
              </a:xfrm>
              <a:prstGeom prst="rect">
                <a:avLst/>
              </a:prstGeom>
              <a:noFill/>
            </p:spPr>
            <p:txBody>
              <a:bodyPr>
                <a:spAutoFit/>
              </a:bodyPr>
              <a:lstStyle/>
              <a:p>
                <a:pPr>
                  <a:defRPr/>
                </a:pPr>
                <a:endParaRPr lang="en-US" sz="787" i="1" dirty="0">
                  <a:solidFill>
                    <a:schemeClr val="tx2">
                      <a:lumMod val="75000"/>
                    </a:schemeClr>
                  </a:solidFill>
                  <a:latin typeface="Arial"/>
                  <a:cs typeface="Arial"/>
                </a:endParaRPr>
              </a:p>
            </p:txBody>
          </p:sp>
        </p:grpSp>
        <p:sp>
          <p:nvSpPr>
            <p:cNvPr id="8" name="TextBox 7">
              <a:extLst>
                <a:ext uri="{FF2B5EF4-FFF2-40B4-BE49-F238E27FC236}">
                  <a16:creationId xmlns:a16="http://schemas.microsoft.com/office/drawing/2014/main" xmlns="" id="{78FBD785-8FF9-400B-8544-4C66CF968061}"/>
                </a:ext>
              </a:extLst>
            </p:cNvPr>
            <p:cNvSpPr txBox="1"/>
            <p:nvPr/>
          </p:nvSpPr>
          <p:spPr>
            <a:xfrm>
              <a:off x="1315805" y="2615088"/>
              <a:ext cx="238043" cy="218450"/>
            </a:xfrm>
            <a:prstGeom prst="rect">
              <a:avLst/>
            </a:prstGeom>
            <a:noFill/>
          </p:spPr>
          <p:txBody>
            <a:bodyPr wrap="none">
              <a:spAutoFit/>
            </a:bodyPr>
            <a:lstStyle/>
            <a:p>
              <a:pPr>
                <a:defRPr/>
              </a:pPr>
              <a:endParaRPr lang="en-US" sz="900" b="1" dirty="0">
                <a:solidFill>
                  <a:schemeClr val="tx2">
                    <a:lumMod val="75000"/>
                  </a:schemeClr>
                </a:solidFill>
                <a:latin typeface="Arial"/>
                <a:cs typeface="Arial"/>
              </a:endParaRPr>
            </a:p>
          </p:txBody>
        </p:sp>
        <p:sp>
          <p:nvSpPr>
            <p:cNvPr id="73737" name="TextBox 8">
              <a:extLst>
                <a:ext uri="{FF2B5EF4-FFF2-40B4-BE49-F238E27FC236}">
                  <a16:creationId xmlns:a16="http://schemas.microsoft.com/office/drawing/2014/main" xmlns="" id="{9E11E8ED-E205-4A34-8455-281BDBFF1483}"/>
                </a:ext>
              </a:extLst>
            </p:cNvPr>
            <p:cNvSpPr txBox="1">
              <a:spLocks noChangeArrowheads="1"/>
            </p:cNvSpPr>
            <p:nvPr/>
          </p:nvSpPr>
          <p:spPr bwMode="auto">
            <a:xfrm>
              <a:off x="1298810" y="3433289"/>
              <a:ext cx="238043" cy="21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defRPr/>
              </a:pPr>
              <a:endParaRPr lang="en-US" altLang="vi-VN" sz="900" b="1" dirty="0">
                <a:solidFill>
                  <a:srgbClr val="FF0000"/>
                </a:solidFill>
              </a:endParaRPr>
            </a:p>
          </p:txBody>
        </p:sp>
      </p:grpSp>
      <p:sp>
        <p:nvSpPr>
          <p:cNvPr id="2" name="Left Brace 1">
            <a:extLst>
              <a:ext uri="{FF2B5EF4-FFF2-40B4-BE49-F238E27FC236}">
                <a16:creationId xmlns:a16="http://schemas.microsoft.com/office/drawing/2014/main" xmlns="" id="{D58620AE-78AC-48AB-9236-FC38AA4D4D13}"/>
              </a:ext>
            </a:extLst>
          </p:cNvPr>
          <p:cNvSpPr/>
          <p:nvPr/>
        </p:nvSpPr>
        <p:spPr>
          <a:xfrm>
            <a:off x="2614247" y="3300046"/>
            <a:ext cx="635977" cy="2696308"/>
          </a:xfrm>
          <a:prstGeom prst="leftBrace">
            <a:avLst/>
          </a:prstGeom>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a:defRPr/>
            </a:pPr>
            <a:endParaRPr lang="vi-VN" sz="1662"/>
          </a:p>
        </p:txBody>
      </p:sp>
      <p:sp>
        <p:nvSpPr>
          <p:cNvPr id="3" name="Rectangle 2">
            <a:extLst>
              <a:ext uri="{FF2B5EF4-FFF2-40B4-BE49-F238E27FC236}">
                <a16:creationId xmlns:a16="http://schemas.microsoft.com/office/drawing/2014/main" xmlns="" id="{1E267282-02E5-4620-ACAF-B70DD0011102}"/>
              </a:ext>
            </a:extLst>
          </p:cNvPr>
          <p:cNvSpPr/>
          <p:nvPr/>
        </p:nvSpPr>
        <p:spPr>
          <a:xfrm>
            <a:off x="783982" y="3590192"/>
            <a:ext cx="1853711" cy="17247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sz="1662" dirty="0"/>
              <a:t>K</a:t>
            </a:r>
            <a:r>
              <a:rPr lang="vi-VN" sz="1662" dirty="0"/>
              <a:t>hoảng trống các can thiệp</a:t>
            </a:r>
            <a:r>
              <a:rPr lang="en-US" sz="1662" dirty="0"/>
              <a:t> </a:t>
            </a:r>
            <a:r>
              <a:rPr lang="en-US" sz="1662" dirty="0" err="1"/>
              <a:t>va</a:t>
            </a:r>
            <a:r>
              <a:rPr lang="en-US" sz="1662" dirty="0"/>
              <a:t>̀ </a:t>
            </a:r>
            <a:r>
              <a:rPr lang="en-US" sz="1662" dirty="0" err="1"/>
              <a:t>cần</a:t>
            </a:r>
            <a:r>
              <a:rPr lang="en-US" sz="1662" dirty="0"/>
              <a:t> có </a:t>
            </a:r>
            <a:r>
              <a:rPr lang="en-US" sz="1662" dirty="0" err="1"/>
              <a:t>sư</a:t>
            </a:r>
            <a:r>
              <a:rPr lang="en-US" sz="1662" dirty="0"/>
              <a:t>̣ </a:t>
            </a:r>
            <a:r>
              <a:rPr lang="en-US" sz="1662" dirty="0" err="1"/>
              <a:t>tham</a:t>
            </a:r>
            <a:r>
              <a:rPr lang="en-US" sz="1662" dirty="0"/>
              <a:t> </a:t>
            </a:r>
            <a:r>
              <a:rPr lang="en-US" sz="1662" dirty="0" err="1"/>
              <a:t>gia</a:t>
            </a:r>
            <a:r>
              <a:rPr lang="en-US" sz="1662" dirty="0"/>
              <a:t> </a:t>
            </a:r>
            <a:r>
              <a:rPr lang="en-US" sz="1662" dirty="0" err="1"/>
              <a:t>đa</a:t>
            </a:r>
            <a:r>
              <a:rPr lang="en-US" sz="1662" dirty="0"/>
              <a:t> </a:t>
            </a:r>
            <a:r>
              <a:rPr lang="en-US" sz="1662" dirty="0" err="1"/>
              <a:t>ngành</a:t>
            </a:r>
            <a:endParaRPr lang="vi-VN" sz="1662" dirty="0"/>
          </a:p>
        </p:txBody>
      </p:sp>
    </p:spTree>
    <p:extLst>
      <p:ext uri="{BB962C8B-B14F-4D97-AF65-F5344CB8AC3E}">
        <p14:creationId xmlns:p14="http://schemas.microsoft.com/office/powerpoint/2010/main" val="693010508"/>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8" y="2089468"/>
            <a:ext cx="7829026" cy="2387600"/>
          </a:xfrm>
        </p:spPr>
        <p:txBody>
          <a:bodyPr>
            <a:normAutofit fontScale="90000"/>
          </a:bodyPr>
          <a:lstStyle/>
          <a:p>
            <a:r>
              <a:rPr lang="vi-VN" dirty="0">
                <a:solidFill>
                  <a:schemeClr val="accent1">
                    <a:lumMod val="75000"/>
                  </a:schemeClr>
                </a:solidFill>
                <a:latin typeface="Arial" panose="020B0604020202020204" pitchFamily="34" charset="0"/>
                <a:cs typeface="Arial" panose="020B0604020202020204" pitchFamily="34" charset="0"/>
              </a:rPr>
              <a:t>Phối hợp liên ngành trong điều trị nghiện chất trong tương lai</a:t>
            </a:r>
            <a:endParaRPr lang="vi-VN" sz="4900" dirty="0">
              <a:solidFill>
                <a:schemeClr val="accent1">
                  <a:lumMod val="75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970529" y="4672668"/>
            <a:ext cx="5848010" cy="1394936"/>
          </a:xfrm>
        </p:spPr>
        <p:txBody>
          <a:bodyPr>
            <a:normAutofit/>
          </a:bodyPr>
          <a:lstStyle/>
          <a:p>
            <a:pPr algn="r"/>
            <a:endParaRPr lang="vi-VN" dirty="0">
              <a:solidFill>
                <a:schemeClr val="bg1">
                  <a:lumMod val="50000"/>
                </a:schemeClr>
              </a:solidFill>
            </a:endParaRP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1891109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B70647-8955-4C2C-AD5E-BEEEFACC5D78}"/>
              </a:ext>
            </a:extLst>
          </p:cNvPr>
          <p:cNvSpPr>
            <a:spLocks noGrp="1"/>
          </p:cNvSpPr>
          <p:nvPr>
            <p:ph type="title"/>
          </p:nvPr>
        </p:nvSpPr>
        <p:spPr/>
        <p:txBody>
          <a:bodyPr/>
          <a:lstStyle/>
          <a:p>
            <a:r>
              <a:rPr lang="vi-VN" b="1" dirty="0">
                <a:solidFill>
                  <a:schemeClr val="accent1">
                    <a:lumMod val="75000"/>
                  </a:schemeClr>
                </a:solidFill>
              </a:rPr>
              <a:t>Nội dung bài trình bày</a:t>
            </a:r>
          </a:p>
        </p:txBody>
      </p:sp>
      <p:sp>
        <p:nvSpPr>
          <p:cNvPr id="3" name="Content Placeholder 2">
            <a:extLst>
              <a:ext uri="{FF2B5EF4-FFF2-40B4-BE49-F238E27FC236}">
                <a16:creationId xmlns:a16="http://schemas.microsoft.com/office/drawing/2014/main" xmlns="" id="{A99A8163-9944-4C07-86B0-5FF46F4F551D}"/>
              </a:ext>
            </a:extLst>
          </p:cNvPr>
          <p:cNvSpPr>
            <a:spLocks noGrp="1"/>
          </p:cNvSpPr>
          <p:nvPr>
            <p:ph idx="1"/>
          </p:nvPr>
        </p:nvSpPr>
        <p:spPr/>
        <p:txBody>
          <a:bodyPr/>
          <a:lstStyle/>
          <a:p>
            <a:r>
              <a:rPr lang="en-US" dirty="0" err="1">
                <a:latin typeface="Arial" panose="020B0604020202020204" pitchFamily="34" charset="0"/>
                <a:cs typeface="Arial" panose="020B0604020202020204" pitchFamily="34" charset="0"/>
              </a:rPr>
              <a:t>Hê</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thống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điều</a:t>
            </a:r>
            <a:r>
              <a:rPr lang="en-US" dirty="0">
                <a:latin typeface="Arial" panose="020B0604020202020204" pitchFamily="34" charset="0"/>
                <a:cs typeface="Arial" panose="020B0604020202020204" pitchFamily="34" charset="0"/>
              </a:rPr>
              <a:t> trị </a:t>
            </a:r>
            <a:r>
              <a:rPr lang="en-US" dirty="0" err="1">
                <a:latin typeface="Arial" panose="020B0604020202020204" pitchFamily="34" charset="0"/>
                <a:cs typeface="Arial" panose="020B0604020202020204" pitchFamily="34" charset="0"/>
              </a:rPr>
              <a:t>nghiện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tại</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Việt</a:t>
            </a:r>
            <a:r>
              <a:rPr lang="en-US" dirty="0">
                <a:latin typeface="Arial" panose="020B0604020202020204" pitchFamily="34" charset="0"/>
                <a:cs typeface="Arial" panose="020B0604020202020204" pitchFamily="34" charset="0"/>
              </a:rPr>
              <a:t> Nam</a:t>
            </a:r>
          </a:p>
          <a:p>
            <a:r>
              <a:rPr lang="en-US" dirty="0" err="1">
                <a:latin typeface="Arial" panose="020B0604020202020204" pitchFamily="34" charset="0"/>
                <a:cs typeface="Arial" panose="020B0604020202020204" pitchFamily="34" charset="0"/>
              </a:rPr>
              <a:t>Phát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triển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hê</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thống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điều</a:t>
            </a:r>
            <a:r>
              <a:rPr lang="en-US" dirty="0">
                <a:latin typeface="Arial" panose="020B0604020202020204" pitchFamily="34" charset="0"/>
                <a:cs typeface="Arial" panose="020B0604020202020204" pitchFamily="34" charset="0"/>
              </a:rPr>
              <a:t> trị </a:t>
            </a:r>
            <a:r>
              <a:rPr lang="en-US" dirty="0" err="1">
                <a:latin typeface="Arial" panose="020B0604020202020204" pitchFamily="34" charset="0"/>
                <a:cs typeface="Arial" panose="020B0604020202020204" pitchFamily="34" charset="0"/>
              </a:rPr>
              <a:t>nghiện</a:t>
            </a:r>
            <a:r>
              <a:rPr lang="en-US" dirty="0">
                <a:latin typeface="Arial" panose="020B0604020202020204" pitchFamily="34" charset="0"/>
                <a:cs typeface="Arial" panose="020B0604020202020204" pitchFamily="34" charset="0"/>
              </a:rPr>
              <a:t> – </a:t>
            </a:r>
            <a:r>
              <a:rPr lang="en-US" dirty="0" err="1">
                <a:latin typeface="Arial" panose="020B0604020202020204" pitchFamily="34" charset="0"/>
                <a:cs typeface="Arial" panose="020B0604020202020204" pitchFamily="34" charset="0"/>
              </a:rPr>
              <a:t>Phần</a:t>
            </a:r>
            <a:r>
              <a:rPr lang="en-US" dirty="0">
                <a:latin typeface="Arial" panose="020B0604020202020204" pitchFamily="34" charset="0"/>
                <a:cs typeface="Arial" panose="020B0604020202020204" pitchFamily="34" charset="0"/>
              </a:rPr>
              <a:t> I: </a:t>
            </a:r>
            <a:r>
              <a:rPr lang="en-US" dirty="0" err="1">
                <a:latin typeface="Arial" panose="020B0604020202020204" pitchFamily="34" charset="0"/>
                <a:cs typeface="Arial" panose="020B0604020202020204" pitchFamily="34" charset="0"/>
              </a:rPr>
              <a:t>Ngành</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tê</a:t>
            </a:r>
            <a:r>
              <a:rPr lang="en-US" dirty="0">
                <a:latin typeface="Arial" panose="020B0604020202020204" pitchFamily="34" charset="0"/>
                <a:cs typeface="Arial" panose="020B0604020202020204" pitchFamily="34" charset="0"/>
              </a:rPr>
              <a:t>́</a:t>
            </a:r>
          </a:p>
          <a:p>
            <a:r>
              <a:rPr lang="en-US" dirty="0" err="1">
                <a:latin typeface="Arial" panose="020B0604020202020204" pitchFamily="34" charset="0"/>
                <a:cs typeface="Arial" panose="020B0604020202020204" pitchFamily="34" charset="0"/>
              </a:rPr>
              <a:t>Phát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triển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hê</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thống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điều</a:t>
            </a:r>
            <a:r>
              <a:rPr lang="en-US" dirty="0">
                <a:latin typeface="Arial" panose="020B0604020202020204" pitchFamily="34" charset="0"/>
                <a:cs typeface="Arial" panose="020B0604020202020204" pitchFamily="34" charset="0"/>
              </a:rPr>
              <a:t> trị: </a:t>
            </a:r>
            <a:r>
              <a:rPr lang="en-US" dirty="0" err="1">
                <a:latin typeface="Arial" panose="020B0604020202020204" pitchFamily="34" charset="0"/>
                <a:cs typeface="Arial" panose="020B0604020202020204" pitchFamily="34" charset="0"/>
              </a:rPr>
              <a:t>Ngành</a:t>
            </a:r>
            <a:r>
              <a:rPr lang="en-US" dirty="0">
                <a:latin typeface="Arial" panose="020B0604020202020204" pitchFamily="34" charset="0"/>
                <a:cs typeface="Arial" panose="020B0604020202020204" pitchFamily="34" charset="0"/>
              </a:rPr>
              <a:t> Lao </a:t>
            </a:r>
            <a:r>
              <a:rPr lang="en-US" dirty="0" err="1">
                <a:latin typeface="Arial" panose="020B0604020202020204" pitchFamily="34" charset="0"/>
                <a:cs typeface="Arial" panose="020B0604020202020204" pitchFamily="34" charset="0"/>
              </a:rPr>
              <a:t>Động</a:t>
            </a:r>
            <a:r>
              <a:rPr lang="en-US" dirty="0">
                <a:latin typeface="Arial" panose="020B0604020202020204" pitchFamily="34" charset="0"/>
                <a:cs typeface="Arial" panose="020B0604020202020204" pitchFamily="34" charset="0"/>
              </a:rPr>
              <a:t> Th</a:t>
            </a:r>
            <a:r>
              <a:rPr lang="vi-VN" dirty="0">
                <a:latin typeface="Arial" panose="020B0604020202020204" pitchFamily="34" charset="0"/>
                <a:cs typeface="Arial" panose="020B0604020202020204" pitchFamily="34" charset="0"/>
              </a:rPr>
              <a:t>ương Binh Xã Hội</a:t>
            </a:r>
          </a:p>
          <a:p>
            <a:r>
              <a:rPr lang="vi-VN" dirty="0">
                <a:latin typeface="Arial" panose="020B0604020202020204" pitchFamily="34" charset="0"/>
                <a:cs typeface="Arial" panose="020B0604020202020204" pitchFamily="34" charset="0"/>
              </a:rPr>
              <a:t>Phát triển hệ thống điều trị – Phần II Kế hoạch phối hợp liên ngành trong đào tạo nghiện chất tại Việt Nam.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663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solidFill>
                  <a:schemeClr val="accent1">
                    <a:lumMod val="75000"/>
                  </a:schemeClr>
                </a:solidFill>
                <a:latin typeface="Arial"/>
                <a:cs typeface="Arial"/>
              </a:rPr>
              <a:t>Một</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sô</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hoạt</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động</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tập</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trung</a:t>
            </a:r>
            <a:r>
              <a:rPr lang="en-US" sz="3200" b="1" dirty="0">
                <a:solidFill>
                  <a:schemeClr val="accent1">
                    <a:lumMod val="75000"/>
                  </a:schemeClr>
                </a:solidFill>
                <a:latin typeface="Arial"/>
                <a:cs typeface="Arial"/>
              </a:rPr>
              <a:t> </a:t>
            </a:r>
            <a:r>
              <a:rPr lang="en-US" sz="3200" b="1" dirty="0" err="1">
                <a:solidFill>
                  <a:schemeClr val="accent1">
                    <a:lumMod val="75000"/>
                  </a:schemeClr>
                </a:solidFill>
                <a:latin typeface="Arial"/>
                <a:cs typeface="Arial"/>
              </a:rPr>
              <a:t>năm</a:t>
            </a:r>
            <a:r>
              <a:rPr lang="en-US" sz="3200" b="1" dirty="0">
                <a:solidFill>
                  <a:schemeClr val="accent1">
                    <a:lumMod val="75000"/>
                  </a:schemeClr>
                </a:solidFill>
                <a:latin typeface="Arial"/>
                <a:cs typeface="Arial"/>
              </a:rPr>
              <a:t> 2018</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41275653"/>
              </p:ext>
            </p:extLst>
          </p:nvPr>
        </p:nvGraphicFramePr>
        <p:xfrm>
          <a:off x="228600" y="1690689"/>
          <a:ext cx="8915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8116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a:extLst>
              <a:ext uri="{FF2B5EF4-FFF2-40B4-BE49-F238E27FC236}">
                <a16:creationId xmlns:a16="http://schemas.microsoft.com/office/drawing/2014/main" xmlns="" id="{88CDC37F-AF9C-4354-8445-65371213ED20}"/>
              </a:ext>
            </a:extLst>
          </p:cNvPr>
          <p:cNvSpPr>
            <a:spLocks noGrp="1"/>
          </p:cNvSpPr>
          <p:nvPr>
            <p:ph idx="1"/>
          </p:nvPr>
        </p:nvSpPr>
        <p:spPr/>
        <p:txBody>
          <a:bodyPr/>
          <a:lstStyle/>
          <a:p>
            <a:pPr eaLnBrk="1" hangingPunct="1">
              <a:buFont typeface="Wingdings 3" panose="05040102010807070707" pitchFamily="18" charset="2"/>
              <a:buNone/>
            </a:pPr>
            <a:r>
              <a:rPr lang="en-US" altLang="vi-VN" sz="2800" b="1" dirty="0"/>
              <a:t>* PHÁT TRIỂN NGUỒN TÀI LIỆU VÀ GIẢNG VIÊN</a:t>
            </a:r>
          </a:p>
          <a:p>
            <a:pPr eaLnBrk="1" hangingPunct="1">
              <a:buFontTx/>
              <a:buChar char="-"/>
            </a:pPr>
            <a:r>
              <a:rPr lang="en-US" altLang="vi-VN" sz="2800" dirty="0" err="1"/>
              <a:t>Huy</a:t>
            </a:r>
            <a:r>
              <a:rPr lang="en-US" altLang="vi-VN" sz="2800" dirty="0"/>
              <a:t> </a:t>
            </a:r>
            <a:r>
              <a:rPr lang="en-US" altLang="vi-VN" sz="2800" dirty="0" err="1"/>
              <a:t>động</a:t>
            </a:r>
            <a:r>
              <a:rPr lang="en-US" altLang="vi-VN" sz="2800" dirty="0"/>
              <a:t> </a:t>
            </a:r>
            <a:r>
              <a:rPr lang="en-US" altLang="vi-VN" sz="2800" dirty="0" err="1"/>
              <a:t>nguồn</a:t>
            </a:r>
            <a:r>
              <a:rPr lang="en-US" altLang="vi-VN" sz="2800" dirty="0"/>
              <a:t> </a:t>
            </a:r>
            <a:r>
              <a:rPr lang="en-US" altLang="vi-VN" sz="2800" dirty="0" err="1"/>
              <a:t>lực</a:t>
            </a:r>
            <a:r>
              <a:rPr lang="en-US" altLang="vi-VN" sz="2800" dirty="0"/>
              <a:t> </a:t>
            </a:r>
            <a:r>
              <a:rPr lang="en-US" altLang="vi-VN" sz="2800" b="1" dirty="0" err="1"/>
              <a:t>phát</a:t>
            </a:r>
            <a:r>
              <a:rPr lang="en-US" altLang="vi-VN" sz="2800" b="1" dirty="0"/>
              <a:t> </a:t>
            </a:r>
            <a:r>
              <a:rPr lang="en-US" altLang="vi-VN" sz="2800" b="1" dirty="0" err="1"/>
              <a:t>triển</a:t>
            </a:r>
            <a:r>
              <a:rPr lang="en-US" altLang="vi-VN" sz="2800" b="1" dirty="0"/>
              <a:t> </a:t>
            </a:r>
            <a:r>
              <a:rPr lang="en-US" altLang="vi-VN" sz="2800" b="1" dirty="0" err="1"/>
              <a:t>giáo</a:t>
            </a:r>
            <a:r>
              <a:rPr lang="en-US" altLang="vi-VN" sz="2800" b="1" dirty="0"/>
              <a:t> </a:t>
            </a:r>
            <a:r>
              <a:rPr lang="en-US" altLang="vi-VN" sz="2800" b="1" dirty="0" err="1"/>
              <a:t>trình</a:t>
            </a:r>
            <a:r>
              <a:rPr lang="en-US" altLang="vi-VN" sz="2800" b="1" dirty="0"/>
              <a:t>,</a:t>
            </a:r>
            <a:r>
              <a:rPr lang="en-US" altLang="vi-VN" sz="2800" dirty="0"/>
              <a:t> </a:t>
            </a:r>
            <a:r>
              <a:rPr lang="en-US" altLang="vi-VN" sz="2800" dirty="0" err="1"/>
              <a:t>tài</a:t>
            </a:r>
            <a:r>
              <a:rPr lang="en-US" altLang="vi-VN" sz="2800" dirty="0"/>
              <a:t> </a:t>
            </a:r>
            <a:r>
              <a:rPr lang="en-US" altLang="vi-VN" sz="2800" dirty="0" err="1"/>
              <a:t>liệu</a:t>
            </a:r>
            <a:r>
              <a:rPr lang="en-US" altLang="vi-VN" sz="2800" dirty="0"/>
              <a:t> </a:t>
            </a:r>
            <a:r>
              <a:rPr lang="en-US" altLang="vi-VN" sz="2800" dirty="0" err="1"/>
              <a:t>về</a:t>
            </a:r>
            <a:r>
              <a:rPr lang="en-US" altLang="vi-VN" sz="2800" dirty="0"/>
              <a:t> </a:t>
            </a:r>
            <a:r>
              <a:rPr lang="en-US" altLang="vi-VN" sz="2800" dirty="0" err="1"/>
              <a:t>lĩnh</a:t>
            </a:r>
            <a:r>
              <a:rPr lang="en-US" altLang="vi-VN" sz="2800" dirty="0"/>
              <a:t> </a:t>
            </a:r>
            <a:r>
              <a:rPr lang="en-US" altLang="vi-VN" sz="2800" dirty="0" err="1"/>
              <a:t>vực</a:t>
            </a:r>
            <a:r>
              <a:rPr lang="en-US" altLang="vi-VN" sz="2800" dirty="0"/>
              <a:t> </a:t>
            </a:r>
            <a:r>
              <a:rPr lang="en-US" altLang="vi-VN" sz="2800" dirty="0" err="1"/>
              <a:t>điều</a:t>
            </a:r>
            <a:r>
              <a:rPr lang="en-US" altLang="vi-VN" sz="2800" dirty="0"/>
              <a:t> </a:t>
            </a:r>
            <a:r>
              <a:rPr lang="en-US" altLang="vi-VN" sz="2800" dirty="0" err="1"/>
              <a:t>trị</a:t>
            </a:r>
            <a:r>
              <a:rPr lang="en-US" altLang="vi-VN" sz="2800" dirty="0"/>
              <a:t> </a:t>
            </a:r>
            <a:r>
              <a:rPr lang="en-US" altLang="vi-VN" sz="2800" dirty="0" err="1"/>
              <a:t>nghiện</a:t>
            </a:r>
            <a:endParaRPr lang="en-US" altLang="vi-VN" sz="2800" dirty="0"/>
          </a:p>
          <a:p>
            <a:pPr eaLnBrk="1" hangingPunct="1">
              <a:buFontTx/>
              <a:buChar char="-"/>
            </a:pPr>
            <a:r>
              <a:rPr lang="en-US" altLang="vi-VN" sz="2800" dirty="0" err="1"/>
              <a:t>Huy</a:t>
            </a:r>
            <a:r>
              <a:rPr lang="en-US" altLang="vi-VN" sz="2800" dirty="0"/>
              <a:t> </a:t>
            </a:r>
            <a:r>
              <a:rPr lang="en-US" altLang="vi-VN" sz="2800" dirty="0" err="1"/>
              <a:t>động</a:t>
            </a:r>
            <a:r>
              <a:rPr lang="en-US" altLang="vi-VN" sz="2800" dirty="0"/>
              <a:t> </a:t>
            </a:r>
            <a:r>
              <a:rPr lang="en-US" altLang="vi-VN" sz="2800" dirty="0" err="1"/>
              <a:t>nguồn</a:t>
            </a:r>
            <a:r>
              <a:rPr lang="en-US" altLang="vi-VN" sz="2800" dirty="0"/>
              <a:t> </a:t>
            </a:r>
            <a:r>
              <a:rPr lang="en-US" altLang="vi-VN" sz="2800" b="1" dirty="0" err="1"/>
              <a:t>lực</a:t>
            </a:r>
            <a:r>
              <a:rPr lang="en-US" altLang="vi-VN" sz="2800" b="1" dirty="0"/>
              <a:t> </a:t>
            </a:r>
            <a:r>
              <a:rPr lang="en-US" altLang="vi-VN" sz="2800" b="1" dirty="0" err="1"/>
              <a:t>đào</a:t>
            </a:r>
            <a:r>
              <a:rPr lang="en-US" altLang="vi-VN" sz="2800" b="1" dirty="0"/>
              <a:t> </a:t>
            </a:r>
            <a:r>
              <a:rPr lang="en-US" altLang="vi-VN" sz="2800" b="1" dirty="0" err="1"/>
              <a:t>tạo</a:t>
            </a:r>
            <a:r>
              <a:rPr lang="en-US" altLang="vi-VN" sz="2800" b="1" dirty="0"/>
              <a:t> </a:t>
            </a:r>
            <a:r>
              <a:rPr lang="en-US" altLang="vi-VN" sz="2800" b="1" dirty="0" err="1"/>
              <a:t>giảng</a:t>
            </a:r>
            <a:r>
              <a:rPr lang="en-US" altLang="vi-VN" sz="2800" b="1" dirty="0"/>
              <a:t> </a:t>
            </a:r>
            <a:r>
              <a:rPr lang="en-US" altLang="vi-VN" sz="2800" b="1" dirty="0" err="1"/>
              <a:t>viên</a:t>
            </a:r>
            <a:endParaRPr lang="en-US" altLang="vi-VN" sz="2800" b="1" dirty="0"/>
          </a:p>
          <a:p>
            <a:pPr eaLnBrk="1" hangingPunct="1">
              <a:buFont typeface="Wingdings 3" panose="05040102010807070707" pitchFamily="18" charset="2"/>
              <a:buNone/>
            </a:pPr>
            <a:r>
              <a:rPr lang="en-US" altLang="vi-VN" sz="2800" dirty="0"/>
              <a:t>+ </a:t>
            </a:r>
            <a:r>
              <a:rPr lang="en-US" altLang="vi-VN" sz="2800" dirty="0" err="1"/>
              <a:t>Tham</a:t>
            </a:r>
            <a:r>
              <a:rPr lang="en-US" altLang="vi-VN" sz="2800" dirty="0"/>
              <a:t> </a:t>
            </a:r>
            <a:r>
              <a:rPr lang="en-US" altLang="vi-VN" sz="2800" dirty="0" err="1"/>
              <a:t>dự</a:t>
            </a:r>
            <a:r>
              <a:rPr lang="en-US" altLang="vi-VN" sz="2800" dirty="0"/>
              <a:t> </a:t>
            </a:r>
            <a:r>
              <a:rPr lang="en-US" altLang="vi-VN" sz="2800" dirty="0" err="1"/>
              <a:t>các</a:t>
            </a:r>
            <a:r>
              <a:rPr lang="en-US" altLang="vi-VN" sz="2800" dirty="0"/>
              <a:t> </a:t>
            </a:r>
            <a:r>
              <a:rPr lang="en-US" altLang="vi-VN" sz="2800" dirty="0" err="1"/>
              <a:t>khóa</a:t>
            </a:r>
            <a:r>
              <a:rPr lang="en-US" altLang="vi-VN" sz="2800" dirty="0"/>
              <a:t> </a:t>
            </a:r>
            <a:r>
              <a:rPr lang="en-US" altLang="vi-VN" sz="2800" dirty="0" err="1"/>
              <a:t>đào</a:t>
            </a:r>
            <a:r>
              <a:rPr lang="en-US" altLang="vi-VN" sz="2800" dirty="0"/>
              <a:t> </a:t>
            </a:r>
            <a:r>
              <a:rPr lang="en-US" altLang="vi-VN" sz="2800" dirty="0" err="1"/>
              <a:t>tạo</a:t>
            </a:r>
            <a:r>
              <a:rPr lang="en-US" altLang="vi-VN" sz="2800" dirty="0"/>
              <a:t>, </a:t>
            </a:r>
            <a:r>
              <a:rPr lang="en-US" altLang="vi-VN" sz="2800" dirty="0" err="1"/>
              <a:t>tập</a:t>
            </a:r>
            <a:r>
              <a:rPr lang="en-US" altLang="vi-VN" sz="2800" dirty="0"/>
              <a:t> </a:t>
            </a:r>
            <a:r>
              <a:rPr lang="en-US" altLang="vi-VN" sz="2800" dirty="0" err="1"/>
              <a:t>huấn</a:t>
            </a:r>
            <a:endParaRPr lang="en-US" altLang="vi-VN" sz="2800" dirty="0"/>
          </a:p>
          <a:p>
            <a:pPr eaLnBrk="1" hangingPunct="1">
              <a:buFont typeface="Wingdings 3" panose="05040102010807070707" pitchFamily="18" charset="2"/>
              <a:buNone/>
            </a:pPr>
            <a:r>
              <a:rPr lang="en-US" altLang="vi-VN" sz="2800" dirty="0"/>
              <a:t>+ </a:t>
            </a:r>
            <a:r>
              <a:rPr lang="en-US" altLang="vi-VN" sz="2800" dirty="0" err="1"/>
              <a:t>Tham</a:t>
            </a:r>
            <a:r>
              <a:rPr lang="en-US" altLang="vi-VN" sz="2800" dirty="0"/>
              <a:t> </a:t>
            </a:r>
            <a:r>
              <a:rPr lang="en-US" altLang="vi-VN" sz="2800" dirty="0" err="1"/>
              <a:t>gia</a:t>
            </a:r>
            <a:r>
              <a:rPr lang="en-US" altLang="vi-VN" sz="2800" dirty="0"/>
              <a:t> </a:t>
            </a:r>
            <a:r>
              <a:rPr lang="en-US" altLang="vi-VN" sz="2800" dirty="0" err="1"/>
              <a:t>hội</a:t>
            </a:r>
            <a:r>
              <a:rPr lang="en-US" altLang="vi-VN" sz="2800" dirty="0"/>
              <a:t> </a:t>
            </a:r>
            <a:r>
              <a:rPr lang="en-US" altLang="vi-VN" sz="2800" dirty="0" err="1"/>
              <a:t>nghị</a:t>
            </a:r>
            <a:r>
              <a:rPr lang="en-US" altLang="vi-VN" sz="2800" dirty="0"/>
              <a:t>, </a:t>
            </a:r>
            <a:r>
              <a:rPr lang="en-US" altLang="vi-VN" sz="2800" dirty="0" err="1"/>
              <a:t>hội</a:t>
            </a:r>
            <a:r>
              <a:rPr lang="en-US" altLang="vi-VN" sz="2800" dirty="0"/>
              <a:t> </a:t>
            </a:r>
            <a:r>
              <a:rPr lang="en-US" altLang="vi-VN" sz="2800" dirty="0" err="1"/>
              <a:t>thảo</a:t>
            </a:r>
            <a:endParaRPr lang="en-US" altLang="vi-VN" sz="2800" dirty="0"/>
          </a:p>
          <a:p>
            <a:pPr eaLnBrk="1" hangingPunct="1">
              <a:buFont typeface="Wingdings 3" panose="05040102010807070707" pitchFamily="18" charset="2"/>
              <a:buNone/>
            </a:pPr>
            <a:r>
              <a:rPr lang="en-US" altLang="vi-VN" sz="2800" dirty="0"/>
              <a:t>+ </a:t>
            </a:r>
            <a:r>
              <a:rPr lang="en-US" altLang="vi-VN" sz="2800" dirty="0" err="1"/>
              <a:t>Tham</a:t>
            </a:r>
            <a:r>
              <a:rPr lang="en-US" altLang="vi-VN" sz="2800" dirty="0"/>
              <a:t> </a:t>
            </a:r>
            <a:r>
              <a:rPr lang="en-US" altLang="vi-VN" sz="2800" dirty="0" err="1"/>
              <a:t>gia</a:t>
            </a:r>
            <a:r>
              <a:rPr lang="en-US" altLang="vi-VN" sz="2800" dirty="0"/>
              <a:t> </a:t>
            </a:r>
            <a:r>
              <a:rPr lang="en-US" altLang="vi-VN" sz="2800" dirty="0" err="1"/>
              <a:t>nghiện</a:t>
            </a:r>
            <a:r>
              <a:rPr lang="en-US" altLang="vi-VN" sz="2800" dirty="0"/>
              <a:t> </a:t>
            </a:r>
            <a:r>
              <a:rPr lang="en-US" altLang="vi-VN" sz="2800" dirty="0" err="1"/>
              <a:t>cứu</a:t>
            </a:r>
            <a:endParaRPr lang="en-US" altLang="vi-VN" sz="2800" dirty="0"/>
          </a:p>
          <a:p>
            <a:pPr eaLnBrk="1" hangingPunct="1">
              <a:buFont typeface="Wingdings 3" panose="05040102010807070707" pitchFamily="18" charset="2"/>
              <a:buNone/>
            </a:pPr>
            <a:r>
              <a:rPr lang="en-US" altLang="vi-VN" sz="2800" dirty="0"/>
              <a:t>+ </a:t>
            </a:r>
            <a:r>
              <a:rPr lang="en-US" altLang="vi-VN" sz="2800" dirty="0" err="1"/>
              <a:t>Tham</a:t>
            </a:r>
            <a:r>
              <a:rPr lang="en-US" altLang="vi-VN" sz="2800" dirty="0"/>
              <a:t> </a:t>
            </a:r>
            <a:r>
              <a:rPr lang="en-US" altLang="vi-VN" sz="2800" dirty="0" err="1"/>
              <a:t>gia</a:t>
            </a:r>
            <a:r>
              <a:rPr lang="en-US" altLang="vi-VN" sz="2800" dirty="0"/>
              <a:t> </a:t>
            </a:r>
            <a:r>
              <a:rPr lang="en-US" altLang="vi-VN" sz="2800" dirty="0" err="1"/>
              <a:t>xây</a:t>
            </a:r>
            <a:r>
              <a:rPr lang="en-US" altLang="vi-VN" sz="2800" dirty="0"/>
              <a:t> </a:t>
            </a:r>
            <a:r>
              <a:rPr lang="en-US" altLang="vi-VN" sz="2800" dirty="0" err="1"/>
              <a:t>dựng</a:t>
            </a:r>
            <a:r>
              <a:rPr lang="en-US" altLang="vi-VN" sz="2800" dirty="0"/>
              <a:t> </a:t>
            </a:r>
            <a:r>
              <a:rPr lang="en-US" altLang="vi-VN" sz="2800" dirty="0" err="1"/>
              <a:t>chính</a:t>
            </a:r>
            <a:r>
              <a:rPr lang="en-US" altLang="vi-VN" sz="2800" dirty="0"/>
              <a:t> </a:t>
            </a:r>
            <a:r>
              <a:rPr lang="en-US" altLang="vi-VN" sz="2800" dirty="0" err="1"/>
              <a:t>sách</a:t>
            </a:r>
            <a:r>
              <a:rPr lang="en-US" altLang="vi-VN" sz="3200" dirty="0"/>
              <a:t>…</a:t>
            </a:r>
          </a:p>
          <a:p>
            <a:pPr eaLnBrk="1" hangingPunct="1"/>
            <a:endParaRPr lang="en-US" altLang="vi-VN" dirty="0"/>
          </a:p>
        </p:txBody>
      </p:sp>
      <p:sp>
        <p:nvSpPr>
          <p:cNvPr id="3" name="Title 2">
            <a:extLst>
              <a:ext uri="{FF2B5EF4-FFF2-40B4-BE49-F238E27FC236}">
                <a16:creationId xmlns:a16="http://schemas.microsoft.com/office/drawing/2014/main" xmlns="" id="{9A6BF2AD-C9D5-41AC-AD9E-0FCBA435DCBA}"/>
              </a:ext>
            </a:extLst>
          </p:cNvPr>
          <p:cNvSpPr>
            <a:spLocks noGrp="1"/>
          </p:cNvSpPr>
          <p:nvPr>
            <p:ph type="title"/>
          </p:nvPr>
        </p:nvSpPr>
        <p:spPr/>
        <p:txBody>
          <a:bodyPr>
            <a:normAutofit/>
          </a:bodyPr>
          <a:lstStyle/>
          <a:p>
            <a:pPr>
              <a:defRPr/>
            </a:pPr>
            <a:r>
              <a:rPr lang="en-US" b="1" dirty="0" err="1">
                <a:solidFill>
                  <a:schemeClr val="accent1">
                    <a:lumMod val="75000"/>
                  </a:schemeClr>
                </a:solidFill>
              </a:rPr>
              <a:t>Định</a:t>
            </a:r>
            <a:r>
              <a:rPr lang="en-US" b="1" dirty="0">
                <a:solidFill>
                  <a:schemeClr val="accent1">
                    <a:lumMod val="75000"/>
                  </a:schemeClr>
                </a:solidFill>
              </a:rPr>
              <a:t> h</a:t>
            </a:r>
            <a:r>
              <a:rPr lang="vi-VN" b="1" dirty="0">
                <a:solidFill>
                  <a:schemeClr val="accent1">
                    <a:lumMod val="75000"/>
                  </a:schemeClr>
                </a:solidFill>
              </a:rPr>
              <a:t>ư</a:t>
            </a:r>
            <a:r>
              <a:rPr lang="en-US" b="1" dirty="0" err="1">
                <a:solidFill>
                  <a:schemeClr val="accent1">
                    <a:lumMod val="75000"/>
                  </a:schemeClr>
                </a:solidFill>
              </a:rPr>
              <a:t>ớng</a:t>
            </a:r>
            <a:r>
              <a:rPr lang="en-US" b="1" dirty="0">
                <a:solidFill>
                  <a:schemeClr val="accent1">
                    <a:lumMod val="75000"/>
                  </a:schemeClr>
                </a:solidFill>
              </a:rPr>
              <a:t> </a:t>
            </a:r>
            <a:r>
              <a:rPr lang="en-US" b="1" dirty="0" err="1">
                <a:solidFill>
                  <a:schemeClr val="accent1">
                    <a:lumMod val="75000"/>
                  </a:schemeClr>
                </a:solidFill>
              </a:rPr>
              <a:t>phát</a:t>
            </a:r>
            <a:r>
              <a:rPr lang="en-US" b="1" dirty="0">
                <a:solidFill>
                  <a:schemeClr val="accent1">
                    <a:lumMod val="75000"/>
                  </a:schemeClr>
                </a:solidFill>
              </a:rPr>
              <a:t> </a:t>
            </a:r>
            <a:r>
              <a:rPr lang="en-US" b="1" dirty="0" err="1">
                <a:solidFill>
                  <a:schemeClr val="accent1">
                    <a:lumMod val="75000"/>
                  </a:schemeClr>
                </a:solidFill>
              </a:rPr>
              <a:t>triển</a:t>
            </a:r>
            <a:r>
              <a:rPr lang="en-US" b="1" dirty="0">
                <a:solidFill>
                  <a:schemeClr val="accent1">
                    <a:lumMod val="75000"/>
                  </a:schemeClr>
                </a:solidFill>
              </a:rPr>
              <a:t> </a:t>
            </a:r>
            <a:r>
              <a:rPr lang="en-US" b="1" dirty="0" err="1">
                <a:solidFill>
                  <a:schemeClr val="accent1">
                    <a:lumMod val="75000"/>
                  </a:schemeClr>
                </a:solidFill>
              </a:rPr>
              <a:t>đào</a:t>
            </a:r>
            <a:r>
              <a:rPr lang="en-US" b="1" dirty="0">
                <a:solidFill>
                  <a:schemeClr val="accent1">
                    <a:lumMod val="75000"/>
                  </a:schemeClr>
                </a:solidFill>
              </a:rPr>
              <a:t> </a:t>
            </a:r>
            <a:r>
              <a:rPr lang="en-US" b="1" dirty="0" err="1">
                <a:solidFill>
                  <a:schemeClr val="accent1">
                    <a:lumMod val="75000"/>
                  </a:schemeClr>
                </a:solidFill>
              </a:rPr>
              <a:t>tạo</a:t>
            </a:r>
            <a:endParaRPr lang="en-US" b="1" dirty="0">
              <a:solidFill>
                <a:schemeClr val="accent1">
                  <a:lumMod val="75000"/>
                </a:schemeClr>
              </a:solidFill>
            </a:endParaRPr>
          </a:p>
        </p:txBody>
      </p:sp>
    </p:spTree>
    <p:extLst>
      <p:ext uri="{BB962C8B-B14F-4D97-AF65-F5344CB8AC3E}">
        <p14:creationId xmlns:p14="http://schemas.microsoft.com/office/powerpoint/2010/main" val="230999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a:extLst>
              <a:ext uri="{FF2B5EF4-FFF2-40B4-BE49-F238E27FC236}">
                <a16:creationId xmlns:a16="http://schemas.microsoft.com/office/drawing/2014/main" xmlns="" id="{62B2D621-8D30-404E-B6BD-CE49AD9D3E86}"/>
              </a:ext>
            </a:extLst>
          </p:cNvPr>
          <p:cNvSpPr>
            <a:spLocks noGrp="1"/>
          </p:cNvSpPr>
          <p:nvPr>
            <p:ph idx="1"/>
          </p:nvPr>
        </p:nvSpPr>
        <p:spPr/>
        <p:txBody>
          <a:bodyPr/>
          <a:lstStyle/>
          <a:p>
            <a:pPr eaLnBrk="1" hangingPunct="1">
              <a:buFont typeface="Wingdings 3" panose="05040102010807070707" pitchFamily="18" charset="2"/>
              <a:buNone/>
            </a:pPr>
            <a:r>
              <a:rPr lang="en-US" altLang="vi-VN" sz="2800" dirty="0"/>
              <a:t>- </a:t>
            </a:r>
            <a:r>
              <a:rPr lang="en-US" altLang="vi-VN" sz="2800" dirty="0" err="1"/>
              <a:t>Tiếp</a:t>
            </a:r>
            <a:r>
              <a:rPr lang="en-US" altLang="vi-VN" sz="2800" dirty="0"/>
              <a:t> </a:t>
            </a:r>
            <a:r>
              <a:rPr lang="en-US" altLang="vi-VN" sz="2800" dirty="0" err="1"/>
              <a:t>tục</a:t>
            </a:r>
            <a:r>
              <a:rPr lang="en-US" altLang="vi-VN" sz="2800" dirty="0"/>
              <a:t> </a:t>
            </a:r>
            <a:r>
              <a:rPr lang="en-US" altLang="vi-VN" sz="2800" b="1" dirty="0" err="1"/>
              <a:t>đào</a:t>
            </a:r>
            <a:r>
              <a:rPr lang="en-US" altLang="vi-VN" sz="2800" b="1" dirty="0"/>
              <a:t> </a:t>
            </a:r>
            <a:r>
              <a:rPr lang="en-US" altLang="vi-VN" sz="2800" b="1" dirty="0" err="1"/>
              <a:t>tạo</a:t>
            </a:r>
            <a:r>
              <a:rPr lang="en-US" altLang="vi-VN" sz="2800" b="1" dirty="0"/>
              <a:t> </a:t>
            </a:r>
            <a:r>
              <a:rPr lang="en-US" altLang="vi-VN" sz="2800" b="1" dirty="0" err="1"/>
              <a:t>lý</a:t>
            </a:r>
            <a:r>
              <a:rPr lang="en-US" altLang="vi-VN" sz="2800" b="1" dirty="0"/>
              <a:t> </a:t>
            </a:r>
            <a:r>
              <a:rPr lang="en-US" altLang="vi-VN" sz="2800" b="1" dirty="0" err="1"/>
              <a:t>thuyết</a:t>
            </a:r>
            <a:r>
              <a:rPr lang="en-US" altLang="vi-VN" sz="2800" b="1" dirty="0"/>
              <a:t> </a:t>
            </a:r>
            <a:r>
              <a:rPr lang="en-US" altLang="vi-VN" sz="2800" b="1" dirty="0" err="1"/>
              <a:t>và</a:t>
            </a:r>
            <a:r>
              <a:rPr lang="en-US" altLang="vi-VN" sz="2800" b="1" dirty="0"/>
              <a:t> </a:t>
            </a:r>
            <a:r>
              <a:rPr lang="en-US" altLang="vi-VN" sz="2800" b="1" dirty="0" err="1"/>
              <a:t>thực</a:t>
            </a:r>
            <a:r>
              <a:rPr lang="en-US" altLang="vi-VN" sz="2800" b="1" dirty="0"/>
              <a:t> </a:t>
            </a:r>
            <a:r>
              <a:rPr lang="en-US" altLang="vi-VN" sz="2800" b="1" dirty="0" err="1"/>
              <a:t>hành</a:t>
            </a:r>
            <a:r>
              <a:rPr lang="en-US" altLang="vi-VN" sz="2800" dirty="0"/>
              <a:t> </a:t>
            </a:r>
            <a:r>
              <a:rPr lang="en-US" altLang="vi-VN" sz="2800" dirty="0" err="1"/>
              <a:t>về</a:t>
            </a:r>
            <a:r>
              <a:rPr lang="en-US" altLang="vi-VN" sz="2800" dirty="0"/>
              <a:t> </a:t>
            </a:r>
            <a:r>
              <a:rPr lang="en-US" altLang="vi-VN" sz="2800" dirty="0" err="1"/>
              <a:t>lĩnh</a:t>
            </a:r>
            <a:r>
              <a:rPr lang="en-US" altLang="vi-VN" sz="2800" dirty="0"/>
              <a:t> </a:t>
            </a:r>
            <a:r>
              <a:rPr lang="en-US" altLang="vi-VN" sz="2800" dirty="0" err="1"/>
              <a:t>vực</a:t>
            </a:r>
            <a:r>
              <a:rPr lang="en-US" altLang="vi-VN" sz="2800" dirty="0"/>
              <a:t> </a:t>
            </a:r>
            <a:r>
              <a:rPr lang="en-US" altLang="vi-VN" sz="2800" dirty="0" err="1"/>
              <a:t>điều</a:t>
            </a:r>
            <a:r>
              <a:rPr lang="en-US" altLang="vi-VN" sz="2800" dirty="0"/>
              <a:t> </a:t>
            </a:r>
            <a:r>
              <a:rPr lang="en-US" altLang="vi-VN" sz="2800" dirty="0" err="1"/>
              <a:t>trị</a:t>
            </a:r>
            <a:r>
              <a:rPr lang="en-US" altLang="vi-VN" sz="2800" dirty="0"/>
              <a:t> </a:t>
            </a:r>
            <a:r>
              <a:rPr lang="en-US" altLang="vi-VN" sz="2800" dirty="0" err="1"/>
              <a:t>nghiện</a:t>
            </a:r>
            <a:r>
              <a:rPr lang="en-US" altLang="vi-VN" sz="2800" dirty="0"/>
              <a:t> </a:t>
            </a:r>
            <a:r>
              <a:rPr lang="en-US" altLang="vi-VN" sz="2800" dirty="0" err="1"/>
              <a:t>cho</a:t>
            </a:r>
            <a:r>
              <a:rPr lang="en-US" altLang="vi-VN" sz="2800" dirty="0"/>
              <a:t> </a:t>
            </a:r>
            <a:r>
              <a:rPr lang="en-US" altLang="vi-VN" sz="2800" dirty="0" err="1"/>
              <a:t>bậc</a:t>
            </a:r>
            <a:r>
              <a:rPr lang="en-US" altLang="vi-VN" sz="2800" dirty="0"/>
              <a:t> </a:t>
            </a:r>
            <a:r>
              <a:rPr lang="en-US" altLang="vi-VN" sz="2800" dirty="0" err="1"/>
              <a:t>đào</a:t>
            </a:r>
            <a:r>
              <a:rPr lang="en-US" altLang="vi-VN" sz="2800" dirty="0"/>
              <a:t> </a:t>
            </a:r>
            <a:r>
              <a:rPr lang="en-US" altLang="vi-VN" sz="2800" dirty="0" err="1"/>
              <a:t>tạo</a:t>
            </a:r>
            <a:r>
              <a:rPr lang="en-US" altLang="vi-VN" sz="2800" dirty="0"/>
              <a:t> ĐH</a:t>
            </a:r>
          </a:p>
          <a:p>
            <a:pPr eaLnBrk="1" hangingPunct="1">
              <a:buFontTx/>
              <a:buChar char="-"/>
            </a:pPr>
            <a:r>
              <a:rPr lang="en-US" altLang="vi-VN" sz="2800" dirty="0" err="1"/>
              <a:t>Xây</a:t>
            </a:r>
            <a:r>
              <a:rPr lang="en-US" altLang="vi-VN" sz="2800" dirty="0"/>
              <a:t> </a:t>
            </a:r>
            <a:r>
              <a:rPr lang="en-US" altLang="vi-VN" sz="2800" dirty="0" err="1"/>
              <a:t>dựng</a:t>
            </a:r>
            <a:r>
              <a:rPr lang="en-US" altLang="vi-VN" sz="2800" dirty="0"/>
              <a:t> </a:t>
            </a:r>
            <a:r>
              <a:rPr lang="en-US" altLang="vi-VN" sz="2800" b="1" dirty="0" err="1"/>
              <a:t>chương</a:t>
            </a:r>
            <a:r>
              <a:rPr lang="en-US" altLang="vi-VN" sz="2800" b="1" dirty="0"/>
              <a:t> </a:t>
            </a:r>
            <a:r>
              <a:rPr lang="en-US" altLang="vi-VN" sz="2800" b="1" dirty="0" err="1"/>
              <a:t>trình</a:t>
            </a:r>
            <a:r>
              <a:rPr lang="en-US" altLang="vi-VN" sz="2800" b="1" dirty="0"/>
              <a:t> </a:t>
            </a:r>
            <a:r>
              <a:rPr lang="en-US" altLang="vi-VN" sz="2800" b="1" dirty="0" err="1"/>
              <a:t>đào</a:t>
            </a:r>
            <a:r>
              <a:rPr lang="en-US" altLang="vi-VN" sz="2800" b="1" dirty="0"/>
              <a:t> </a:t>
            </a:r>
            <a:r>
              <a:rPr lang="en-US" altLang="vi-VN" sz="2800" b="1" dirty="0" err="1"/>
              <a:t>tạo</a:t>
            </a:r>
            <a:r>
              <a:rPr lang="en-US" altLang="vi-VN" sz="2800" b="1" dirty="0"/>
              <a:t> </a:t>
            </a:r>
            <a:r>
              <a:rPr lang="en-US" altLang="vi-VN" sz="2800" b="1" dirty="0" err="1"/>
              <a:t>chuyên</a:t>
            </a:r>
            <a:r>
              <a:rPr lang="en-US" altLang="vi-VN" sz="2800" b="1" dirty="0"/>
              <a:t> </a:t>
            </a:r>
            <a:r>
              <a:rPr lang="en-US" altLang="vi-VN" sz="2800" b="1" dirty="0" err="1"/>
              <a:t>sâu</a:t>
            </a:r>
            <a:r>
              <a:rPr lang="en-US" altLang="vi-VN" sz="2800" b="1" dirty="0"/>
              <a:t> </a:t>
            </a:r>
            <a:r>
              <a:rPr lang="en-US" altLang="vi-VN" sz="2800" dirty="0" err="1"/>
              <a:t>về</a:t>
            </a:r>
            <a:r>
              <a:rPr lang="en-US" altLang="vi-VN" sz="2800" dirty="0"/>
              <a:t> CTXH </a:t>
            </a:r>
            <a:r>
              <a:rPr lang="en-US" altLang="vi-VN" sz="2800" dirty="0" err="1"/>
              <a:t>với</a:t>
            </a:r>
            <a:r>
              <a:rPr lang="en-US" altLang="vi-VN" sz="2800" dirty="0"/>
              <a:t> </a:t>
            </a:r>
            <a:r>
              <a:rPr lang="en-US" altLang="vi-VN" sz="2800" dirty="0" err="1"/>
              <a:t>người</a:t>
            </a:r>
            <a:r>
              <a:rPr lang="en-US" altLang="vi-VN" sz="2800" dirty="0"/>
              <a:t> </a:t>
            </a:r>
            <a:r>
              <a:rPr lang="en-US" altLang="vi-VN" sz="2800" dirty="0" err="1"/>
              <a:t>nghiện</a:t>
            </a:r>
            <a:r>
              <a:rPr lang="en-US" altLang="vi-VN" sz="2800" dirty="0"/>
              <a:t> </a:t>
            </a:r>
            <a:r>
              <a:rPr lang="en-US" altLang="vi-VN" sz="2800" dirty="0" err="1"/>
              <a:t>bậc</a:t>
            </a:r>
            <a:r>
              <a:rPr lang="en-US" altLang="vi-VN" sz="2800" dirty="0"/>
              <a:t> </a:t>
            </a:r>
            <a:r>
              <a:rPr lang="en-US" altLang="vi-VN" sz="2800" dirty="0" err="1"/>
              <a:t>đào</a:t>
            </a:r>
            <a:r>
              <a:rPr lang="en-US" altLang="vi-VN" sz="2800" dirty="0"/>
              <a:t> </a:t>
            </a:r>
            <a:r>
              <a:rPr lang="en-US" altLang="vi-VN" sz="2800" dirty="0" err="1"/>
              <a:t>tạo</a:t>
            </a:r>
            <a:r>
              <a:rPr lang="en-US" altLang="vi-VN" sz="2800" dirty="0"/>
              <a:t> </a:t>
            </a:r>
            <a:r>
              <a:rPr lang="en-US" altLang="vi-VN" sz="2800" b="1" dirty="0" err="1"/>
              <a:t>sau</a:t>
            </a:r>
            <a:r>
              <a:rPr lang="en-US" altLang="vi-VN" sz="2800" b="1" dirty="0"/>
              <a:t> </a:t>
            </a:r>
            <a:r>
              <a:rPr lang="en-US" altLang="vi-VN" sz="2800" b="1" dirty="0" err="1"/>
              <a:t>đại</a:t>
            </a:r>
            <a:r>
              <a:rPr lang="en-US" altLang="vi-VN" sz="2800" b="1" dirty="0"/>
              <a:t> </a:t>
            </a:r>
            <a:r>
              <a:rPr lang="en-US" altLang="vi-VN" sz="2800" b="1" dirty="0" err="1"/>
              <a:t>học</a:t>
            </a:r>
            <a:r>
              <a:rPr lang="en-US" altLang="vi-VN" sz="2800" dirty="0"/>
              <a:t> (</a:t>
            </a:r>
            <a:r>
              <a:rPr lang="en-US" altLang="vi-VN" sz="2800" dirty="0" err="1"/>
              <a:t>Lý</a:t>
            </a:r>
            <a:r>
              <a:rPr lang="en-US" altLang="vi-VN" sz="2800" dirty="0"/>
              <a:t> </a:t>
            </a:r>
            <a:r>
              <a:rPr lang="en-US" altLang="vi-VN" sz="2800" dirty="0" err="1"/>
              <a:t>thuyết</a:t>
            </a:r>
            <a:r>
              <a:rPr lang="en-US" altLang="vi-VN" sz="2800" dirty="0"/>
              <a:t> + </a:t>
            </a:r>
            <a:r>
              <a:rPr lang="en-US" altLang="vi-VN" sz="2800" dirty="0" err="1"/>
              <a:t>nghiên</a:t>
            </a:r>
            <a:r>
              <a:rPr lang="en-US" altLang="vi-VN" sz="2800" dirty="0"/>
              <a:t> </a:t>
            </a:r>
            <a:r>
              <a:rPr lang="en-US" altLang="vi-VN" sz="2800" dirty="0" err="1"/>
              <a:t>cứu</a:t>
            </a:r>
            <a:r>
              <a:rPr lang="en-US" altLang="vi-VN" sz="2800" dirty="0"/>
              <a:t>)</a:t>
            </a:r>
          </a:p>
          <a:p>
            <a:pPr eaLnBrk="1" hangingPunct="1">
              <a:buFontTx/>
              <a:buChar char="-"/>
            </a:pPr>
            <a:r>
              <a:rPr lang="en-US" altLang="vi-VN" sz="2800" dirty="0" err="1"/>
              <a:t>Xây</a:t>
            </a:r>
            <a:r>
              <a:rPr lang="en-US" altLang="vi-VN" sz="2800" dirty="0"/>
              <a:t> </a:t>
            </a:r>
            <a:r>
              <a:rPr lang="en-US" altLang="vi-VN" sz="2800" dirty="0" err="1"/>
              <a:t>dựng</a:t>
            </a:r>
            <a:r>
              <a:rPr lang="en-US" altLang="vi-VN" sz="2800" dirty="0"/>
              <a:t> </a:t>
            </a:r>
            <a:r>
              <a:rPr lang="en-US" altLang="vi-VN" sz="2800" b="1" dirty="0" err="1"/>
              <a:t>đào</a:t>
            </a:r>
            <a:r>
              <a:rPr lang="en-US" altLang="vi-VN" sz="2800" b="1" dirty="0"/>
              <a:t> </a:t>
            </a:r>
            <a:r>
              <a:rPr lang="en-US" altLang="vi-VN" sz="2800" b="1" dirty="0" err="1"/>
              <a:t>tạo</a:t>
            </a:r>
            <a:r>
              <a:rPr lang="en-US" altLang="vi-VN" sz="2800" b="1" dirty="0"/>
              <a:t> </a:t>
            </a:r>
            <a:r>
              <a:rPr lang="en-US" altLang="vi-VN" sz="2800" b="1" dirty="0" err="1"/>
              <a:t>cấp</a:t>
            </a:r>
            <a:r>
              <a:rPr lang="en-US" altLang="vi-VN" sz="2800" b="1" dirty="0"/>
              <a:t> </a:t>
            </a:r>
            <a:r>
              <a:rPr lang="en-US" altLang="vi-VN" sz="2800" b="1" dirty="0" err="1"/>
              <a:t>chứng</a:t>
            </a:r>
            <a:r>
              <a:rPr lang="en-US" altLang="vi-VN" sz="2800" b="1" dirty="0"/>
              <a:t> </a:t>
            </a:r>
            <a:r>
              <a:rPr lang="en-US" altLang="vi-VN" sz="2800" b="1" dirty="0" err="1"/>
              <a:t>chỉ</a:t>
            </a:r>
            <a:r>
              <a:rPr lang="en-US" altLang="vi-VN" sz="2800" dirty="0"/>
              <a:t>, </a:t>
            </a:r>
            <a:r>
              <a:rPr lang="en-US" altLang="vi-VN" sz="2800" dirty="0" err="1"/>
              <a:t>đào</a:t>
            </a:r>
            <a:r>
              <a:rPr lang="en-US" altLang="vi-VN" sz="2800" dirty="0"/>
              <a:t> </a:t>
            </a:r>
            <a:r>
              <a:rPr lang="en-US" altLang="vi-VN" sz="2800" dirty="0" err="1"/>
              <a:t>tạo</a:t>
            </a:r>
            <a:r>
              <a:rPr lang="en-US" altLang="vi-VN" sz="2800" dirty="0"/>
              <a:t> </a:t>
            </a:r>
            <a:r>
              <a:rPr lang="en-US" altLang="vi-VN" sz="2800" dirty="0" err="1"/>
              <a:t>liên</a:t>
            </a:r>
            <a:r>
              <a:rPr lang="en-US" altLang="vi-VN" sz="2800" dirty="0"/>
              <a:t> </a:t>
            </a:r>
            <a:r>
              <a:rPr lang="en-US" altLang="vi-VN" sz="2800" dirty="0" err="1"/>
              <a:t>tục</a:t>
            </a:r>
            <a:r>
              <a:rPr lang="en-US" altLang="vi-VN" sz="2800" dirty="0"/>
              <a:t> </a:t>
            </a:r>
            <a:r>
              <a:rPr lang="en-US" altLang="vi-VN" sz="2800" dirty="0" err="1"/>
              <a:t>về</a:t>
            </a:r>
            <a:r>
              <a:rPr lang="en-US" altLang="vi-VN" sz="2800" dirty="0"/>
              <a:t> </a:t>
            </a:r>
            <a:r>
              <a:rPr lang="en-US" altLang="vi-VN" sz="2800" dirty="0" err="1"/>
              <a:t>Tư</a:t>
            </a:r>
            <a:r>
              <a:rPr lang="en-US" altLang="vi-VN" sz="2800" dirty="0"/>
              <a:t> </a:t>
            </a:r>
            <a:r>
              <a:rPr lang="en-US" altLang="vi-VN" sz="2800" dirty="0" err="1"/>
              <a:t>vấn</a:t>
            </a:r>
            <a:r>
              <a:rPr lang="en-US" altLang="vi-VN" sz="2800" dirty="0"/>
              <a:t> </a:t>
            </a:r>
            <a:r>
              <a:rPr lang="en-US" altLang="vi-VN" sz="2800" dirty="0" err="1"/>
              <a:t>điều</a:t>
            </a:r>
            <a:r>
              <a:rPr lang="en-US" altLang="vi-VN" sz="2800" dirty="0"/>
              <a:t> </a:t>
            </a:r>
            <a:r>
              <a:rPr lang="en-US" altLang="vi-VN" sz="2800" dirty="0" err="1"/>
              <a:t>trị</a:t>
            </a:r>
            <a:r>
              <a:rPr lang="en-US" altLang="vi-VN" sz="2800" dirty="0"/>
              <a:t> </a:t>
            </a:r>
            <a:r>
              <a:rPr lang="en-US" altLang="vi-VN" sz="2800" dirty="0" err="1"/>
              <a:t>nghiện</a:t>
            </a:r>
            <a:endParaRPr lang="en-US" altLang="vi-VN" sz="2800" dirty="0"/>
          </a:p>
          <a:p>
            <a:pPr eaLnBrk="1" hangingPunct="1"/>
            <a:endParaRPr lang="en-US" altLang="vi-VN" sz="2800" dirty="0"/>
          </a:p>
        </p:txBody>
      </p:sp>
      <p:sp>
        <p:nvSpPr>
          <p:cNvPr id="3" name="Title 2">
            <a:extLst>
              <a:ext uri="{FF2B5EF4-FFF2-40B4-BE49-F238E27FC236}">
                <a16:creationId xmlns:a16="http://schemas.microsoft.com/office/drawing/2014/main" xmlns="" id="{C17B2A0C-442B-46DE-AF85-1A268229AB15}"/>
              </a:ext>
            </a:extLst>
          </p:cNvPr>
          <p:cNvSpPr>
            <a:spLocks noGrp="1"/>
          </p:cNvSpPr>
          <p:nvPr>
            <p:ph type="title"/>
          </p:nvPr>
        </p:nvSpPr>
        <p:spPr>
          <a:xfrm>
            <a:off x="708549" y="169817"/>
            <a:ext cx="7886700" cy="1325563"/>
          </a:xfrm>
        </p:spPr>
        <p:txBody>
          <a:bodyPr>
            <a:noAutofit/>
          </a:bodyPr>
          <a:lstStyle/>
          <a:p>
            <a:pPr>
              <a:defRPr/>
            </a:pPr>
            <a:r>
              <a:rPr lang="en-US" b="1" dirty="0" err="1">
                <a:solidFill>
                  <a:schemeClr val="accent1">
                    <a:lumMod val="75000"/>
                  </a:schemeClr>
                </a:solidFill>
              </a:rPr>
              <a:t>Định</a:t>
            </a:r>
            <a:r>
              <a:rPr lang="en-US" b="1" dirty="0">
                <a:solidFill>
                  <a:schemeClr val="accent1">
                    <a:lumMod val="75000"/>
                  </a:schemeClr>
                </a:solidFill>
              </a:rPr>
              <a:t> h</a:t>
            </a:r>
            <a:r>
              <a:rPr lang="vi-VN" b="1" dirty="0">
                <a:solidFill>
                  <a:schemeClr val="accent1">
                    <a:lumMod val="75000"/>
                  </a:schemeClr>
                </a:solidFill>
              </a:rPr>
              <a:t>ư</a:t>
            </a:r>
            <a:r>
              <a:rPr lang="en-US" b="1" dirty="0" err="1">
                <a:solidFill>
                  <a:schemeClr val="accent1">
                    <a:lumMod val="75000"/>
                  </a:schemeClr>
                </a:solidFill>
              </a:rPr>
              <a:t>ớng</a:t>
            </a:r>
            <a:r>
              <a:rPr lang="en-US" b="1" dirty="0">
                <a:solidFill>
                  <a:schemeClr val="accent1">
                    <a:lumMod val="75000"/>
                  </a:schemeClr>
                </a:solidFill>
              </a:rPr>
              <a:t> </a:t>
            </a:r>
            <a:r>
              <a:rPr lang="en-US" b="1" dirty="0" err="1">
                <a:solidFill>
                  <a:schemeClr val="accent1">
                    <a:lumMod val="75000"/>
                  </a:schemeClr>
                </a:solidFill>
              </a:rPr>
              <a:t>phát</a:t>
            </a:r>
            <a:r>
              <a:rPr lang="en-US" b="1" dirty="0">
                <a:solidFill>
                  <a:schemeClr val="accent1">
                    <a:lumMod val="75000"/>
                  </a:schemeClr>
                </a:solidFill>
              </a:rPr>
              <a:t> </a:t>
            </a:r>
            <a:r>
              <a:rPr lang="en-US" b="1" dirty="0" err="1">
                <a:solidFill>
                  <a:schemeClr val="accent1">
                    <a:lumMod val="75000"/>
                  </a:schemeClr>
                </a:solidFill>
              </a:rPr>
              <a:t>triển</a:t>
            </a:r>
            <a:r>
              <a:rPr lang="en-US" b="1" dirty="0">
                <a:solidFill>
                  <a:schemeClr val="accent1">
                    <a:lumMod val="75000"/>
                  </a:schemeClr>
                </a:solidFill>
              </a:rPr>
              <a:t> </a:t>
            </a:r>
            <a:r>
              <a:rPr lang="en-US" b="1" dirty="0" err="1">
                <a:solidFill>
                  <a:schemeClr val="accent1">
                    <a:lumMod val="75000"/>
                  </a:schemeClr>
                </a:solidFill>
              </a:rPr>
              <a:t>đào</a:t>
            </a:r>
            <a:r>
              <a:rPr lang="en-US" b="1" dirty="0">
                <a:solidFill>
                  <a:schemeClr val="accent1">
                    <a:lumMod val="75000"/>
                  </a:schemeClr>
                </a:solidFill>
              </a:rPr>
              <a:t> </a:t>
            </a:r>
            <a:r>
              <a:rPr lang="en-US" b="1" dirty="0" err="1">
                <a:solidFill>
                  <a:schemeClr val="accent1">
                    <a:lumMod val="75000"/>
                  </a:schemeClr>
                </a:solidFill>
              </a:rPr>
              <a:t>tạo</a:t>
            </a:r>
            <a:endParaRPr lang="en-US" b="1" dirty="0">
              <a:solidFill>
                <a:schemeClr val="accent1">
                  <a:lumMod val="75000"/>
                </a:schemeClr>
              </a:solidFill>
            </a:endParaRPr>
          </a:p>
        </p:txBody>
      </p:sp>
    </p:spTree>
    <p:extLst>
      <p:ext uri="{BB962C8B-B14F-4D97-AF65-F5344CB8AC3E}">
        <p14:creationId xmlns:p14="http://schemas.microsoft.com/office/powerpoint/2010/main" val="4121628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A550B2C3-38FA-414D-95D9-985920A3EA90}"/>
              </a:ext>
            </a:extLst>
          </p:cNvPr>
          <p:cNvSpPr>
            <a:spLocks noGrp="1"/>
          </p:cNvSpPr>
          <p:nvPr>
            <p:ph idx="1"/>
          </p:nvPr>
        </p:nvSpPr>
        <p:spPr/>
        <p:txBody>
          <a:bodyPr/>
          <a:lstStyle/>
          <a:p>
            <a:pPr eaLnBrk="1" hangingPunct="1">
              <a:buFontTx/>
              <a:buChar char="-"/>
            </a:pPr>
            <a:r>
              <a:rPr lang="de-DE" altLang="vi-VN" sz="2800" b="1" dirty="0"/>
              <a:t>Phối hợp chặt chẽ </a:t>
            </a:r>
            <a:r>
              <a:rPr lang="vi-VN" altLang="vi-VN" sz="2800" b="1" dirty="0"/>
              <a:t>gữa 3 trường</a:t>
            </a:r>
            <a:endParaRPr lang="de-DE" altLang="vi-VN" sz="2800" b="1" dirty="0"/>
          </a:p>
          <a:p>
            <a:pPr eaLnBrk="1" hangingPunct="1">
              <a:buFont typeface="Wingdings 3" panose="05040102010807070707" pitchFamily="18" charset="2"/>
              <a:buNone/>
            </a:pPr>
            <a:r>
              <a:rPr lang="de-DE" altLang="vi-VN" sz="2400" dirty="0"/>
              <a:t>+ </a:t>
            </a:r>
            <a:r>
              <a:rPr lang="de-DE" altLang="vi-VN" sz="2400" b="1" dirty="0"/>
              <a:t>Trao đổi  kinh nghiệm đào tạo, trao đổi </a:t>
            </a:r>
            <a:r>
              <a:rPr lang="de-DE" altLang="vi-VN" sz="2400" dirty="0"/>
              <a:t>giảng viên dạy các khóa Tư vấn điều trị nghiện </a:t>
            </a:r>
          </a:p>
          <a:p>
            <a:pPr eaLnBrk="1" hangingPunct="1">
              <a:buFont typeface="Wingdings 3" panose="05040102010807070707" pitchFamily="18" charset="2"/>
              <a:buNone/>
            </a:pPr>
            <a:r>
              <a:rPr lang="de-DE" altLang="vi-VN" sz="2400" dirty="0"/>
              <a:t>+ </a:t>
            </a:r>
            <a:r>
              <a:rPr lang="de-DE" altLang="vi-VN" sz="2400" b="1" dirty="0"/>
              <a:t>Gửi sinh viên thực hành</a:t>
            </a:r>
            <a:r>
              <a:rPr lang="de-DE" altLang="vi-VN" sz="2400" dirty="0"/>
              <a:t>, thực tập tại các cơ sở điều trị Methadone; bệnh viện tâm thần....</a:t>
            </a:r>
          </a:p>
          <a:p>
            <a:pPr eaLnBrk="1" hangingPunct="1">
              <a:buFont typeface="Wingdings 3" panose="05040102010807070707" pitchFamily="18" charset="2"/>
              <a:buNone/>
            </a:pPr>
            <a:r>
              <a:rPr lang="de-DE" altLang="vi-VN" sz="2400" dirty="0"/>
              <a:t>+ </a:t>
            </a:r>
            <a:r>
              <a:rPr lang="de-DE" altLang="vi-VN" sz="2400" b="1" dirty="0"/>
              <a:t>Phối hợp nghiên cứu </a:t>
            </a:r>
            <a:r>
              <a:rPr lang="de-DE" altLang="vi-VN" sz="2400" dirty="0"/>
              <a:t>về lĩnh vực điều trị nghiện</a:t>
            </a:r>
            <a:r>
              <a:rPr lang="vi-VN" altLang="vi-VN" sz="2400" dirty="0"/>
              <a:t> và phát triển mô hình dựa trên bằng chứng</a:t>
            </a:r>
            <a:endParaRPr lang="de-DE" altLang="vi-VN" sz="2400" dirty="0"/>
          </a:p>
          <a:p>
            <a:pPr eaLnBrk="1" hangingPunct="1">
              <a:buFont typeface="Wingdings 3" panose="05040102010807070707" pitchFamily="18" charset="2"/>
              <a:buNone/>
            </a:pPr>
            <a:r>
              <a:rPr lang="de-DE" altLang="vi-VN" sz="2400" b="1" dirty="0"/>
              <a:t>- Mở rộng mạng lưới giữa các trường ĐH </a:t>
            </a:r>
            <a:r>
              <a:rPr lang="de-DE" altLang="vi-VN" sz="2400" i="1" dirty="0"/>
              <a:t>( Đào tạo TOT- theo khung chương trình của TT04)</a:t>
            </a:r>
          </a:p>
          <a:p>
            <a:pPr eaLnBrk="1" hangingPunct="1">
              <a:buFont typeface="Wingdings 3" panose="05040102010807070707" pitchFamily="18" charset="2"/>
              <a:buNone/>
            </a:pPr>
            <a:endParaRPr lang="en-US" altLang="vi-VN" dirty="0"/>
          </a:p>
        </p:txBody>
      </p:sp>
      <p:sp>
        <p:nvSpPr>
          <p:cNvPr id="3" name="Title 2">
            <a:extLst>
              <a:ext uri="{FF2B5EF4-FFF2-40B4-BE49-F238E27FC236}">
                <a16:creationId xmlns:a16="http://schemas.microsoft.com/office/drawing/2014/main" xmlns="" id="{179C7BF4-FF89-486E-B715-910B3D78051D}"/>
              </a:ext>
            </a:extLst>
          </p:cNvPr>
          <p:cNvSpPr>
            <a:spLocks noGrp="1"/>
          </p:cNvSpPr>
          <p:nvPr>
            <p:ph type="title"/>
          </p:nvPr>
        </p:nvSpPr>
        <p:spPr/>
        <p:txBody>
          <a:bodyPr>
            <a:noAutofit/>
          </a:bodyPr>
          <a:lstStyle/>
          <a:p>
            <a:pPr>
              <a:defRPr/>
            </a:pPr>
            <a:r>
              <a:rPr lang="en-US" b="1" dirty="0" err="1">
                <a:solidFill>
                  <a:schemeClr val="accent1">
                    <a:lumMod val="75000"/>
                  </a:schemeClr>
                </a:solidFill>
              </a:rPr>
              <a:t>Định</a:t>
            </a:r>
            <a:r>
              <a:rPr lang="en-US" b="1" dirty="0">
                <a:solidFill>
                  <a:schemeClr val="accent1">
                    <a:lumMod val="75000"/>
                  </a:schemeClr>
                </a:solidFill>
              </a:rPr>
              <a:t> h</a:t>
            </a:r>
            <a:r>
              <a:rPr lang="vi-VN" b="1" dirty="0">
                <a:solidFill>
                  <a:schemeClr val="accent1">
                    <a:lumMod val="75000"/>
                  </a:schemeClr>
                </a:solidFill>
              </a:rPr>
              <a:t>ướng phát triển đào tạo đa ngành</a:t>
            </a:r>
            <a:endParaRPr lang="en-US" b="1" dirty="0">
              <a:solidFill>
                <a:schemeClr val="accent1">
                  <a:lumMod val="75000"/>
                </a:schemeClr>
              </a:solidFill>
            </a:endParaRPr>
          </a:p>
        </p:txBody>
      </p:sp>
    </p:spTree>
    <p:extLst>
      <p:ext uri="{BB962C8B-B14F-4D97-AF65-F5344CB8AC3E}">
        <p14:creationId xmlns:p14="http://schemas.microsoft.com/office/powerpoint/2010/main" val="3994134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A37C102A-E0EC-4306-8285-8EE02C1C5B8A}"/>
              </a:ext>
            </a:extLst>
          </p:cNvPr>
          <p:cNvSpPr>
            <a:spLocks noGrp="1"/>
          </p:cNvSpPr>
          <p:nvPr>
            <p:ph idx="1"/>
          </p:nvPr>
        </p:nvSpPr>
        <p:spPr>
          <a:xfrm>
            <a:off x="457200" y="990600"/>
            <a:ext cx="8153400" cy="5016500"/>
          </a:xfrm>
        </p:spPr>
        <p:txBody>
          <a:bodyPr>
            <a:normAutofit/>
          </a:bodyPr>
          <a:lstStyle/>
          <a:p>
            <a:pPr marL="365760" indent="-256032" algn="just" eaLnBrk="1" fontAlgn="auto" hangingPunct="1">
              <a:spcAft>
                <a:spcPts val="0"/>
              </a:spcAft>
              <a:buFont typeface="Wingdings 3" panose="05040102010807070707" pitchFamily="18" charset="2"/>
              <a:buNone/>
              <a:defRPr/>
            </a:pPr>
            <a:endParaRPr lang="en-US" sz="2800" dirty="0"/>
          </a:p>
          <a:p>
            <a:pPr marL="365760" indent="-256032" algn="just" eaLnBrk="1" fontAlgn="auto" hangingPunct="1">
              <a:spcAft>
                <a:spcPts val="0"/>
              </a:spcAft>
              <a:buFont typeface="Wingdings 3" panose="05040102010807070707" pitchFamily="18" charset="2"/>
              <a:buNone/>
              <a:defRPr/>
            </a:pPr>
            <a:r>
              <a:rPr lang="en-US" sz="2400" b="1" dirty="0"/>
              <a:t>	</a:t>
            </a:r>
            <a:r>
              <a:rPr lang="id-ID" sz="2400" b="1" dirty="0"/>
              <a:t>Hợp tác với SAMHSA trong đào tạo phát triển nguồn nhân lực điều trị nghiện ma túy cho Việt Nam</a:t>
            </a:r>
          </a:p>
          <a:p>
            <a:pPr marL="623887" indent="-514350" algn="just" eaLnBrk="1" fontAlgn="auto" hangingPunct="1">
              <a:spcAft>
                <a:spcPts val="0"/>
              </a:spcAft>
              <a:buFont typeface="Wingdings 3" panose="05040102010807070707" pitchFamily="18" charset="2"/>
              <a:buNone/>
              <a:defRPr/>
            </a:pPr>
            <a:r>
              <a:rPr lang="id-ID" sz="2400" dirty="0"/>
              <a:t>1.</a:t>
            </a:r>
            <a:r>
              <a:rPr lang="en-US" sz="2400" dirty="0"/>
              <a:t> </a:t>
            </a:r>
            <a:r>
              <a:rPr lang="id-ID" sz="2400" dirty="0"/>
              <a:t>Xây dựng mạng lưới các trường đại học, các viện nghiện cứu về điều trị nghiện ma túy ở VN</a:t>
            </a:r>
            <a:r>
              <a:rPr lang="en-US" sz="2400" dirty="0"/>
              <a:t> </a:t>
            </a:r>
            <a:endParaRPr lang="id-ID" sz="2400" dirty="0"/>
          </a:p>
          <a:p>
            <a:pPr marL="623887" indent="-514350" algn="just" eaLnBrk="1" fontAlgn="auto" hangingPunct="1">
              <a:spcAft>
                <a:spcPts val="0"/>
              </a:spcAft>
              <a:buFont typeface="Wingdings 3" panose="05040102010807070707" pitchFamily="18" charset="2"/>
              <a:buNone/>
              <a:defRPr/>
            </a:pPr>
            <a:r>
              <a:rPr lang="id-ID" sz="2400" dirty="0"/>
              <a:t>2.</a:t>
            </a:r>
            <a:r>
              <a:rPr lang="en-US" sz="2400" dirty="0"/>
              <a:t> </a:t>
            </a:r>
            <a:r>
              <a:rPr lang="id-ID" sz="2400" dirty="0"/>
              <a:t>Đào tạo đội ngũ giảng viên cho các trường đào tạo, các viện trong mạng lưới.</a:t>
            </a:r>
          </a:p>
          <a:p>
            <a:pPr marL="623887" indent="-514350" algn="just" eaLnBrk="1" fontAlgn="auto" hangingPunct="1">
              <a:spcAft>
                <a:spcPts val="0"/>
              </a:spcAft>
              <a:buFont typeface="Wingdings 3" panose="05040102010807070707" pitchFamily="18" charset="2"/>
              <a:buNone/>
              <a:defRPr/>
            </a:pPr>
            <a:r>
              <a:rPr lang="id-ID" sz="2400" dirty="0"/>
              <a:t>3.</a:t>
            </a:r>
            <a:r>
              <a:rPr lang="en-US" sz="2400" dirty="0"/>
              <a:t> </a:t>
            </a:r>
            <a:r>
              <a:rPr lang="id-ID" sz="2400" dirty="0"/>
              <a:t>Chuyển giao các thành tựu khoa học,công  nghệ  trong điều trị nghiện ma túy cho  Việt Nam. </a:t>
            </a:r>
          </a:p>
        </p:txBody>
      </p:sp>
      <p:sp>
        <p:nvSpPr>
          <p:cNvPr id="3" name="Title 2">
            <a:extLst>
              <a:ext uri="{FF2B5EF4-FFF2-40B4-BE49-F238E27FC236}">
                <a16:creationId xmlns:a16="http://schemas.microsoft.com/office/drawing/2014/main" xmlns="" id="{5FB129F1-B6F3-47CF-B1C2-FCEC453B5BC3}"/>
              </a:ext>
            </a:extLst>
          </p:cNvPr>
          <p:cNvSpPr>
            <a:spLocks noGrp="1"/>
          </p:cNvSpPr>
          <p:nvPr>
            <p:ph type="title"/>
          </p:nvPr>
        </p:nvSpPr>
        <p:spPr>
          <a:xfrm>
            <a:off x="304800" y="228600"/>
            <a:ext cx="8229600" cy="792162"/>
          </a:xfrm>
        </p:spPr>
        <p:txBody>
          <a:bodyPr>
            <a:normAutofit/>
          </a:bodyPr>
          <a:lstStyle/>
          <a:p>
            <a:pPr>
              <a:defRPr/>
            </a:pPr>
            <a:r>
              <a:rPr lang="en-US" b="1" dirty="0" err="1">
                <a:solidFill>
                  <a:schemeClr val="accent1">
                    <a:lumMod val="75000"/>
                  </a:schemeClr>
                </a:solidFill>
              </a:rPr>
              <a:t>Định</a:t>
            </a:r>
            <a:r>
              <a:rPr lang="en-US" b="1" dirty="0">
                <a:solidFill>
                  <a:schemeClr val="accent1">
                    <a:lumMod val="75000"/>
                  </a:schemeClr>
                </a:solidFill>
              </a:rPr>
              <a:t> h</a:t>
            </a:r>
            <a:r>
              <a:rPr lang="vi-VN" b="1" dirty="0">
                <a:solidFill>
                  <a:schemeClr val="accent1">
                    <a:lumMod val="75000"/>
                  </a:schemeClr>
                </a:solidFill>
              </a:rPr>
              <a:t>ư</a:t>
            </a:r>
            <a:r>
              <a:rPr lang="en-US" b="1" dirty="0" err="1">
                <a:solidFill>
                  <a:schemeClr val="accent1">
                    <a:lumMod val="75000"/>
                  </a:schemeClr>
                </a:solidFill>
              </a:rPr>
              <a:t>ớng</a:t>
            </a:r>
            <a:r>
              <a:rPr lang="en-US" b="1" dirty="0">
                <a:solidFill>
                  <a:schemeClr val="accent1">
                    <a:lumMod val="75000"/>
                  </a:schemeClr>
                </a:solidFill>
              </a:rPr>
              <a:t> </a:t>
            </a:r>
            <a:r>
              <a:rPr lang="en-US" b="1" dirty="0" err="1">
                <a:solidFill>
                  <a:schemeClr val="accent1">
                    <a:lumMod val="75000"/>
                  </a:schemeClr>
                </a:solidFill>
              </a:rPr>
              <a:t>phát</a:t>
            </a:r>
            <a:r>
              <a:rPr lang="en-US" b="1" dirty="0">
                <a:solidFill>
                  <a:schemeClr val="accent1">
                    <a:lumMod val="75000"/>
                  </a:schemeClr>
                </a:solidFill>
              </a:rPr>
              <a:t> </a:t>
            </a:r>
            <a:r>
              <a:rPr lang="en-US" b="1" dirty="0" err="1">
                <a:solidFill>
                  <a:schemeClr val="accent1">
                    <a:lumMod val="75000"/>
                  </a:schemeClr>
                </a:solidFill>
              </a:rPr>
              <a:t>triển</a:t>
            </a:r>
            <a:r>
              <a:rPr lang="en-US" b="1" dirty="0">
                <a:solidFill>
                  <a:schemeClr val="accent1">
                    <a:lumMod val="75000"/>
                  </a:schemeClr>
                </a:solidFill>
              </a:rPr>
              <a:t> </a:t>
            </a:r>
            <a:r>
              <a:rPr lang="en-US" b="1" dirty="0" err="1">
                <a:solidFill>
                  <a:schemeClr val="accent1">
                    <a:lumMod val="75000"/>
                  </a:schemeClr>
                </a:solidFill>
              </a:rPr>
              <a:t>đào</a:t>
            </a:r>
            <a:r>
              <a:rPr lang="en-US" b="1" dirty="0">
                <a:solidFill>
                  <a:schemeClr val="accent1">
                    <a:lumMod val="75000"/>
                  </a:schemeClr>
                </a:solidFill>
              </a:rPr>
              <a:t> </a:t>
            </a:r>
            <a:r>
              <a:rPr lang="en-US" b="1" dirty="0" err="1">
                <a:solidFill>
                  <a:schemeClr val="accent1">
                    <a:lumMod val="75000"/>
                  </a:schemeClr>
                </a:solidFill>
              </a:rPr>
              <a:t>tạo</a:t>
            </a:r>
            <a:endParaRPr lang="id-ID" b="1" dirty="0">
              <a:solidFill>
                <a:schemeClr val="accent1">
                  <a:lumMod val="75000"/>
                </a:schemeClr>
              </a:solidFill>
            </a:endParaRPr>
          </a:p>
        </p:txBody>
      </p:sp>
    </p:spTree>
    <p:extLst>
      <p:ext uri="{BB962C8B-B14F-4D97-AF65-F5344CB8AC3E}">
        <p14:creationId xmlns:p14="http://schemas.microsoft.com/office/powerpoint/2010/main" val="1721774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xmlns="" id="{05173289-54FB-472E-A015-5CACCA0A60B1}"/>
              </a:ext>
            </a:extLst>
          </p:cNvPr>
          <p:cNvSpPr txBox="1">
            <a:spLocks noChangeArrowheads="1"/>
          </p:cNvSpPr>
          <p:nvPr/>
        </p:nvSpPr>
        <p:spPr bwMode="auto">
          <a:xfrm>
            <a:off x="609600" y="838200"/>
            <a:ext cx="7924800" cy="5029200"/>
          </a:xfrm>
          <a:prstGeom prst="rect">
            <a:avLst/>
          </a:prstGeom>
          <a:solidFill>
            <a:schemeClr val="accent1">
              <a:lumMod val="20000"/>
              <a:lumOff val="80000"/>
            </a:schemeClr>
          </a:solidFill>
          <a:ln w="9525">
            <a:solidFill>
              <a:srgbClr val="6666FF"/>
            </a:solidFill>
            <a:miter lim="800000"/>
            <a:headEnd/>
            <a:tailEnd/>
          </a:ln>
        </p:spPr>
        <p:txBody>
          <a:bodyPr/>
          <a:lstStyle>
            <a:lvl1pPr marL="365125" indent="-282575" eaLnBrk="0" hangingPunct="0">
              <a:defRPr sz="3200">
                <a:solidFill>
                  <a:schemeClr val="tx1"/>
                </a:solidFill>
                <a:latin typeface=".VnTime" pitchFamily="34" charset="0"/>
                <a:cs typeface="Arial" charset="0"/>
              </a:defRPr>
            </a:lvl1pPr>
            <a:lvl2pPr marL="742950" indent="-285750" eaLnBrk="0" hangingPunct="0">
              <a:defRPr sz="3200">
                <a:solidFill>
                  <a:schemeClr val="tx1"/>
                </a:solidFill>
                <a:latin typeface=".VnTime" pitchFamily="34" charset="0"/>
                <a:cs typeface="Arial" charset="0"/>
              </a:defRPr>
            </a:lvl2pPr>
            <a:lvl3pPr marL="1143000" indent="-228600" eaLnBrk="0" hangingPunct="0">
              <a:defRPr sz="3200">
                <a:solidFill>
                  <a:schemeClr val="tx1"/>
                </a:solidFill>
                <a:latin typeface=".VnTime" pitchFamily="34" charset="0"/>
                <a:cs typeface="Arial" charset="0"/>
              </a:defRPr>
            </a:lvl3pPr>
            <a:lvl4pPr marL="1600200" indent="-228600" eaLnBrk="0" hangingPunct="0">
              <a:defRPr sz="3200">
                <a:solidFill>
                  <a:schemeClr val="tx1"/>
                </a:solidFill>
                <a:latin typeface=".VnTime" pitchFamily="34" charset="0"/>
                <a:cs typeface="Arial" charset="0"/>
              </a:defRPr>
            </a:lvl4pPr>
            <a:lvl5pPr marL="2057400" indent="-228600" eaLnBrk="0" hangingPunct="0">
              <a:defRPr sz="3200">
                <a:solidFill>
                  <a:schemeClr val="tx1"/>
                </a:solidFill>
                <a:latin typeface=".VnTime" pitchFamily="34" charset="0"/>
                <a:cs typeface="Arial" charset="0"/>
              </a:defRPr>
            </a:lvl5pPr>
            <a:lvl6pPr marL="2514600" indent="-228600" eaLnBrk="0" fontAlgn="base" hangingPunct="0">
              <a:spcBef>
                <a:spcPct val="0"/>
              </a:spcBef>
              <a:spcAft>
                <a:spcPct val="0"/>
              </a:spcAft>
              <a:defRPr sz="3200">
                <a:solidFill>
                  <a:schemeClr val="tx1"/>
                </a:solidFill>
                <a:latin typeface=".VnTime" pitchFamily="34" charset="0"/>
                <a:cs typeface="Arial" charset="0"/>
              </a:defRPr>
            </a:lvl6pPr>
            <a:lvl7pPr marL="2971800" indent="-228600" eaLnBrk="0" fontAlgn="base" hangingPunct="0">
              <a:spcBef>
                <a:spcPct val="0"/>
              </a:spcBef>
              <a:spcAft>
                <a:spcPct val="0"/>
              </a:spcAft>
              <a:defRPr sz="3200">
                <a:solidFill>
                  <a:schemeClr val="tx1"/>
                </a:solidFill>
                <a:latin typeface=".VnTime" pitchFamily="34" charset="0"/>
                <a:cs typeface="Arial" charset="0"/>
              </a:defRPr>
            </a:lvl7pPr>
            <a:lvl8pPr marL="3429000" indent="-228600" eaLnBrk="0" fontAlgn="base" hangingPunct="0">
              <a:spcBef>
                <a:spcPct val="0"/>
              </a:spcBef>
              <a:spcAft>
                <a:spcPct val="0"/>
              </a:spcAft>
              <a:defRPr sz="3200">
                <a:solidFill>
                  <a:schemeClr val="tx1"/>
                </a:solidFill>
                <a:latin typeface=".VnTime" pitchFamily="34" charset="0"/>
                <a:cs typeface="Arial" charset="0"/>
              </a:defRPr>
            </a:lvl8pPr>
            <a:lvl9pPr marL="3886200" indent="-228600" eaLnBrk="0" fontAlgn="base" hangingPunct="0">
              <a:spcBef>
                <a:spcPct val="0"/>
              </a:spcBef>
              <a:spcAft>
                <a:spcPct val="0"/>
              </a:spcAft>
              <a:defRPr sz="3200">
                <a:solidFill>
                  <a:schemeClr val="tx1"/>
                </a:solidFill>
                <a:latin typeface=".VnTime" pitchFamily="34" charset="0"/>
                <a:cs typeface="Arial" charset="0"/>
              </a:defRPr>
            </a:lvl9pPr>
          </a:lstStyle>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defRPr/>
            </a:pPr>
            <a:endParaRPr lang="en-US" sz="2400" b="1" dirty="0">
              <a:solidFill>
                <a:schemeClr val="accent5">
                  <a:lumMod val="75000"/>
                </a:schemeClr>
              </a:solidFill>
              <a:latin typeface="Times New Roman" pitchFamily="18" charset="0"/>
              <a:cs typeface="Times New Roman" pitchFamily="18" charset="0"/>
            </a:endParaRPr>
          </a:p>
          <a:p>
            <a:pPr algn="ctr">
              <a:defRPr/>
            </a:pPr>
            <a:r>
              <a:rPr lang="en-US" sz="3600" b="1" dirty="0">
                <a:solidFill>
                  <a:schemeClr val="accent5">
                    <a:lumMod val="75000"/>
                  </a:schemeClr>
                </a:solidFill>
                <a:latin typeface="Times New Roman" pitchFamily="18" charset="0"/>
                <a:cs typeface="Times New Roman" pitchFamily="18" charset="0"/>
              </a:rPr>
              <a:t>TRÂN TRỌNG CẢM ƠN  </a:t>
            </a:r>
          </a:p>
          <a:p>
            <a:pPr algn="ctr">
              <a:defRPr/>
            </a:pPr>
            <a:r>
              <a:rPr lang="en-US" sz="3600" b="1" dirty="0">
                <a:solidFill>
                  <a:schemeClr val="accent5">
                    <a:lumMod val="75000"/>
                  </a:schemeClr>
                </a:solidFill>
                <a:latin typeface="Times New Roman" pitchFamily="18" charset="0"/>
                <a:cs typeface="Times New Roman" pitchFamily="18" charset="0"/>
              </a:rPr>
              <a:t>SỰ LẮNG NGHE CỦA QUÝ VỊ!</a:t>
            </a:r>
          </a:p>
        </p:txBody>
      </p:sp>
    </p:spTree>
    <p:extLst>
      <p:ext uri="{BB962C8B-B14F-4D97-AF65-F5344CB8AC3E}">
        <p14:creationId xmlns:p14="http://schemas.microsoft.com/office/powerpoint/2010/main" val="115110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604596-9ACC-4FB2-B69B-C06855E66FDF}"/>
              </a:ext>
            </a:extLst>
          </p:cNvPr>
          <p:cNvSpPr>
            <a:spLocks noGrp="1"/>
          </p:cNvSpPr>
          <p:nvPr>
            <p:ph type="title"/>
          </p:nvPr>
        </p:nvSpPr>
        <p:spPr/>
        <p:txBody>
          <a:bodyPr/>
          <a:lstStyle/>
          <a:p>
            <a:endParaRPr lang="vi-VN" dirty="0"/>
          </a:p>
        </p:txBody>
      </p:sp>
      <p:graphicFrame>
        <p:nvGraphicFramePr>
          <p:cNvPr id="4" name="Content Placeholder 3">
            <a:extLst>
              <a:ext uri="{FF2B5EF4-FFF2-40B4-BE49-F238E27FC236}">
                <a16:creationId xmlns:a16="http://schemas.microsoft.com/office/drawing/2014/main" xmlns="" id="{209F7C90-687C-47C1-9E1A-FDBA3FB44D1F}"/>
              </a:ext>
            </a:extLst>
          </p:cNvPr>
          <p:cNvGraphicFramePr>
            <a:graphicFrameLocks noGrp="1"/>
          </p:cNvGraphicFramePr>
          <p:nvPr>
            <p:ph idx="1"/>
            <p:extLst>
              <p:ext uri="{D42A27DB-BD31-4B8C-83A1-F6EECF244321}">
                <p14:modId xmlns:p14="http://schemas.microsoft.com/office/powerpoint/2010/main" val="3709321366"/>
              </p:ext>
            </p:extLst>
          </p:nvPr>
        </p:nvGraphicFramePr>
        <p:xfrm>
          <a:off x="553149" y="679508"/>
          <a:ext cx="7886700" cy="5145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8">
            <a:extLst>
              <a:ext uri="{FF2B5EF4-FFF2-40B4-BE49-F238E27FC236}">
                <a16:creationId xmlns:a16="http://schemas.microsoft.com/office/drawing/2014/main" xmlns="" id="{47D8F331-C319-4C7A-899B-C04F68243997}"/>
              </a:ext>
            </a:extLst>
          </p:cNvPr>
          <p:cNvSpPr>
            <a:spLocks noGrp="1"/>
          </p:cNvSpPr>
          <p:nvPr>
            <p:ph type="ftr" sz="quarter" idx="11"/>
          </p:nvPr>
        </p:nvSpPr>
        <p:spPr>
          <a:xfrm>
            <a:off x="5468573" y="6280585"/>
            <a:ext cx="2171700" cy="273844"/>
          </a:xfrm>
        </p:spPr>
        <p:txBody>
          <a:bodyPr/>
          <a:lstStyle/>
          <a:p>
            <a:r>
              <a:rPr lang="en-US" dirty="0" err="1">
                <a:solidFill>
                  <a:schemeClr val="tx1"/>
                </a:solidFill>
              </a:rPr>
              <a:t>Nguồn</a:t>
            </a:r>
            <a:r>
              <a:rPr lang="en-US" dirty="0">
                <a:solidFill>
                  <a:schemeClr val="tx1"/>
                </a:solidFill>
              </a:rPr>
              <a:t>: </a:t>
            </a:r>
            <a:r>
              <a:rPr lang="en-US" dirty="0" err="1">
                <a:solidFill>
                  <a:schemeClr val="tx1"/>
                </a:solidFill>
              </a:rPr>
              <a:t>Nguyễn</a:t>
            </a:r>
            <a:r>
              <a:rPr lang="en-US" dirty="0">
                <a:solidFill>
                  <a:schemeClr val="tx1"/>
                </a:solidFill>
              </a:rPr>
              <a:t> </a:t>
            </a:r>
            <a:r>
              <a:rPr lang="en-US" dirty="0" err="1">
                <a:solidFill>
                  <a:schemeClr val="tx1"/>
                </a:solidFill>
              </a:rPr>
              <a:t>Thi</a:t>
            </a:r>
            <a:r>
              <a:rPr lang="en-US" dirty="0">
                <a:solidFill>
                  <a:schemeClr val="tx1"/>
                </a:solidFill>
              </a:rPr>
              <a:t>̣ </a:t>
            </a:r>
            <a:r>
              <a:rPr lang="en-US" dirty="0" err="1">
                <a:solidFill>
                  <a:schemeClr val="tx1"/>
                </a:solidFill>
              </a:rPr>
              <a:t>Vân</a:t>
            </a:r>
            <a:r>
              <a:rPr lang="en-US" dirty="0">
                <a:solidFill>
                  <a:schemeClr val="tx1"/>
                </a:solidFill>
              </a:rPr>
              <a:t> (2016)</a:t>
            </a:r>
          </a:p>
        </p:txBody>
      </p:sp>
    </p:spTree>
    <p:extLst>
      <p:ext uri="{BB962C8B-B14F-4D97-AF65-F5344CB8AC3E}">
        <p14:creationId xmlns:p14="http://schemas.microsoft.com/office/powerpoint/2010/main" val="3209310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A29C9801-D6B2-41E5-8906-73ACDB5851ED}"/>
              </a:ext>
            </a:extLst>
          </p:cNvPr>
          <p:cNvGraphicFramePr>
            <a:graphicFrameLocks noGrp="1"/>
          </p:cNvGraphicFramePr>
          <p:nvPr>
            <p:ph idx="1"/>
            <p:extLst>
              <p:ext uri="{D42A27DB-BD31-4B8C-83A1-F6EECF244321}">
                <p14:modId xmlns:p14="http://schemas.microsoft.com/office/powerpoint/2010/main" val="852109934"/>
              </p:ext>
            </p:extLst>
          </p:nvPr>
        </p:nvGraphicFramePr>
        <p:xfrm>
          <a:off x="511204" y="1057013"/>
          <a:ext cx="8372737" cy="5335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15">
            <a:extLst>
              <a:ext uri="{FF2B5EF4-FFF2-40B4-BE49-F238E27FC236}">
                <a16:creationId xmlns:a16="http://schemas.microsoft.com/office/drawing/2014/main" xmlns="" id="{5C1C6EC2-CD75-450D-B845-C6D51D6471A7}"/>
              </a:ext>
            </a:extLst>
          </p:cNvPr>
          <p:cNvSpPr txBox="1">
            <a:spLocks noChangeArrowheads="1"/>
          </p:cNvSpPr>
          <p:nvPr/>
        </p:nvSpPr>
        <p:spPr bwMode="auto">
          <a:xfrm>
            <a:off x="3337910" y="5992992"/>
            <a:ext cx="2283619" cy="369332"/>
          </a:xfrm>
          <a:prstGeom prst="rect">
            <a:avLst/>
          </a:prstGeom>
          <a:noFill/>
          <a:ln w="9525">
            <a:noFill/>
            <a:miter lim="800000"/>
            <a:headEnd/>
            <a:tailEnd/>
          </a:ln>
        </p:spPr>
        <p:txBody>
          <a:bodyPr>
            <a:spAutoFit/>
          </a:bodyPr>
          <a:lstStyle/>
          <a:p>
            <a:pPr eaLnBrk="1" hangingPunct="1"/>
            <a:r>
              <a:rPr lang="en-US" b="1" dirty="0">
                <a:solidFill>
                  <a:schemeClr val="accent1">
                    <a:lumMod val="50000"/>
                  </a:schemeClr>
                </a:solidFill>
              </a:rPr>
              <a:t>Lao </a:t>
            </a:r>
            <a:r>
              <a:rPr lang="en-US" b="1" dirty="0" err="1">
                <a:solidFill>
                  <a:schemeClr val="accent1">
                    <a:lumMod val="50000"/>
                  </a:schemeClr>
                </a:solidFill>
              </a:rPr>
              <a:t>Động</a:t>
            </a:r>
            <a:r>
              <a:rPr lang="en-US" b="1" dirty="0">
                <a:solidFill>
                  <a:schemeClr val="accent1">
                    <a:lumMod val="50000"/>
                  </a:schemeClr>
                </a:solidFill>
              </a:rPr>
              <a:t> TBXH</a:t>
            </a:r>
          </a:p>
        </p:txBody>
      </p:sp>
      <p:sp>
        <p:nvSpPr>
          <p:cNvPr id="6" name="TextBox 5">
            <a:extLst>
              <a:ext uri="{FF2B5EF4-FFF2-40B4-BE49-F238E27FC236}">
                <a16:creationId xmlns:a16="http://schemas.microsoft.com/office/drawing/2014/main" xmlns="" id="{EF692427-754A-461E-8A52-DC79B46F75DD}"/>
              </a:ext>
            </a:extLst>
          </p:cNvPr>
          <p:cNvSpPr txBox="1"/>
          <p:nvPr/>
        </p:nvSpPr>
        <p:spPr>
          <a:xfrm>
            <a:off x="369114" y="5992993"/>
            <a:ext cx="1657350" cy="346249"/>
          </a:xfrm>
          <a:prstGeom prst="rect">
            <a:avLst/>
          </a:prstGeom>
          <a:noFill/>
        </p:spPr>
        <p:txBody>
          <a:bodyPr>
            <a:spAutoFit/>
          </a:bodyPr>
          <a:lstStyle/>
          <a:p>
            <a:pPr algn="ctr" eaLnBrk="1" hangingPunct="1">
              <a:defRPr/>
            </a:pPr>
            <a:r>
              <a:rPr lang="en-US" sz="1650" b="1" dirty="0" err="1">
                <a:solidFill>
                  <a:schemeClr val="accent1">
                    <a:lumMod val="50000"/>
                  </a:schemeClr>
                </a:solidFill>
                <a:latin typeface="Arial" charset="0"/>
                <a:ea typeface="ＭＳ Ｐゴシック" charset="0"/>
                <a:cs typeface="ＭＳ Ｐゴシック" charset="0"/>
              </a:rPr>
              <a:t>Tòa</a:t>
            </a:r>
            <a:r>
              <a:rPr lang="en-US" sz="1650" b="1" dirty="0">
                <a:solidFill>
                  <a:schemeClr val="accent1">
                    <a:lumMod val="50000"/>
                  </a:schemeClr>
                </a:solidFill>
                <a:latin typeface="Arial" charset="0"/>
                <a:ea typeface="ＭＳ Ｐゴシック" charset="0"/>
                <a:cs typeface="ＭＳ Ｐゴシック" charset="0"/>
              </a:rPr>
              <a:t> </a:t>
            </a:r>
            <a:r>
              <a:rPr lang="en-US" sz="1650" b="1" dirty="0" err="1">
                <a:solidFill>
                  <a:schemeClr val="accent1">
                    <a:lumMod val="50000"/>
                  </a:schemeClr>
                </a:solidFill>
                <a:latin typeface="Arial" charset="0"/>
                <a:ea typeface="ＭＳ Ｐゴシック" charset="0"/>
                <a:cs typeface="ＭＳ Ｐゴシック" charset="0"/>
              </a:rPr>
              <a:t>án</a:t>
            </a:r>
            <a:endParaRPr lang="en-US" sz="1650" b="1" dirty="0">
              <a:solidFill>
                <a:schemeClr val="accent1">
                  <a:lumMod val="50000"/>
                </a:schemeClr>
              </a:solidFill>
              <a:latin typeface="Arial" charset="0"/>
              <a:ea typeface="ＭＳ Ｐゴシック" charset="0"/>
              <a:cs typeface="ＭＳ Ｐゴシック" charset="0"/>
            </a:endParaRPr>
          </a:p>
        </p:txBody>
      </p:sp>
      <p:sp>
        <p:nvSpPr>
          <p:cNvPr id="7" name="TextBox 6">
            <a:extLst>
              <a:ext uri="{FF2B5EF4-FFF2-40B4-BE49-F238E27FC236}">
                <a16:creationId xmlns:a16="http://schemas.microsoft.com/office/drawing/2014/main" xmlns="" id="{E93A9030-150B-4CDD-9CEC-2E37FD76531B}"/>
              </a:ext>
            </a:extLst>
          </p:cNvPr>
          <p:cNvSpPr txBox="1"/>
          <p:nvPr/>
        </p:nvSpPr>
        <p:spPr>
          <a:xfrm>
            <a:off x="6498583" y="6010939"/>
            <a:ext cx="1657350" cy="346249"/>
          </a:xfrm>
          <a:prstGeom prst="rect">
            <a:avLst/>
          </a:prstGeom>
          <a:noFill/>
        </p:spPr>
        <p:txBody>
          <a:bodyPr>
            <a:spAutoFit/>
          </a:bodyPr>
          <a:lstStyle/>
          <a:p>
            <a:pPr algn="ctr" eaLnBrk="1" hangingPunct="1">
              <a:defRPr/>
            </a:pPr>
            <a:r>
              <a:rPr lang="en-US" sz="1650" b="1" dirty="0" err="1">
                <a:solidFill>
                  <a:schemeClr val="accent1">
                    <a:lumMod val="50000"/>
                  </a:schemeClr>
                </a:solidFill>
                <a:latin typeface="Arial" charset="0"/>
                <a:ea typeface="ＭＳ Ｐゴシック" charset="0"/>
                <a:cs typeface="ＭＳ Ｐゴシック" charset="0"/>
              </a:rPr>
              <a:t>Ngành</a:t>
            </a:r>
            <a:r>
              <a:rPr lang="en-US" sz="1650" b="1" dirty="0">
                <a:solidFill>
                  <a:schemeClr val="accent1">
                    <a:lumMod val="50000"/>
                  </a:schemeClr>
                </a:solidFill>
                <a:latin typeface="Arial" charset="0"/>
                <a:ea typeface="ＭＳ Ｐゴシック" charset="0"/>
                <a:cs typeface="ＭＳ Ｐゴシック" charset="0"/>
              </a:rPr>
              <a:t> y </a:t>
            </a:r>
            <a:r>
              <a:rPr lang="en-US" sz="1650" b="1" dirty="0" err="1">
                <a:solidFill>
                  <a:schemeClr val="accent1">
                    <a:lumMod val="50000"/>
                  </a:schemeClr>
                </a:solidFill>
                <a:latin typeface="Arial" charset="0"/>
                <a:ea typeface="ＭＳ Ｐゴシック" charset="0"/>
                <a:cs typeface="ＭＳ Ｐゴシック" charset="0"/>
              </a:rPr>
              <a:t>tê</a:t>
            </a:r>
            <a:r>
              <a:rPr lang="en-US" sz="1650" b="1" dirty="0">
                <a:solidFill>
                  <a:schemeClr val="accent1">
                    <a:lumMod val="50000"/>
                  </a:schemeClr>
                </a:solidFill>
                <a:latin typeface="Arial" charset="0"/>
                <a:ea typeface="ＭＳ Ｐゴシック" charset="0"/>
                <a:cs typeface="ＭＳ Ｐゴシック" charset="0"/>
              </a:rPr>
              <a:t>́</a:t>
            </a:r>
          </a:p>
        </p:txBody>
      </p:sp>
      <p:sp>
        <p:nvSpPr>
          <p:cNvPr id="8" name="Footer Placeholder 8">
            <a:extLst>
              <a:ext uri="{FF2B5EF4-FFF2-40B4-BE49-F238E27FC236}">
                <a16:creationId xmlns:a16="http://schemas.microsoft.com/office/drawing/2014/main" xmlns="" id="{DBBC3859-40B7-4A96-8655-FAEF1DB6D061}"/>
              </a:ext>
            </a:extLst>
          </p:cNvPr>
          <p:cNvSpPr>
            <a:spLocks noGrp="1"/>
          </p:cNvSpPr>
          <p:nvPr>
            <p:ph type="ftr" sz="quarter" idx="11"/>
          </p:nvPr>
        </p:nvSpPr>
        <p:spPr>
          <a:xfrm>
            <a:off x="5468573" y="6280585"/>
            <a:ext cx="2171700" cy="273844"/>
          </a:xfrm>
        </p:spPr>
        <p:txBody>
          <a:bodyPr/>
          <a:lstStyle/>
          <a:p>
            <a:r>
              <a:rPr lang="en-US" dirty="0" err="1">
                <a:solidFill>
                  <a:schemeClr val="tx1"/>
                </a:solidFill>
              </a:rPr>
              <a:t>Nguồn</a:t>
            </a:r>
            <a:r>
              <a:rPr lang="en-US" dirty="0">
                <a:solidFill>
                  <a:schemeClr val="tx1"/>
                </a:solidFill>
              </a:rPr>
              <a:t>: </a:t>
            </a:r>
            <a:r>
              <a:rPr lang="en-US" dirty="0" err="1">
                <a:solidFill>
                  <a:schemeClr val="tx1"/>
                </a:solidFill>
              </a:rPr>
              <a:t>Nguyễn</a:t>
            </a:r>
            <a:r>
              <a:rPr lang="en-US" dirty="0">
                <a:solidFill>
                  <a:schemeClr val="tx1"/>
                </a:solidFill>
              </a:rPr>
              <a:t> </a:t>
            </a:r>
            <a:r>
              <a:rPr lang="en-US" dirty="0" err="1">
                <a:solidFill>
                  <a:schemeClr val="tx1"/>
                </a:solidFill>
              </a:rPr>
              <a:t>Thi</a:t>
            </a:r>
            <a:r>
              <a:rPr lang="en-US" dirty="0">
                <a:solidFill>
                  <a:schemeClr val="tx1"/>
                </a:solidFill>
              </a:rPr>
              <a:t>̣ </a:t>
            </a:r>
            <a:r>
              <a:rPr lang="en-US" dirty="0" err="1">
                <a:solidFill>
                  <a:schemeClr val="tx1"/>
                </a:solidFill>
              </a:rPr>
              <a:t>Vân</a:t>
            </a:r>
            <a:r>
              <a:rPr lang="en-US" dirty="0">
                <a:solidFill>
                  <a:schemeClr val="tx1"/>
                </a:solidFill>
              </a:rPr>
              <a:t> (2016)</a:t>
            </a:r>
          </a:p>
        </p:txBody>
      </p:sp>
    </p:spTree>
    <p:extLst>
      <p:ext uri="{BB962C8B-B14F-4D97-AF65-F5344CB8AC3E}">
        <p14:creationId xmlns:p14="http://schemas.microsoft.com/office/powerpoint/2010/main" val="2847100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806873934"/>
              </p:ext>
            </p:extLst>
          </p:nvPr>
        </p:nvGraphicFramePr>
        <p:xfrm>
          <a:off x="922789" y="1780213"/>
          <a:ext cx="7113864" cy="3771900"/>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 Box 10"/>
          <p:cNvSpPr txBox="1">
            <a:spLocks noChangeArrowheads="1"/>
          </p:cNvSpPr>
          <p:nvPr/>
        </p:nvSpPr>
        <p:spPr bwMode="auto">
          <a:xfrm>
            <a:off x="1004057" y="5769531"/>
            <a:ext cx="3714750" cy="58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a:defRPr>
            </a:lvl1pPr>
            <a:lvl2pPr marL="742950" indent="-285750">
              <a:spcBef>
                <a:spcPct val="20000"/>
              </a:spcBef>
              <a:buFont typeface="Arial" panose="020B0604020202020204" pitchFamily="34" charset="0"/>
              <a:buChar char="–"/>
              <a:defRPr sz="2800">
                <a:solidFill>
                  <a:schemeClr val="tx1"/>
                </a:solidFill>
                <a:latin typeface="Calibri"/>
              </a:defRPr>
            </a:lvl2pPr>
            <a:lvl3pPr marL="1143000" indent="-228600">
              <a:spcBef>
                <a:spcPct val="20000"/>
              </a:spcBef>
              <a:buFont typeface="Arial" panose="020B0604020202020204" pitchFamily="34" charset="0"/>
              <a:buChar char="•"/>
              <a:defRPr sz="2400">
                <a:solidFill>
                  <a:schemeClr val="tx1"/>
                </a:solidFill>
                <a:latin typeface="Calibri"/>
              </a:defRPr>
            </a:lvl3pPr>
            <a:lvl4pPr marL="1600200" indent="-228600">
              <a:spcBef>
                <a:spcPct val="20000"/>
              </a:spcBef>
              <a:buFont typeface="Arial" panose="020B0604020202020204" pitchFamily="34" charset="0"/>
              <a:buChar char="–"/>
              <a:defRPr sz="2000">
                <a:solidFill>
                  <a:schemeClr val="tx1"/>
                </a:solidFill>
                <a:latin typeface="Calibri"/>
              </a:defRPr>
            </a:lvl4pPr>
            <a:lvl5pPr marL="2057400" indent="-228600">
              <a:spcBef>
                <a:spcPct val="20000"/>
              </a:spcBef>
              <a:buFont typeface="Arial" panose="020B0604020202020204" pitchFamily="34" charset="0"/>
              <a:buChar char="»"/>
              <a:defRPr sz="2000">
                <a:solidFill>
                  <a:schemeClr val="tx1"/>
                </a:solidFill>
                <a:latin typeface="Calibri"/>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a:defRPr>
            </a:lvl9pPr>
          </a:lstStyle>
          <a:p>
            <a:pPr>
              <a:spcBef>
                <a:spcPct val="0"/>
              </a:spcBef>
              <a:buNone/>
            </a:pPr>
            <a:r>
              <a:rPr lang="en-US" altLang="en-US" sz="825" dirty="0">
                <a:latin typeface="Arial" panose="020B0604020202020204" pitchFamily="34" charset="0"/>
                <a:ea typeface="MS PGothic" panose="020B0600070205080204" pitchFamily="34" charset="-128"/>
              </a:rPr>
              <a:t>Adapted from </a:t>
            </a:r>
            <a:r>
              <a:rPr lang="en-US" altLang="en-US" sz="825" b="1" dirty="0">
                <a:solidFill>
                  <a:schemeClr val="accent2"/>
                </a:solidFill>
                <a:ea typeface="ＭＳ Ｐゴシック" pitchFamily="34" charset="-128"/>
              </a:rPr>
              <a:t>“</a:t>
            </a:r>
            <a:r>
              <a:rPr lang="en-US" altLang="en-US" sz="825" dirty="0">
                <a:latin typeface="Arial" panose="020B0604020202020204" pitchFamily="34" charset="0"/>
                <a:ea typeface="MS PGothic" panose="020B0600070205080204" pitchFamily="34" charset="-128"/>
              </a:rPr>
              <a:t>Vietnam Social Development: A Focus on Addiction Treatment Services”, Dr Kevin Mulvey, Aug 2016</a:t>
            </a:r>
            <a:r>
              <a:rPr lang="en-US" altLang="ja-JP" sz="750" b="1" dirty="0">
                <a:solidFill>
                  <a:schemeClr val="accent2"/>
                </a:solidFill>
                <a:ea typeface="ＭＳ Ｐゴシック" pitchFamily="34" charset="-128"/>
              </a:rPr>
              <a:t/>
            </a:r>
            <a:br>
              <a:rPr lang="en-US" altLang="ja-JP" sz="750" b="1" dirty="0">
                <a:solidFill>
                  <a:schemeClr val="accent2"/>
                </a:solidFill>
                <a:ea typeface="ＭＳ Ｐゴシック" pitchFamily="34" charset="-128"/>
              </a:rPr>
            </a:br>
            <a:r>
              <a:rPr lang="en-US" altLang="ja-JP" sz="750" b="1" dirty="0">
                <a:solidFill>
                  <a:schemeClr val="accent2"/>
                </a:solidFill>
                <a:ea typeface="ＭＳ Ｐゴシック" pitchFamily="34" charset="-128"/>
              </a:rPr>
              <a:t/>
            </a:r>
            <a:br>
              <a:rPr lang="en-US" altLang="ja-JP" sz="750" b="1" dirty="0">
                <a:solidFill>
                  <a:schemeClr val="accent2"/>
                </a:solidFill>
                <a:ea typeface="ＭＳ Ｐゴシック" pitchFamily="34" charset="-128"/>
              </a:rPr>
            </a:br>
            <a:endParaRPr lang="en-US" altLang="en-US" sz="825" dirty="0">
              <a:latin typeface="Arial" panose="020B0604020202020204" pitchFamily="34" charset="0"/>
              <a:ea typeface="MS PGothic" panose="020B0600070205080204" pitchFamily="34" charset="-128"/>
            </a:endParaRPr>
          </a:p>
        </p:txBody>
      </p:sp>
      <p:sp>
        <p:nvSpPr>
          <p:cNvPr id="14" name="Title 1"/>
          <p:cNvSpPr>
            <a:spLocks noGrp="1"/>
          </p:cNvSpPr>
          <p:nvPr>
            <p:ph type="title"/>
          </p:nvPr>
        </p:nvSpPr>
        <p:spPr/>
        <p:txBody>
          <a:bodyPr>
            <a:normAutofit/>
          </a:bodyPr>
          <a:lstStyle/>
          <a:p>
            <a:r>
              <a:rPr lang="en-US" altLang="en-US" b="1" dirty="0" err="1">
                <a:solidFill>
                  <a:schemeClr val="accent1">
                    <a:lumMod val="75000"/>
                  </a:schemeClr>
                </a:solidFill>
              </a:rPr>
              <a:t>Phát</a:t>
            </a:r>
            <a:r>
              <a:rPr lang="en-US" altLang="en-US" b="1" dirty="0">
                <a:solidFill>
                  <a:schemeClr val="accent1">
                    <a:lumMod val="75000"/>
                  </a:schemeClr>
                </a:solidFill>
              </a:rPr>
              <a:t> </a:t>
            </a:r>
            <a:r>
              <a:rPr lang="en-US" altLang="en-US" b="1" dirty="0" err="1">
                <a:solidFill>
                  <a:schemeClr val="accent1">
                    <a:lumMod val="75000"/>
                  </a:schemeClr>
                </a:solidFill>
              </a:rPr>
              <a:t>triển</a:t>
            </a:r>
            <a:r>
              <a:rPr lang="en-US" altLang="en-US" b="1" dirty="0">
                <a:solidFill>
                  <a:schemeClr val="accent1">
                    <a:lumMod val="75000"/>
                  </a:schemeClr>
                </a:solidFill>
              </a:rPr>
              <a:t> </a:t>
            </a:r>
            <a:r>
              <a:rPr lang="en-US" altLang="en-US" b="1" dirty="0" err="1">
                <a:solidFill>
                  <a:schemeClr val="accent1">
                    <a:lumMod val="75000"/>
                  </a:schemeClr>
                </a:solidFill>
              </a:rPr>
              <a:t>phòng</a:t>
            </a:r>
            <a:r>
              <a:rPr lang="en-US" altLang="en-US" b="1" dirty="0">
                <a:solidFill>
                  <a:schemeClr val="accent1">
                    <a:lumMod val="75000"/>
                  </a:schemeClr>
                </a:solidFill>
              </a:rPr>
              <a:t> </a:t>
            </a:r>
            <a:r>
              <a:rPr lang="en-US" altLang="en-US" b="1" dirty="0" err="1">
                <a:solidFill>
                  <a:schemeClr val="accent1">
                    <a:lumMod val="75000"/>
                  </a:schemeClr>
                </a:solidFill>
              </a:rPr>
              <a:t>khám</a:t>
            </a:r>
            <a:r>
              <a:rPr lang="en-US" altLang="en-US" b="1" dirty="0">
                <a:solidFill>
                  <a:schemeClr val="accent1">
                    <a:lumMod val="75000"/>
                  </a:schemeClr>
                </a:solidFill>
              </a:rPr>
              <a:t> MMT </a:t>
            </a:r>
            <a:r>
              <a:rPr lang="en-US" altLang="en-US" b="1" dirty="0" err="1">
                <a:solidFill>
                  <a:schemeClr val="accent1">
                    <a:lumMod val="75000"/>
                  </a:schemeClr>
                </a:solidFill>
              </a:rPr>
              <a:t>tư</a:t>
            </a:r>
            <a:r>
              <a:rPr lang="en-US" altLang="en-US" b="1" dirty="0">
                <a:solidFill>
                  <a:schemeClr val="accent1">
                    <a:lumMod val="75000"/>
                  </a:schemeClr>
                </a:solidFill>
              </a:rPr>
              <a:t>̀ 2008 - 2016</a:t>
            </a:r>
          </a:p>
        </p:txBody>
      </p:sp>
    </p:spTree>
    <p:extLst>
      <p:ext uri="{BB962C8B-B14F-4D97-AF65-F5344CB8AC3E}">
        <p14:creationId xmlns:p14="http://schemas.microsoft.com/office/powerpoint/2010/main" val="567445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CAA125E9-E443-47A4-98DD-C14343987670}"/>
              </a:ext>
            </a:extLst>
          </p:cNvPr>
          <p:cNvGraphicFramePr>
            <a:graphicFrameLocks noGrp="1"/>
          </p:cNvGraphicFramePr>
          <p:nvPr>
            <p:ph idx="1"/>
          </p:nvPr>
        </p:nvGraphicFramePr>
        <p:xfrm>
          <a:off x="49483" y="228600"/>
          <a:ext cx="89916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23" name="TextBox 1">
            <a:extLst>
              <a:ext uri="{FF2B5EF4-FFF2-40B4-BE49-F238E27FC236}">
                <a16:creationId xmlns:a16="http://schemas.microsoft.com/office/drawing/2014/main" xmlns="" id="{DAB0E695-F052-44E2-A9B8-749D8CA23951}"/>
              </a:ext>
            </a:extLst>
          </p:cNvPr>
          <p:cNvSpPr txBox="1">
            <a:spLocks noChangeArrowheads="1"/>
          </p:cNvSpPr>
          <p:nvPr/>
        </p:nvSpPr>
        <p:spPr bwMode="auto">
          <a:xfrm>
            <a:off x="152400" y="6324600"/>
            <a:ext cx="344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FontTx/>
              <a:buNone/>
            </a:pPr>
            <a:r>
              <a:rPr lang="en-US" altLang="vi-VN" sz="1800">
                <a:latin typeface="Arial" panose="020B0604020202020204" pitchFamily="34" charset="0"/>
              </a:rPr>
              <a:t>Nguồn: Cục PCTNXH, 12/2016.</a:t>
            </a:r>
          </a:p>
        </p:txBody>
      </p:sp>
    </p:spTree>
    <p:extLst>
      <p:ext uri="{BB962C8B-B14F-4D97-AF65-F5344CB8AC3E}">
        <p14:creationId xmlns:p14="http://schemas.microsoft.com/office/powerpoint/2010/main" val="290657674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4798" y="2089468"/>
            <a:ext cx="7829026" cy="2387600"/>
          </a:xfrm>
        </p:spPr>
        <p:txBody>
          <a:bodyPr>
            <a:normAutofit fontScale="90000"/>
          </a:bodyPr>
          <a:lstStyle/>
          <a:p>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sz="4900" b="1" dirty="0" err="1">
                <a:solidFill>
                  <a:schemeClr val="accent1">
                    <a:lumMod val="75000"/>
                  </a:schemeClr>
                </a:solidFill>
              </a:rPr>
              <a:t>Đóng</a:t>
            </a:r>
            <a:r>
              <a:rPr lang="en-US" sz="4900" b="1" dirty="0">
                <a:solidFill>
                  <a:schemeClr val="accent1">
                    <a:lumMod val="75000"/>
                  </a:schemeClr>
                </a:solidFill>
              </a:rPr>
              <a:t> </a:t>
            </a:r>
            <a:r>
              <a:rPr lang="en-US" sz="4900" b="1" dirty="0" err="1">
                <a:solidFill>
                  <a:schemeClr val="accent1">
                    <a:lumMod val="75000"/>
                  </a:schemeClr>
                </a:solidFill>
              </a:rPr>
              <a:t>góp</a:t>
            </a:r>
            <a:r>
              <a:rPr lang="en-US" sz="4900" b="1" dirty="0">
                <a:solidFill>
                  <a:schemeClr val="accent1">
                    <a:lumMod val="75000"/>
                  </a:schemeClr>
                </a:solidFill>
              </a:rPr>
              <a:t> </a:t>
            </a:r>
            <a:r>
              <a:rPr lang="en-US" sz="4900" b="1" dirty="0" err="1">
                <a:solidFill>
                  <a:schemeClr val="accent1">
                    <a:lumMod val="75000"/>
                  </a:schemeClr>
                </a:solidFill>
              </a:rPr>
              <a:t>của</a:t>
            </a:r>
            <a:r>
              <a:rPr lang="en-US" sz="4900" b="1" dirty="0">
                <a:solidFill>
                  <a:schemeClr val="accent1">
                    <a:lumMod val="75000"/>
                  </a:schemeClr>
                </a:solidFill>
              </a:rPr>
              <a:t> VHATTC </a:t>
            </a:r>
            <a:r>
              <a:rPr lang="en-US" sz="4900" b="1" dirty="0" err="1">
                <a:solidFill>
                  <a:schemeClr val="accent1">
                    <a:lumMod val="75000"/>
                  </a:schemeClr>
                </a:solidFill>
              </a:rPr>
              <a:t>trong</a:t>
            </a:r>
            <a:r>
              <a:rPr lang="en-US" sz="4900" b="1" dirty="0">
                <a:solidFill>
                  <a:schemeClr val="accent1">
                    <a:lumMod val="75000"/>
                  </a:schemeClr>
                </a:solidFill>
              </a:rPr>
              <a:t> </a:t>
            </a:r>
            <a:r>
              <a:rPr lang="en-US" sz="4900" b="1" dirty="0" err="1">
                <a:solidFill>
                  <a:schemeClr val="accent1">
                    <a:lumMod val="75000"/>
                  </a:schemeClr>
                </a:solidFill>
              </a:rPr>
              <a:t>xây</a:t>
            </a:r>
            <a:r>
              <a:rPr lang="en-US" sz="4900" b="1" dirty="0">
                <a:solidFill>
                  <a:schemeClr val="accent1">
                    <a:lumMod val="75000"/>
                  </a:schemeClr>
                </a:solidFill>
              </a:rPr>
              <a:t> </a:t>
            </a:r>
            <a:r>
              <a:rPr lang="en-US" sz="4900" b="1" dirty="0" err="1">
                <a:solidFill>
                  <a:schemeClr val="accent1">
                    <a:lumMod val="75000"/>
                  </a:schemeClr>
                </a:solidFill>
              </a:rPr>
              <a:t>dựng</a:t>
            </a:r>
            <a:r>
              <a:rPr lang="en-US" sz="4900" b="1" dirty="0">
                <a:solidFill>
                  <a:schemeClr val="accent1">
                    <a:lumMod val="75000"/>
                  </a:schemeClr>
                </a:solidFill>
              </a:rPr>
              <a:t> </a:t>
            </a:r>
            <a:r>
              <a:rPr lang="en-US" sz="4900" b="1" dirty="0" err="1">
                <a:solidFill>
                  <a:schemeClr val="accent1">
                    <a:lumMod val="75000"/>
                  </a:schemeClr>
                </a:solidFill>
              </a:rPr>
              <a:t>năng</a:t>
            </a:r>
            <a:r>
              <a:rPr lang="en-US" sz="4900" b="1" dirty="0">
                <a:solidFill>
                  <a:schemeClr val="accent1">
                    <a:lumMod val="75000"/>
                  </a:schemeClr>
                </a:solidFill>
              </a:rPr>
              <a:t> </a:t>
            </a:r>
            <a:r>
              <a:rPr lang="en-US" sz="4900" b="1" dirty="0" err="1">
                <a:solidFill>
                  <a:schemeClr val="accent1">
                    <a:lumMod val="75000"/>
                  </a:schemeClr>
                </a:solidFill>
              </a:rPr>
              <a:t>lực</a:t>
            </a:r>
            <a:r>
              <a:rPr lang="en-US" sz="4900" b="1" dirty="0">
                <a:solidFill>
                  <a:schemeClr val="accent1">
                    <a:lumMod val="75000"/>
                  </a:schemeClr>
                </a:solidFill>
              </a:rPr>
              <a:t> </a:t>
            </a:r>
            <a:br>
              <a:rPr lang="en-US" sz="4900" b="1" dirty="0">
                <a:solidFill>
                  <a:schemeClr val="accent1">
                    <a:lumMod val="75000"/>
                  </a:schemeClr>
                </a:solidFill>
              </a:rPr>
            </a:br>
            <a:r>
              <a:rPr lang="en-US" sz="4900" b="1" dirty="0" err="1">
                <a:solidFill>
                  <a:schemeClr val="accent1">
                    <a:lumMod val="75000"/>
                  </a:schemeClr>
                </a:solidFill>
              </a:rPr>
              <a:t>hê</a:t>
            </a:r>
            <a:r>
              <a:rPr lang="en-US" sz="4900" b="1" dirty="0">
                <a:solidFill>
                  <a:schemeClr val="accent1">
                    <a:lumMod val="75000"/>
                  </a:schemeClr>
                </a:solidFill>
              </a:rPr>
              <a:t>̣ </a:t>
            </a:r>
            <a:r>
              <a:rPr lang="en-US" sz="4900" b="1" dirty="0" err="1">
                <a:solidFill>
                  <a:schemeClr val="accent1">
                    <a:lumMod val="75000"/>
                  </a:schemeClr>
                </a:solidFill>
              </a:rPr>
              <a:t>thống</a:t>
            </a:r>
            <a:r>
              <a:rPr lang="en-US" sz="4900" b="1" dirty="0">
                <a:solidFill>
                  <a:schemeClr val="accent1">
                    <a:lumMod val="75000"/>
                  </a:schemeClr>
                </a:solidFill>
              </a:rPr>
              <a:t> </a:t>
            </a:r>
            <a:r>
              <a:rPr lang="en-US" sz="4900" b="1" dirty="0" err="1">
                <a:solidFill>
                  <a:schemeClr val="accent1">
                    <a:lumMod val="75000"/>
                  </a:schemeClr>
                </a:solidFill>
              </a:rPr>
              <a:t>điều</a:t>
            </a:r>
            <a:r>
              <a:rPr lang="en-US" sz="4900" b="1" dirty="0">
                <a:solidFill>
                  <a:schemeClr val="accent1">
                    <a:lumMod val="75000"/>
                  </a:schemeClr>
                </a:solidFill>
              </a:rPr>
              <a:t> trị </a:t>
            </a:r>
            <a:r>
              <a:rPr lang="en-US" sz="4900" b="1" dirty="0" err="1">
                <a:solidFill>
                  <a:schemeClr val="accent1">
                    <a:lumMod val="75000"/>
                  </a:schemeClr>
                </a:solidFill>
              </a:rPr>
              <a:t>nghiện</a:t>
            </a:r>
            <a:endParaRPr lang="vi-VN" sz="4900" b="1" dirty="0">
              <a:solidFill>
                <a:schemeClr val="accent1">
                  <a:lumMod val="75000"/>
                </a:schemeClr>
              </a:solidFill>
            </a:endParaRPr>
          </a:p>
        </p:txBody>
      </p:sp>
      <p:sp>
        <p:nvSpPr>
          <p:cNvPr id="3" name="Subtitle 2"/>
          <p:cNvSpPr>
            <a:spLocks noGrp="1"/>
          </p:cNvSpPr>
          <p:nvPr>
            <p:ph type="subTitle" idx="1"/>
          </p:nvPr>
        </p:nvSpPr>
        <p:spPr>
          <a:xfrm>
            <a:off x="1970529" y="4672668"/>
            <a:ext cx="5848010" cy="1394936"/>
          </a:xfrm>
        </p:spPr>
        <p:txBody>
          <a:bodyPr>
            <a:normAutofit/>
          </a:bodyPr>
          <a:lstStyle/>
          <a:p>
            <a:pPr algn="r"/>
            <a:endParaRPr lang="vi-VN" dirty="0">
              <a:solidFill>
                <a:schemeClr val="bg1">
                  <a:lumMod val="50000"/>
                </a:schemeClr>
              </a:solidFill>
            </a:endParaRPr>
          </a:p>
        </p:txBody>
      </p:sp>
      <p:pic>
        <p:nvPicPr>
          <p:cNvPr id="4" name="Picture 3">
            <a:extLst>
              <a:ext uri="{FF2B5EF4-FFF2-40B4-BE49-F238E27FC236}">
                <a16:creationId xmlns:a16="http://schemas.microsoft.com/office/drawing/2014/main" xmlns="" id="{F6721515-A21C-4653-8820-CB825EC428F1}"/>
              </a:ext>
            </a:extLst>
          </p:cNvPr>
          <p:cNvPicPr>
            <a:picLocks noChangeAspect="1"/>
          </p:cNvPicPr>
          <p:nvPr/>
        </p:nvPicPr>
        <p:blipFill>
          <a:blip r:embed="rId2"/>
          <a:stretch>
            <a:fillRect/>
          </a:stretch>
        </p:blipFill>
        <p:spPr>
          <a:xfrm>
            <a:off x="6615315" y="565253"/>
            <a:ext cx="1083087" cy="866470"/>
          </a:xfrm>
          <a:prstGeom prst="rect">
            <a:avLst/>
          </a:prstGeom>
        </p:spPr>
      </p:pic>
      <p:pic>
        <p:nvPicPr>
          <p:cNvPr id="6" name="Picture 5">
            <a:extLst>
              <a:ext uri="{FF2B5EF4-FFF2-40B4-BE49-F238E27FC236}">
                <a16:creationId xmlns:a16="http://schemas.microsoft.com/office/drawing/2014/main" xmlns="" id="{584BE87C-E113-443D-97FA-2C8B25CAC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9959" y="565739"/>
            <a:ext cx="702078" cy="865984"/>
          </a:xfrm>
          <a:prstGeom prst="rect">
            <a:avLst/>
          </a:prstGeom>
        </p:spPr>
      </p:pic>
      <p:pic>
        <p:nvPicPr>
          <p:cNvPr id="8" name="Picture 7">
            <a:extLst>
              <a:ext uri="{FF2B5EF4-FFF2-40B4-BE49-F238E27FC236}">
                <a16:creationId xmlns:a16="http://schemas.microsoft.com/office/drawing/2014/main" xmlns="" id="{91265BFC-B0DB-4727-A32B-4B7523F2B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66" y="619878"/>
            <a:ext cx="882463" cy="879227"/>
          </a:xfrm>
          <a:prstGeom prst="rect">
            <a:avLst/>
          </a:prstGeom>
        </p:spPr>
      </p:pic>
    </p:spTree>
    <p:extLst>
      <p:ext uri="{BB962C8B-B14F-4D97-AF65-F5344CB8AC3E}">
        <p14:creationId xmlns:p14="http://schemas.microsoft.com/office/powerpoint/2010/main" val="253609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xmlns="" id="{670F08DA-8530-4BD5-BAAA-321500760668}"/>
              </a:ext>
            </a:extLst>
          </p:cNvPr>
          <p:cNvSpPr>
            <a:spLocks noGrp="1"/>
          </p:cNvSpPr>
          <p:nvPr>
            <p:ph type="title"/>
          </p:nvPr>
        </p:nvSpPr>
        <p:spPr>
          <a:xfrm>
            <a:off x="783982" y="263769"/>
            <a:ext cx="8008326" cy="949569"/>
          </a:xfrm>
        </p:spPr>
        <p:txBody>
          <a:bodyPr>
            <a:normAutofit fontScale="90000"/>
          </a:bodyPr>
          <a:lstStyle/>
          <a:p>
            <a:r>
              <a:rPr lang="en-US" altLang="vi-VN" b="1" dirty="0" err="1">
                <a:solidFill>
                  <a:schemeClr val="accent1">
                    <a:lumMod val="75000"/>
                  </a:schemeClr>
                </a:solidFill>
              </a:rPr>
              <a:t>Tham</a:t>
            </a:r>
            <a:r>
              <a:rPr lang="en-US" altLang="vi-VN" b="1" dirty="0">
                <a:solidFill>
                  <a:schemeClr val="accent1">
                    <a:lumMod val="75000"/>
                  </a:schemeClr>
                </a:solidFill>
              </a:rPr>
              <a:t> </a:t>
            </a:r>
            <a:r>
              <a:rPr lang="en-US" altLang="vi-VN" b="1" dirty="0" err="1">
                <a:solidFill>
                  <a:schemeClr val="accent1">
                    <a:lumMod val="75000"/>
                  </a:schemeClr>
                </a:solidFill>
              </a:rPr>
              <a:t>gia</a:t>
            </a:r>
            <a:r>
              <a:rPr lang="en-US" altLang="vi-VN" b="1" dirty="0">
                <a:solidFill>
                  <a:schemeClr val="accent1">
                    <a:lumMod val="75000"/>
                  </a:schemeClr>
                </a:solidFill>
              </a:rPr>
              <a:t> </a:t>
            </a:r>
            <a:r>
              <a:rPr lang="en-US" altLang="vi-VN" b="1" dirty="0" err="1">
                <a:solidFill>
                  <a:schemeClr val="accent1">
                    <a:lumMod val="75000"/>
                  </a:schemeClr>
                </a:solidFill>
              </a:rPr>
              <a:t>của</a:t>
            </a:r>
            <a:r>
              <a:rPr lang="en-US" altLang="vi-VN" b="1" dirty="0">
                <a:solidFill>
                  <a:schemeClr val="accent1">
                    <a:lumMod val="75000"/>
                  </a:schemeClr>
                </a:solidFill>
              </a:rPr>
              <a:t> VHATTC </a:t>
            </a:r>
            <a:r>
              <a:rPr lang="en-US" altLang="vi-VN" b="1" dirty="0" err="1">
                <a:solidFill>
                  <a:schemeClr val="accent1">
                    <a:lumMod val="75000"/>
                  </a:schemeClr>
                </a:solidFill>
              </a:rPr>
              <a:t>trong</a:t>
            </a:r>
            <a:r>
              <a:rPr lang="en-US" altLang="vi-VN" b="1" dirty="0">
                <a:solidFill>
                  <a:schemeClr val="accent1">
                    <a:lumMod val="75000"/>
                  </a:schemeClr>
                </a:solidFill>
              </a:rPr>
              <a:t> </a:t>
            </a:r>
            <a:r>
              <a:rPr lang="en-US" altLang="vi-VN" b="1" dirty="0" err="1">
                <a:solidFill>
                  <a:schemeClr val="accent1">
                    <a:lumMod val="75000"/>
                  </a:schemeClr>
                </a:solidFill>
              </a:rPr>
              <a:t>đào</a:t>
            </a:r>
            <a:r>
              <a:rPr lang="en-US" altLang="vi-VN" b="1" dirty="0">
                <a:solidFill>
                  <a:schemeClr val="accent1">
                    <a:lumMod val="75000"/>
                  </a:schemeClr>
                </a:solidFill>
              </a:rPr>
              <a:t> </a:t>
            </a:r>
            <a:r>
              <a:rPr lang="en-US" altLang="vi-VN" b="1" dirty="0" err="1">
                <a:solidFill>
                  <a:schemeClr val="accent1">
                    <a:lumMod val="75000"/>
                  </a:schemeClr>
                </a:solidFill>
              </a:rPr>
              <a:t>tạo</a:t>
            </a:r>
            <a:r>
              <a:rPr lang="en-US" altLang="vi-VN" b="1" dirty="0">
                <a:solidFill>
                  <a:schemeClr val="accent1">
                    <a:lumMod val="75000"/>
                  </a:schemeClr>
                </a:solidFill>
              </a:rPr>
              <a:t> </a:t>
            </a:r>
            <a:r>
              <a:rPr lang="en-US" altLang="vi-VN" b="1" dirty="0" err="1">
                <a:solidFill>
                  <a:schemeClr val="accent1">
                    <a:lumMod val="75000"/>
                  </a:schemeClr>
                </a:solidFill>
              </a:rPr>
              <a:t>nghiện</a:t>
            </a:r>
            <a:r>
              <a:rPr lang="en-US" altLang="vi-VN" b="1" dirty="0">
                <a:solidFill>
                  <a:schemeClr val="accent1">
                    <a:lumMod val="75000"/>
                  </a:schemeClr>
                </a:solidFill>
              </a:rPr>
              <a:t> </a:t>
            </a:r>
            <a:r>
              <a:rPr lang="en-US" altLang="vi-VN" b="1" dirty="0" err="1">
                <a:solidFill>
                  <a:schemeClr val="accent1">
                    <a:lumMod val="75000"/>
                  </a:schemeClr>
                </a:solidFill>
              </a:rPr>
              <a:t>chất</a:t>
            </a:r>
            <a:r>
              <a:rPr lang="en-US" altLang="vi-VN" b="1" dirty="0">
                <a:solidFill>
                  <a:schemeClr val="accent1">
                    <a:lumMod val="75000"/>
                  </a:schemeClr>
                </a:solidFill>
              </a:rPr>
              <a:t> </a:t>
            </a:r>
            <a:r>
              <a:rPr lang="en-US" altLang="vi-VN" b="1" dirty="0" err="1">
                <a:solidFill>
                  <a:schemeClr val="accent1">
                    <a:lumMod val="75000"/>
                  </a:schemeClr>
                </a:solidFill>
              </a:rPr>
              <a:t>tại</a:t>
            </a:r>
            <a:r>
              <a:rPr lang="en-US" altLang="vi-VN" b="1" dirty="0">
                <a:solidFill>
                  <a:schemeClr val="accent1">
                    <a:lumMod val="75000"/>
                  </a:schemeClr>
                </a:solidFill>
              </a:rPr>
              <a:t> </a:t>
            </a:r>
            <a:r>
              <a:rPr lang="en-US" altLang="vi-VN" b="1" dirty="0" err="1">
                <a:solidFill>
                  <a:schemeClr val="accent1">
                    <a:lumMod val="75000"/>
                  </a:schemeClr>
                </a:solidFill>
              </a:rPr>
              <a:t>Việt</a:t>
            </a:r>
            <a:r>
              <a:rPr lang="en-US" altLang="vi-VN" b="1" dirty="0">
                <a:solidFill>
                  <a:schemeClr val="accent1">
                    <a:lumMod val="75000"/>
                  </a:schemeClr>
                </a:solidFill>
              </a:rPr>
              <a:t> </a:t>
            </a:r>
            <a:r>
              <a:rPr lang="en-US" altLang="vi-VN" b="1" dirty="0" err="1">
                <a:solidFill>
                  <a:schemeClr val="accent1">
                    <a:lumMod val="75000"/>
                  </a:schemeClr>
                </a:solidFill>
              </a:rPr>
              <a:t>nam</a:t>
            </a:r>
            <a:endParaRPr lang="en-US" altLang="vi-VN" b="1" dirty="0">
              <a:solidFill>
                <a:schemeClr val="accent1">
                  <a:lumMod val="75000"/>
                </a:schemeClr>
              </a:solidFill>
            </a:endParaRPr>
          </a:p>
        </p:txBody>
      </p:sp>
      <p:sp>
        <p:nvSpPr>
          <p:cNvPr id="3" name="Content Placeholder 2">
            <a:extLst>
              <a:ext uri="{FF2B5EF4-FFF2-40B4-BE49-F238E27FC236}">
                <a16:creationId xmlns:a16="http://schemas.microsoft.com/office/drawing/2014/main" xmlns="" id="{075B73BF-7D26-4DA9-BB07-B669DC7CF98C}"/>
              </a:ext>
            </a:extLst>
          </p:cNvPr>
          <p:cNvSpPr>
            <a:spLocks noGrp="1"/>
          </p:cNvSpPr>
          <p:nvPr>
            <p:ph idx="1"/>
          </p:nvPr>
        </p:nvSpPr>
        <p:spPr>
          <a:xfrm>
            <a:off x="484894" y="1531193"/>
            <a:ext cx="8229600" cy="3912577"/>
          </a:xfrm>
        </p:spPr>
        <p:txBody>
          <a:bodyPr>
            <a:noAutofit/>
          </a:bodyPr>
          <a:lstStyle/>
          <a:p>
            <a:pPr>
              <a:defRPr/>
            </a:pPr>
            <a:r>
              <a:rPr lang="en-US" sz="2123" dirty="0" err="1">
                <a:latin typeface="Arial" panose="020B0604020202020204" pitchFamily="34" charset="0"/>
                <a:cs typeface="Arial" panose="020B0604020202020204" pitchFamily="34" charset="0"/>
              </a:rPr>
              <a:t>Triển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khai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từ</a:t>
            </a:r>
            <a:r>
              <a:rPr lang="en-US" sz="2123" dirty="0">
                <a:latin typeface="Arial" panose="020B0604020202020204" pitchFamily="34" charset="0"/>
                <a:cs typeface="Arial" panose="020B0604020202020204" pitchFamily="34" charset="0"/>
              </a:rPr>
              <a:t>  2011 </a:t>
            </a:r>
            <a:r>
              <a:rPr lang="en-US" sz="2123" dirty="0" err="1">
                <a:latin typeface="Arial" panose="020B0604020202020204" pitchFamily="34" charset="0"/>
                <a:cs typeface="Arial" panose="020B0604020202020204" pitchFamily="34" charset="0"/>
              </a:rPr>
              <a:t>tại</a:t>
            </a:r>
            <a:r>
              <a:rPr lang="en-US" sz="2123" dirty="0">
                <a:latin typeface="Arial" panose="020B0604020202020204" pitchFamily="34" charset="0"/>
                <a:cs typeface="Arial" panose="020B0604020202020204" pitchFamily="34" charset="0"/>
              </a:rPr>
              <a:t> Hà </a:t>
            </a:r>
            <a:r>
              <a:rPr lang="en-US" sz="2123" dirty="0" err="1">
                <a:latin typeface="Arial" panose="020B0604020202020204" pitchFamily="34" charset="0"/>
                <a:cs typeface="Arial" panose="020B0604020202020204" pitchFamily="34" charset="0"/>
              </a:rPr>
              <a:t>Nội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va</a:t>
            </a:r>
            <a:r>
              <a:rPr lang="en-US" sz="2123" dirty="0">
                <a:latin typeface="Arial" panose="020B0604020202020204" pitchFamily="34" charset="0"/>
                <a:cs typeface="Arial" panose="020B0604020202020204" pitchFamily="34" charset="0"/>
              </a:rPr>
              <a:t>̀ 2014 </a:t>
            </a:r>
            <a:r>
              <a:rPr lang="en-US" sz="2123" dirty="0" err="1">
                <a:latin typeface="Arial" panose="020B0604020202020204" pitchFamily="34" charset="0"/>
                <a:cs typeface="Arial" panose="020B0604020202020204" pitchFamily="34" charset="0"/>
              </a:rPr>
              <a:t>tại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Đại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Học</a:t>
            </a:r>
            <a:r>
              <a:rPr lang="en-US" sz="2123" dirty="0">
                <a:latin typeface="Arial" panose="020B0604020202020204" pitchFamily="34" charset="0"/>
                <a:cs typeface="Arial" panose="020B0604020202020204" pitchFamily="34" charset="0"/>
              </a:rPr>
              <a:t> Y D</a:t>
            </a:r>
            <a:r>
              <a:rPr lang="vi-VN" sz="2123" dirty="0">
                <a:latin typeface="Arial" panose="020B0604020202020204" pitchFamily="34" charset="0"/>
                <a:cs typeface="Arial" panose="020B0604020202020204" pitchFamily="34" charset="0"/>
              </a:rPr>
              <a:t>ược TP. HCM; năm 2017 tại Trường Lao Động Xã Hội</a:t>
            </a:r>
            <a:endParaRPr lang="en-US" sz="2123" dirty="0">
              <a:latin typeface="Arial" panose="020B0604020202020204" pitchFamily="34" charset="0"/>
              <a:cs typeface="Arial" panose="020B0604020202020204" pitchFamily="34" charset="0"/>
            </a:endParaRPr>
          </a:p>
          <a:p>
            <a:pPr>
              <a:defRPr/>
            </a:pPr>
            <a:r>
              <a:rPr lang="en-US" sz="2123" dirty="0" err="1">
                <a:latin typeface="Arial" panose="020B0604020202020204" pitchFamily="34" charset="0"/>
                <a:cs typeface="Arial" panose="020B0604020202020204" pitchFamily="34" charset="0"/>
              </a:rPr>
              <a:t>Đê</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xuất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bởi</a:t>
            </a:r>
            <a:r>
              <a:rPr lang="en-US" sz="2123" dirty="0">
                <a:latin typeface="Arial" panose="020B0604020202020204" pitchFamily="34" charset="0"/>
                <a:cs typeface="Arial" panose="020B0604020202020204" pitchFamily="34" charset="0"/>
              </a:rPr>
              <a:t> SAMHSA/PEPFAR </a:t>
            </a:r>
            <a:r>
              <a:rPr lang="en-US" sz="2123" dirty="0" err="1">
                <a:latin typeface="Arial" panose="020B0604020202020204" pitchFamily="34" charset="0"/>
                <a:cs typeface="Arial" panose="020B0604020202020204" pitchFamily="34" charset="0"/>
              </a:rPr>
              <a:t>tài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trợ</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với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hỗ</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trợ</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kỹ</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thuật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từ</a:t>
            </a:r>
            <a:r>
              <a:rPr lang="en-US" sz="2123" dirty="0">
                <a:latin typeface="Arial" panose="020B0604020202020204" pitchFamily="34" charset="0"/>
                <a:cs typeface="Arial" panose="020B0604020202020204" pitchFamily="34" charset="0"/>
              </a:rPr>
              <a:t> UCLA </a:t>
            </a:r>
            <a:r>
              <a:rPr lang="en-US" sz="2123" dirty="0" err="1">
                <a:latin typeface="Arial" panose="020B0604020202020204" pitchFamily="34" charset="0"/>
                <a:cs typeface="Arial" panose="020B0604020202020204" pitchFamily="34" charset="0"/>
              </a:rPr>
              <a:t>đê</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phát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triển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nguồn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nhân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lực</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điều</a:t>
            </a:r>
            <a:r>
              <a:rPr lang="en-US" sz="2123" dirty="0">
                <a:latin typeface="Arial" panose="020B0604020202020204" pitchFamily="34" charset="0"/>
                <a:cs typeface="Arial" panose="020B0604020202020204" pitchFamily="34" charset="0"/>
              </a:rPr>
              <a:t> trị </a:t>
            </a:r>
            <a:r>
              <a:rPr lang="en-US" sz="2123" dirty="0" err="1">
                <a:latin typeface="Arial" panose="020B0604020202020204" pitchFamily="34" charset="0"/>
                <a:cs typeface="Arial" panose="020B0604020202020204" pitchFamily="34" charset="0"/>
              </a:rPr>
              <a:t>nghiện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chất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cho</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va</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bởi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người</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Việt</a:t>
            </a:r>
            <a:r>
              <a:rPr lang="en-US" sz="2123" dirty="0">
                <a:latin typeface="Arial" panose="020B0604020202020204" pitchFamily="34" charset="0"/>
                <a:cs typeface="Arial" panose="020B0604020202020204" pitchFamily="34" charset="0"/>
              </a:rPr>
              <a:t> Nam </a:t>
            </a:r>
          </a:p>
          <a:p>
            <a:pPr>
              <a:defRPr/>
            </a:pPr>
            <a:r>
              <a:rPr lang="en-US" sz="2123" u="sng" dirty="0" err="1">
                <a:latin typeface="Arial" panose="020B0604020202020204" pitchFamily="34" charset="0"/>
                <a:cs typeface="Arial" panose="020B0604020202020204" pitchFamily="34" charset="0"/>
              </a:rPr>
              <a:t>Mục</a:t>
            </a:r>
            <a:r>
              <a:rPr lang="en-US" sz="2123" u="sng" dirty="0">
                <a:latin typeface="Arial" panose="020B0604020202020204" pitchFamily="34" charset="0"/>
                <a:cs typeface="Arial" panose="020B0604020202020204" pitchFamily="34" charset="0"/>
              </a:rPr>
              <a:t> </a:t>
            </a:r>
            <a:r>
              <a:rPr lang="en-US" sz="2123" u="sng" dirty="0" err="1">
                <a:latin typeface="Arial" panose="020B0604020202020204" pitchFamily="34" charset="0"/>
                <a:cs typeface="Arial" panose="020B0604020202020204" pitchFamily="34" charset="0"/>
              </a:rPr>
              <a:t>tiêu</a:t>
            </a:r>
            <a:r>
              <a:rPr lang="en-US" sz="2123" dirty="0">
                <a:latin typeface="Arial" panose="020B0604020202020204" pitchFamily="34" charset="0"/>
                <a:cs typeface="Arial" panose="020B0604020202020204" pitchFamily="34" charset="0"/>
              </a:rPr>
              <a:t>: </a:t>
            </a:r>
          </a:p>
          <a:p>
            <a:pPr marL="474796" indent="-474796">
              <a:buFont typeface="Arial" panose="020B0604020202020204" pitchFamily="34" charset="0"/>
              <a:buAutoNum type="arabicParenBoth"/>
              <a:defRPr/>
            </a:pPr>
            <a:r>
              <a:rPr lang="en-US" sz="2123" dirty="0" err="1">
                <a:latin typeface="Arial" panose="020B0604020202020204" pitchFamily="34" charset="0"/>
                <a:cs typeface="Arial" panose="020B0604020202020204" pitchFamily="34" charset="0"/>
              </a:rPr>
              <a:t>Duy</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trì</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và</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phát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triển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thành</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quả</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hiện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có</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của</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chương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trình</a:t>
            </a:r>
            <a:r>
              <a:rPr lang="en-US" sz="2123" dirty="0">
                <a:latin typeface="Arial" panose="020B0604020202020204" pitchFamily="34" charset="0"/>
                <a:cs typeface="Arial" panose="020B0604020202020204" pitchFamily="34" charset="0"/>
              </a:rPr>
              <a:t> methadone </a:t>
            </a:r>
          </a:p>
          <a:p>
            <a:pPr marL="474796" indent="-474796">
              <a:buFont typeface="Arial" panose="020B0604020202020204" pitchFamily="34" charset="0"/>
              <a:buAutoNum type="arabicParenBoth"/>
              <a:defRPr/>
            </a:pPr>
            <a:r>
              <a:rPr lang="en-US" sz="2123" dirty="0" err="1">
                <a:latin typeface="Arial" panose="020B0604020202020204" pitchFamily="34" charset="0"/>
                <a:cs typeface="Arial" panose="020B0604020202020204" pitchFamily="34" charset="0"/>
              </a:rPr>
              <a:t>Nâng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cao</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năng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lực</a:t>
            </a:r>
            <a:r>
              <a:rPr lang="en-US" sz="2123" dirty="0">
                <a:latin typeface="Arial" panose="020B0604020202020204" pitchFamily="34" charset="0"/>
                <a:cs typeface="Arial" panose="020B0604020202020204" pitchFamily="34" charset="0"/>
              </a:rPr>
              <a:t> can </a:t>
            </a:r>
            <a:r>
              <a:rPr lang="en-US" sz="2123" dirty="0" err="1">
                <a:latin typeface="Arial" panose="020B0604020202020204" pitchFamily="34" charset="0"/>
                <a:cs typeface="Arial" panose="020B0604020202020204" pitchFamily="34" charset="0"/>
              </a:rPr>
              <a:t>thiệp</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nghiện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chất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dựa</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trên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bằng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chứng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cho</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cán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bộ</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công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tác</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trong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lĩnh</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vực</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điều</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trị</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nghiện</a:t>
            </a:r>
            <a:endParaRPr lang="en-US" sz="2123" dirty="0">
              <a:latin typeface="Arial" panose="020B0604020202020204" pitchFamily="34" charset="0"/>
              <a:cs typeface="Arial" panose="020B0604020202020204" pitchFamily="34" charset="0"/>
            </a:endParaRPr>
          </a:p>
          <a:p>
            <a:pPr marL="474796" indent="-474796">
              <a:buFont typeface="Arial" panose="020B0604020202020204" pitchFamily="34" charset="0"/>
              <a:buAutoNum type="arabicParenBoth"/>
              <a:defRPr/>
            </a:pPr>
            <a:r>
              <a:rPr lang="en-US" sz="2123" dirty="0" err="1">
                <a:latin typeface="Arial" panose="020B0604020202020204" pitchFamily="34" charset="0"/>
                <a:cs typeface="Arial" panose="020B0604020202020204" pitchFamily="34" charset="0"/>
              </a:rPr>
              <a:t>Tăng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cường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tiếp</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cận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dịch</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vụ</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dự</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phòng</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và</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điều</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trị</a:t>
            </a:r>
            <a:r>
              <a:rPr lang="en-US" sz="2123" dirty="0">
                <a:latin typeface="Arial" panose="020B0604020202020204" pitchFamily="34" charset="0"/>
                <a:cs typeface="Arial" panose="020B0604020202020204" pitchFamily="34" charset="0"/>
              </a:rPr>
              <a:t> HIV, </a:t>
            </a:r>
            <a:r>
              <a:rPr lang="en-US" sz="2123" dirty="0" err="1">
                <a:latin typeface="Arial" panose="020B0604020202020204" pitchFamily="34" charset="0"/>
                <a:cs typeface="Arial" panose="020B0604020202020204" pitchFamily="34" charset="0"/>
              </a:rPr>
              <a:t>nghiện</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chất</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và</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sức</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khoẻ</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tâm</a:t>
            </a:r>
            <a:r>
              <a:rPr lang="en-US" sz="2123" dirty="0">
                <a:latin typeface="Arial" panose="020B0604020202020204" pitchFamily="34" charset="0"/>
                <a:cs typeface="Arial" panose="020B0604020202020204" pitchFamily="34" charset="0"/>
              </a:rPr>
              <a:t> </a:t>
            </a:r>
            <a:r>
              <a:rPr lang="en-US" sz="2123" dirty="0" err="1">
                <a:latin typeface="Arial" panose="020B0604020202020204" pitchFamily="34" charset="0"/>
                <a:cs typeface="Arial" panose="020B0604020202020204" pitchFamily="34" charset="0"/>
              </a:rPr>
              <a:t>thần</a:t>
            </a:r>
            <a:endParaRPr lang="en-US" sz="2123"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4558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18054472"/>
              </p:ext>
            </p:extLst>
          </p:nvPr>
        </p:nvGraphicFramePr>
        <p:xfrm>
          <a:off x="639192" y="906011"/>
          <a:ext cx="7808521" cy="5343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5943600" y="2400300"/>
            <a:ext cx="2235666" cy="971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err="1"/>
              <a:t>Mạng</a:t>
            </a:r>
            <a:r>
              <a:rPr lang="en-US" sz="1350" dirty="0"/>
              <a:t> l</a:t>
            </a:r>
            <a:r>
              <a:rPr lang="vi-VN" sz="1350" dirty="0"/>
              <a:t>ư</a:t>
            </a:r>
            <a:r>
              <a:rPr lang="en-US" sz="1350" dirty="0" err="1"/>
              <a:t>ới</a:t>
            </a:r>
            <a:r>
              <a:rPr lang="en-US" sz="1350" dirty="0"/>
              <a:t> ATTC</a:t>
            </a:r>
          </a:p>
        </p:txBody>
      </p:sp>
      <p:sp>
        <p:nvSpPr>
          <p:cNvPr id="6" name="Oval 5"/>
          <p:cNvSpPr/>
          <p:nvPr/>
        </p:nvSpPr>
        <p:spPr>
          <a:xfrm>
            <a:off x="1291905" y="2457450"/>
            <a:ext cx="1908495" cy="971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SAMHSA</a:t>
            </a:r>
          </a:p>
        </p:txBody>
      </p:sp>
    </p:spTree>
    <p:extLst>
      <p:ext uri="{BB962C8B-B14F-4D97-AF65-F5344CB8AC3E}">
        <p14:creationId xmlns:p14="http://schemas.microsoft.com/office/powerpoint/2010/main" val="17535442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459</TotalTime>
  <Words>2301</Words>
  <Application>Microsoft Office PowerPoint</Application>
  <PresentationFormat>On-screen Show (4:3)</PresentationFormat>
  <Paragraphs>221</Paragraphs>
  <Slides>25</Slides>
  <Notes>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MS PGothic</vt:lpstr>
      <vt:lpstr>MS PGothic</vt:lpstr>
      <vt:lpstr>SimSun</vt:lpstr>
      <vt:lpstr>Arial</vt:lpstr>
      <vt:lpstr>Calibri</vt:lpstr>
      <vt:lpstr>Calibri Light</vt:lpstr>
      <vt:lpstr>Corbel</vt:lpstr>
      <vt:lpstr>Courier New</vt:lpstr>
      <vt:lpstr>Open Sans</vt:lpstr>
      <vt:lpstr>Roboto</vt:lpstr>
      <vt:lpstr>Times New Roman</vt:lpstr>
      <vt:lpstr>Wingdings 3</vt:lpstr>
      <vt:lpstr>Office Theme</vt:lpstr>
      <vt:lpstr>  PHỐI HỢP LIÊN NGÀNH TRONG ĐÀO TẠO  NGHIỆN CHẤT TẠI  VIỆT NAM</vt:lpstr>
      <vt:lpstr>Nội dung bài trình bày</vt:lpstr>
      <vt:lpstr>PowerPoint Presentation</vt:lpstr>
      <vt:lpstr>PowerPoint Presentation</vt:lpstr>
      <vt:lpstr>Phát triển phòng khám MMT từ 2008 - 2016</vt:lpstr>
      <vt:lpstr>PowerPoint Presentation</vt:lpstr>
      <vt:lpstr> Đóng góp của VHATTC trong xây dựng năng lực  hệ thống điều trị nghiện</vt:lpstr>
      <vt:lpstr>Tham gia của VHATTC trong đào tạo nghiện chất tại Việt nam</vt:lpstr>
      <vt:lpstr>PowerPoint Presentation</vt:lpstr>
      <vt:lpstr>Những hoạt động chính VHATTC triển khai</vt:lpstr>
      <vt:lpstr>Một số kết quả đạt được năm 2016 VHATTC</vt:lpstr>
      <vt:lpstr>Đào đạo năng lực cho giảng viên</vt:lpstr>
      <vt:lpstr>Hỗ trợ kỹ thuật, nghiên cứu </vt:lpstr>
      <vt:lpstr>Xây dựng hướng dẫn, phát triển giáo trình</vt:lpstr>
      <vt:lpstr>Lồng ghép trong trường đại học</vt:lpstr>
      <vt:lpstr>PowerPoint Presentation</vt:lpstr>
      <vt:lpstr>Thách thức/Cơ hội</vt:lpstr>
      <vt:lpstr>Khoảng trống lớn trong dự phòng điều trị rối loạn sử dụng chất</vt:lpstr>
      <vt:lpstr>Phối hợp liên ngành trong điều trị nghiện chất trong tương lai</vt:lpstr>
      <vt:lpstr>Một số hoạt động tập trung năm 2018</vt:lpstr>
      <vt:lpstr>Định hướng phát triển đào tạo</vt:lpstr>
      <vt:lpstr>Định hướng phát triển đào tạo</vt:lpstr>
      <vt:lpstr>Định hướng phát triển đào tạo đa ngành</vt:lpstr>
      <vt:lpstr>Định hướng phát triển đào tạo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Phối hợp liên ngành trong đào tạo nghiện chất tại việt nam</dc:title>
  <dc:creator>SVHATTC DELL 01</dc:creator>
  <cp:lastModifiedBy>DCOM</cp:lastModifiedBy>
  <cp:revision>42</cp:revision>
  <dcterms:created xsi:type="dcterms:W3CDTF">2017-07-22T16:55:50Z</dcterms:created>
  <dcterms:modified xsi:type="dcterms:W3CDTF">2017-08-01T06:35:26Z</dcterms:modified>
</cp:coreProperties>
</file>