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
  </p:notesMasterIdLst>
  <p:handoutMasterIdLst>
    <p:handoutMasterId r:id="rId23"/>
  </p:handoutMasterIdLst>
  <p:sldIdLst>
    <p:sldId id="256" r:id="rId2"/>
    <p:sldId id="257" r:id="rId3"/>
    <p:sldId id="258" r:id="rId4"/>
    <p:sldId id="295" r:id="rId5"/>
    <p:sldId id="291" r:id="rId6"/>
    <p:sldId id="292" r:id="rId7"/>
    <p:sldId id="259" r:id="rId8"/>
    <p:sldId id="294" r:id="rId9"/>
    <p:sldId id="293" r:id="rId10"/>
    <p:sldId id="285" r:id="rId11"/>
    <p:sldId id="279" r:id="rId12"/>
    <p:sldId id="280" r:id="rId13"/>
    <p:sldId id="283" r:id="rId14"/>
    <p:sldId id="260" r:id="rId15"/>
    <p:sldId id="288" r:id="rId16"/>
    <p:sldId id="287" r:id="rId17"/>
    <p:sldId id="268" r:id="rId18"/>
    <p:sldId id="264" r:id="rId19"/>
    <p:sldId id="262" r:id="rId20"/>
    <p:sldId id="274" r:id="rId2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CA8"/>
    <a:srgbClr val="DAEFC3"/>
    <a:srgbClr val="D5FFD5"/>
    <a:srgbClr val="008000"/>
    <a:srgbClr val="F8A8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3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51DA3F-6B45-4C00-A838-FD3016CFF04D}" type="doc">
      <dgm:prSet loTypeId="urn:microsoft.com/office/officeart/2005/8/layout/arrow2" loCatId="process" qsTypeId="urn:microsoft.com/office/officeart/2005/8/quickstyle/simple1" qsCatId="simple" csTypeId="urn:microsoft.com/office/officeart/2005/8/colors/accent0_1" csCatId="mainScheme" phldr="1"/>
      <dgm:spPr/>
    </dgm:pt>
    <dgm:pt modelId="{F39A8F12-D94A-406B-AB21-BDCC441329F0}">
      <dgm:prSet phldrT="[Text]" custT="1"/>
      <dgm:spPr/>
      <dgm:t>
        <a:bodyPr/>
        <a:lstStyle/>
        <a:p>
          <a:r>
            <a:rPr lang="en-US" sz="2800" b="1" dirty="0">
              <a:latin typeface="Corbel" pitchFamily="34" charset="0"/>
              <a:cs typeface="Arial" panose="020B0604020202020204" pitchFamily="34" charset="0"/>
            </a:rPr>
            <a:t>2013</a:t>
          </a:r>
        </a:p>
      </dgm:t>
    </dgm:pt>
    <dgm:pt modelId="{75A658C2-759A-42AE-957E-B0466F1B6E6A}" type="parTrans" cxnId="{579E25A8-F91C-4272-B5BF-7B236BC74EDB}">
      <dgm:prSet/>
      <dgm:spPr/>
      <dgm:t>
        <a:bodyPr/>
        <a:lstStyle/>
        <a:p>
          <a:endParaRPr lang="en-US"/>
        </a:p>
      </dgm:t>
    </dgm:pt>
    <dgm:pt modelId="{4D8F57D6-C3F1-4FC9-B5CD-DA3392FDA55C}" type="sibTrans" cxnId="{579E25A8-F91C-4272-B5BF-7B236BC74EDB}">
      <dgm:prSet/>
      <dgm:spPr/>
      <dgm:t>
        <a:bodyPr/>
        <a:lstStyle/>
        <a:p>
          <a:endParaRPr lang="en-US"/>
        </a:p>
      </dgm:t>
    </dgm:pt>
    <dgm:pt modelId="{4246DFEC-82CB-46B6-8E90-1B9599826074}">
      <dgm:prSet phldrT="[Text]" custT="1"/>
      <dgm:spPr/>
      <dgm:t>
        <a:bodyPr/>
        <a:lstStyle/>
        <a:p>
          <a:r>
            <a:rPr lang="en-US" sz="2800" b="1" dirty="0">
              <a:latin typeface="Corbel" pitchFamily="34" charset="0"/>
              <a:cs typeface="Arial" panose="020B0604020202020204" pitchFamily="34" charset="0"/>
            </a:rPr>
            <a:t>2016</a:t>
          </a:r>
        </a:p>
        <a:p>
          <a:endParaRPr lang="en-US" sz="2000" b="1" dirty="0">
            <a:latin typeface="Arial" panose="020B0604020202020204" pitchFamily="34" charset="0"/>
            <a:cs typeface="Arial" panose="020B0604020202020204" pitchFamily="34" charset="0"/>
          </a:endParaRPr>
        </a:p>
      </dgm:t>
    </dgm:pt>
    <dgm:pt modelId="{2F08412F-83AB-4446-BBD8-97986D3BC042}" type="parTrans" cxnId="{DC24F3E2-9E7B-494E-800C-674D94F46052}">
      <dgm:prSet/>
      <dgm:spPr/>
      <dgm:t>
        <a:bodyPr/>
        <a:lstStyle/>
        <a:p>
          <a:endParaRPr lang="en-US"/>
        </a:p>
      </dgm:t>
    </dgm:pt>
    <dgm:pt modelId="{AE4CACC7-4E01-4942-9EB8-8E451DEA90F6}" type="sibTrans" cxnId="{DC24F3E2-9E7B-494E-800C-674D94F46052}">
      <dgm:prSet/>
      <dgm:spPr/>
      <dgm:t>
        <a:bodyPr/>
        <a:lstStyle/>
        <a:p>
          <a:endParaRPr lang="en-US"/>
        </a:p>
      </dgm:t>
    </dgm:pt>
    <dgm:pt modelId="{DD81F071-0AD8-4903-AC7A-44610341032C}">
      <dgm:prSet custT="1"/>
      <dgm:spPr/>
      <dgm:t>
        <a:bodyPr/>
        <a:lstStyle/>
        <a:p>
          <a:r>
            <a:rPr lang="en-US" sz="2000" b="1" dirty="0">
              <a:latin typeface="Corbel" pitchFamily="34" charset="0"/>
              <a:cs typeface="Arial" panose="020B0604020202020204" pitchFamily="34" charset="0"/>
            </a:rPr>
            <a:t>23 CBO</a:t>
          </a:r>
        </a:p>
      </dgm:t>
    </dgm:pt>
    <dgm:pt modelId="{221036F5-2D2D-4E2F-A998-B38F97800CFF}" type="parTrans" cxnId="{642AD7D3-5B53-43D9-81F0-813C62D2D265}">
      <dgm:prSet/>
      <dgm:spPr/>
      <dgm:t>
        <a:bodyPr/>
        <a:lstStyle/>
        <a:p>
          <a:endParaRPr lang="en-US"/>
        </a:p>
      </dgm:t>
    </dgm:pt>
    <dgm:pt modelId="{A7A796FE-7A87-44F7-9170-B152B73339FA}" type="sibTrans" cxnId="{642AD7D3-5B53-43D9-81F0-813C62D2D265}">
      <dgm:prSet/>
      <dgm:spPr/>
      <dgm:t>
        <a:bodyPr/>
        <a:lstStyle/>
        <a:p>
          <a:endParaRPr lang="en-US"/>
        </a:p>
      </dgm:t>
    </dgm:pt>
    <dgm:pt modelId="{77397786-B38D-4902-9485-20F0CEAFE622}">
      <dgm:prSet custT="1"/>
      <dgm:spPr/>
      <dgm:t>
        <a:bodyPr/>
        <a:lstStyle/>
        <a:p>
          <a:r>
            <a:rPr lang="en-US" sz="2000" b="1" dirty="0">
              <a:latin typeface="Corbel" pitchFamily="34" charset="0"/>
              <a:cs typeface="Arial" panose="020B0604020202020204" pitchFamily="34" charset="0"/>
            </a:rPr>
            <a:t>31 CBO</a:t>
          </a:r>
        </a:p>
      </dgm:t>
    </dgm:pt>
    <dgm:pt modelId="{8F37A5E3-7F9F-4CB7-85A5-E9BE37FBCE24}" type="parTrans" cxnId="{6F70EAE4-961D-4918-87D4-AB5AD2DC0436}">
      <dgm:prSet/>
      <dgm:spPr/>
      <dgm:t>
        <a:bodyPr/>
        <a:lstStyle/>
        <a:p>
          <a:endParaRPr lang="en-US"/>
        </a:p>
      </dgm:t>
    </dgm:pt>
    <dgm:pt modelId="{C068D490-FD89-4BAA-A2AB-88CE203805DE}" type="sibTrans" cxnId="{6F70EAE4-961D-4918-87D4-AB5AD2DC0436}">
      <dgm:prSet/>
      <dgm:spPr/>
      <dgm:t>
        <a:bodyPr/>
        <a:lstStyle/>
        <a:p>
          <a:endParaRPr lang="en-US"/>
        </a:p>
      </dgm:t>
    </dgm:pt>
    <dgm:pt modelId="{9BFF4288-266D-428E-B2E3-8917961F8699}">
      <dgm:prSet phldrT="[Text]" custT="1"/>
      <dgm:spPr/>
      <dgm:t>
        <a:bodyPr/>
        <a:lstStyle/>
        <a:p>
          <a:endParaRPr lang="en-US" sz="2800" b="1" dirty="0">
            <a:latin typeface="Arial" panose="020B0604020202020204" pitchFamily="34" charset="0"/>
            <a:cs typeface="Arial" panose="020B0604020202020204" pitchFamily="34" charset="0"/>
          </a:endParaRPr>
        </a:p>
      </dgm:t>
    </dgm:pt>
    <dgm:pt modelId="{7D20797F-3CF5-4BA8-BEBB-52195F177730}" type="sibTrans" cxnId="{74AE83A5-9457-475B-B962-425B55F02D25}">
      <dgm:prSet/>
      <dgm:spPr/>
      <dgm:t>
        <a:bodyPr/>
        <a:lstStyle/>
        <a:p>
          <a:endParaRPr lang="en-US"/>
        </a:p>
      </dgm:t>
    </dgm:pt>
    <dgm:pt modelId="{717A963A-4D47-4E33-8470-16EBDE8A2107}" type="parTrans" cxnId="{74AE83A5-9457-475B-B962-425B55F02D25}">
      <dgm:prSet/>
      <dgm:spPr/>
      <dgm:t>
        <a:bodyPr/>
        <a:lstStyle/>
        <a:p>
          <a:endParaRPr lang="en-US"/>
        </a:p>
      </dgm:t>
    </dgm:pt>
    <dgm:pt modelId="{5E16D340-8D9B-4586-B580-F42218CC109C}">
      <dgm:prSet custT="1"/>
      <dgm:spPr/>
      <dgm:t>
        <a:bodyPr/>
        <a:lstStyle/>
        <a:p>
          <a:r>
            <a:rPr lang="en-US" sz="2000" b="1" dirty="0">
              <a:latin typeface="Corbel" pitchFamily="34" charset="0"/>
              <a:cs typeface="Arial" panose="020B0604020202020204" pitchFamily="34" charset="0"/>
            </a:rPr>
            <a:t>480 </a:t>
          </a:r>
          <a:r>
            <a:rPr lang="en-US" sz="2000" b="1" dirty="0" err="1">
              <a:latin typeface="Corbel" pitchFamily="34" charset="0"/>
              <a:cs typeface="Arial" panose="020B0604020202020204" pitchFamily="34" charset="0"/>
            </a:rPr>
            <a:t>kh</a:t>
          </a:r>
          <a:r>
            <a:rPr lang="en-US" sz="2000" b="1" dirty="0">
              <a:latin typeface="Corbel" pitchFamily="34" charset="0"/>
              <a:cs typeface="Arial" panose="020B0604020202020204" pitchFamily="34" charset="0"/>
            </a:rPr>
            <a:t>/ CBO</a:t>
          </a:r>
        </a:p>
      </dgm:t>
    </dgm:pt>
    <dgm:pt modelId="{02916B36-1F96-4BB5-B676-BC194937C319}" type="parTrans" cxnId="{106D7748-4738-489A-8916-E4F6B30F93C2}">
      <dgm:prSet/>
      <dgm:spPr/>
      <dgm:t>
        <a:bodyPr/>
        <a:lstStyle/>
        <a:p>
          <a:endParaRPr lang="en-US"/>
        </a:p>
      </dgm:t>
    </dgm:pt>
    <dgm:pt modelId="{346677B7-C2DB-4493-927B-7798D70C6AC1}" type="sibTrans" cxnId="{106D7748-4738-489A-8916-E4F6B30F93C2}">
      <dgm:prSet/>
      <dgm:spPr/>
      <dgm:t>
        <a:bodyPr/>
        <a:lstStyle/>
        <a:p>
          <a:endParaRPr lang="en-US"/>
        </a:p>
      </dgm:t>
    </dgm:pt>
    <dgm:pt modelId="{F8F4E54A-4E4A-4A45-A71B-B32A3D9A14E7}">
      <dgm:prSet custT="1"/>
      <dgm:spPr/>
      <dgm:t>
        <a:bodyPr/>
        <a:lstStyle/>
        <a:p>
          <a:r>
            <a:rPr lang="en-US" sz="2000" b="1" dirty="0">
              <a:latin typeface="Corbel" pitchFamily="34" charset="0"/>
              <a:cs typeface="Arial" panose="020B0604020202020204" pitchFamily="34" charset="0"/>
            </a:rPr>
            <a:t>910 </a:t>
          </a:r>
          <a:r>
            <a:rPr lang="en-US" sz="2000" b="1" dirty="0" err="1">
              <a:latin typeface="Corbel" pitchFamily="34" charset="0"/>
              <a:cs typeface="Arial" panose="020B0604020202020204" pitchFamily="34" charset="0"/>
            </a:rPr>
            <a:t>kh</a:t>
          </a:r>
          <a:r>
            <a:rPr lang="en-US" sz="2000" b="1" dirty="0">
              <a:latin typeface="Corbel" pitchFamily="34" charset="0"/>
              <a:cs typeface="Arial" panose="020B0604020202020204" pitchFamily="34" charset="0"/>
            </a:rPr>
            <a:t>/ CBO</a:t>
          </a:r>
        </a:p>
      </dgm:t>
    </dgm:pt>
    <dgm:pt modelId="{D7ED9C1C-F962-44CF-860C-29AA7000A35D}" type="parTrans" cxnId="{9691F107-F0AF-4B10-A25A-40B6384418EC}">
      <dgm:prSet/>
      <dgm:spPr/>
      <dgm:t>
        <a:bodyPr/>
        <a:lstStyle/>
        <a:p>
          <a:endParaRPr lang="en-US"/>
        </a:p>
      </dgm:t>
    </dgm:pt>
    <dgm:pt modelId="{B874A87C-E473-4947-BBE0-D2A3498E3EF7}" type="sibTrans" cxnId="{9691F107-F0AF-4B10-A25A-40B6384418EC}">
      <dgm:prSet/>
      <dgm:spPr/>
      <dgm:t>
        <a:bodyPr/>
        <a:lstStyle/>
        <a:p>
          <a:endParaRPr lang="en-US"/>
        </a:p>
      </dgm:t>
    </dgm:pt>
    <dgm:pt modelId="{1E9DE9ED-6049-4774-9593-DDC2CE7C2C14}">
      <dgm:prSet phldrT="[Text]" custT="1"/>
      <dgm:spPr/>
      <dgm:t>
        <a:bodyPr/>
        <a:lstStyle/>
        <a:p>
          <a:r>
            <a:rPr lang="en-US" sz="2000" b="1" dirty="0">
              <a:latin typeface="Corbel" pitchFamily="34" charset="0"/>
              <a:cs typeface="Arial" panose="020B0604020202020204" pitchFamily="34" charset="0"/>
            </a:rPr>
            <a:t>2 </a:t>
          </a:r>
          <a:r>
            <a:rPr lang="en-US" sz="2000" b="1" dirty="0" err="1">
              <a:latin typeface="Corbel" pitchFamily="34" charset="0"/>
              <a:cs typeface="Arial" panose="020B0604020202020204" pitchFamily="34" charset="0"/>
            </a:rPr>
            <a:t>tỉnh</a:t>
          </a:r>
          <a:r>
            <a:rPr lang="en-US" sz="2000" b="1" dirty="0">
              <a:latin typeface="Corbel" pitchFamily="34" charset="0"/>
              <a:cs typeface="Arial" panose="020B0604020202020204" pitchFamily="34" charset="0"/>
            </a:rPr>
            <a:t>/</a:t>
          </a:r>
          <a:r>
            <a:rPr lang="en-US" sz="2000" b="1" dirty="0" err="1">
              <a:latin typeface="Corbel" pitchFamily="34" charset="0"/>
              <a:cs typeface="Arial" panose="020B0604020202020204" pitchFamily="34" charset="0"/>
            </a:rPr>
            <a:t>thành</a:t>
          </a:r>
          <a:endParaRPr lang="en-US" sz="2000" b="1" dirty="0">
            <a:latin typeface="Corbel" pitchFamily="34" charset="0"/>
            <a:cs typeface="Arial" panose="020B0604020202020204" pitchFamily="34" charset="0"/>
          </a:endParaRPr>
        </a:p>
      </dgm:t>
    </dgm:pt>
    <dgm:pt modelId="{A31B14D9-C2F6-492B-988D-B0FA8E13B811}" type="sibTrans" cxnId="{B99D43AB-1BCC-4CCC-BA5F-574A9C1620DB}">
      <dgm:prSet/>
      <dgm:spPr/>
      <dgm:t>
        <a:bodyPr/>
        <a:lstStyle/>
        <a:p>
          <a:endParaRPr lang="en-US"/>
        </a:p>
      </dgm:t>
    </dgm:pt>
    <dgm:pt modelId="{9D8E2A6E-0B36-4003-A44D-090EDEF2AF4D}" type="parTrans" cxnId="{B99D43AB-1BCC-4CCC-BA5F-574A9C1620DB}">
      <dgm:prSet/>
      <dgm:spPr/>
      <dgm:t>
        <a:bodyPr/>
        <a:lstStyle/>
        <a:p>
          <a:endParaRPr lang="en-US"/>
        </a:p>
      </dgm:t>
    </dgm:pt>
    <dgm:pt modelId="{051B779F-42FB-4ACC-ADC4-88EBDED7E4C9}">
      <dgm:prSet custT="1"/>
      <dgm:spPr/>
      <dgm:t>
        <a:bodyPr/>
        <a:lstStyle/>
        <a:p>
          <a:r>
            <a:rPr lang="en-US" sz="2000" b="1" dirty="0">
              <a:latin typeface="Corbel" pitchFamily="34" charset="0"/>
              <a:cs typeface="Arial" panose="020B0604020202020204" pitchFamily="34" charset="0"/>
            </a:rPr>
            <a:t>5 </a:t>
          </a:r>
          <a:r>
            <a:rPr lang="en-US" sz="2000" b="1" dirty="0" err="1">
              <a:latin typeface="Corbel" pitchFamily="34" charset="0"/>
              <a:cs typeface="Arial" panose="020B0604020202020204" pitchFamily="34" charset="0"/>
            </a:rPr>
            <a:t>tỉnh</a:t>
          </a:r>
          <a:r>
            <a:rPr lang="en-US" sz="2000" b="1" dirty="0">
              <a:latin typeface="Corbel" pitchFamily="34" charset="0"/>
              <a:cs typeface="Arial" panose="020B0604020202020204" pitchFamily="34" charset="0"/>
            </a:rPr>
            <a:t>/</a:t>
          </a:r>
          <a:r>
            <a:rPr lang="en-US" sz="2000" b="1" dirty="0" err="1">
              <a:latin typeface="Corbel" pitchFamily="34" charset="0"/>
              <a:cs typeface="Arial" panose="020B0604020202020204" pitchFamily="34" charset="0"/>
            </a:rPr>
            <a:t>thành</a:t>
          </a:r>
          <a:endParaRPr lang="en-US" sz="2000" b="1" dirty="0">
            <a:latin typeface="Corbel" pitchFamily="34" charset="0"/>
            <a:cs typeface="Arial" panose="020B0604020202020204" pitchFamily="34" charset="0"/>
          </a:endParaRPr>
        </a:p>
      </dgm:t>
    </dgm:pt>
    <dgm:pt modelId="{5E971E9C-9780-46A9-9118-27CFF2859EDA}" type="sibTrans" cxnId="{E84BF0FF-0756-4880-ACEC-19FC7589AD54}">
      <dgm:prSet/>
      <dgm:spPr/>
      <dgm:t>
        <a:bodyPr/>
        <a:lstStyle/>
        <a:p>
          <a:endParaRPr lang="en-US"/>
        </a:p>
      </dgm:t>
    </dgm:pt>
    <dgm:pt modelId="{06C09844-4740-4D29-8508-FA5C79612654}" type="parTrans" cxnId="{E84BF0FF-0756-4880-ACEC-19FC7589AD54}">
      <dgm:prSet/>
      <dgm:spPr/>
      <dgm:t>
        <a:bodyPr/>
        <a:lstStyle/>
        <a:p>
          <a:endParaRPr lang="en-US"/>
        </a:p>
      </dgm:t>
    </dgm:pt>
    <dgm:pt modelId="{E187ED09-0B47-4B92-BDC6-4A7AE0454534}" type="pres">
      <dgm:prSet presAssocID="{9151DA3F-6B45-4C00-A838-FD3016CFF04D}" presName="arrowDiagram" presStyleCnt="0">
        <dgm:presLayoutVars>
          <dgm:chMax val="5"/>
          <dgm:dir/>
          <dgm:resizeHandles val="exact"/>
        </dgm:presLayoutVars>
      </dgm:prSet>
      <dgm:spPr/>
    </dgm:pt>
    <dgm:pt modelId="{4F73AFC7-7801-4378-B8D7-3BAC46E6EF65}" type="pres">
      <dgm:prSet presAssocID="{9151DA3F-6B45-4C00-A838-FD3016CFF04D}" presName="arrow" presStyleLbl="bgShp" presStyleIdx="0" presStyleCnt="1" custScaleX="125253" custScaleY="77326" custLinFactNeighborX="3194" custLinFactNeighborY="-4170"/>
      <dgm:spPr>
        <a:solidFill>
          <a:srgbClr val="31859C">
            <a:alpha val="94902"/>
          </a:srgbClr>
        </a:solidFill>
      </dgm:spPr>
    </dgm:pt>
    <dgm:pt modelId="{F50E5AF4-33E7-4092-8193-263713108F6E}" type="pres">
      <dgm:prSet presAssocID="{9151DA3F-6B45-4C00-A838-FD3016CFF04D}" presName="arrowDiagram3" presStyleCnt="0"/>
      <dgm:spPr/>
    </dgm:pt>
    <dgm:pt modelId="{9EA0C103-D0E4-49C2-B670-EA75E0A79F2F}" type="pres">
      <dgm:prSet presAssocID="{9BFF4288-266D-428E-B2E3-8917961F8699}" presName="bullet3a" presStyleLbl="node1" presStyleIdx="0" presStyleCnt="3" custLinFactX="-300000" custLinFactY="-200000" custLinFactNeighborX="-364518" custLinFactNeighborY="-221221"/>
      <dgm:spPr>
        <a:ln>
          <a:noFill/>
        </a:ln>
      </dgm:spPr>
    </dgm:pt>
    <dgm:pt modelId="{892A8A6C-B1F0-4DBE-8FBD-70FC5CDCF027}" type="pres">
      <dgm:prSet presAssocID="{9BFF4288-266D-428E-B2E3-8917961F8699}" presName="textBox3a" presStyleLbl="revTx" presStyleIdx="0" presStyleCnt="3" custScaleX="115898" custScaleY="126202" custLinFactNeighborX="-10113" custLinFactNeighborY="5660">
        <dgm:presLayoutVars>
          <dgm:bulletEnabled val="1"/>
        </dgm:presLayoutVars>
      </dgm:prSet>
      <dgm:spPr/>
      <dgm:t>
        <a:bodyPr/>
        <a:lstStyle/>
        <a:p>
          <a:endParaRPr lang="vi-VN"/>
        </a:p>
      </dgm:t>
    </dgm:pt>
    <dgm:pt modelId="{54A81A84-5934-4651-B9DE-3187B93F4C07}" type="pres">
      <dgm:prSet presAssocID="{F39A8F12-D94A-406B-AB21-BDCC441329F0}" presName="bullet3b" presStyleLbl="node1" presStyleIdx="1" presStyleCnt="3" custScaleX="65965" custScaleY="65964" custLinFactX="-167227" custLinFactNeighborX="-200000" custLinFactNeighborY="-87641"/>
      <dgm:spPr>
        <a:ln>
          <a:noFill/>
        </a:ln>
      </dgm:spPr>
    </dgm:pt>
    <dgm:pt modelId="{E7D1D5E2-622D-491D-A1C5-08B558CE9BD1}" type="pres">
      <dgm:prSet presAssocID="{F39A8F12-D94A-406B-AB21-BDCC441329F0}" presName="textBox3b" presStyleLbl="revTx" presStyleIdx="1" presStyleCnt="3" custScaleX="148314" custScaleY="95065" custLinFactNeighborX="-13900" custLinFactNeighborY="-10896">
        <dgm:presLayoutVars>
          <dgm:bulletEnabled val="1"/>
        </dgm:presLayoutVars>
      </dgm:prSet>
      <dgm:spPr/>
      <dgm:t>
        <a:bodyPr/>
        <a:lstStyle/>
        <a:p>
          <a:endParaRPr lang="vi-VN"/>
        </a:p>
      </dgm:t>
    </dgm:pt>
    <dgm:pt modelId="{5D9A1D70-B60A-46E9-BF89-025F5E0DE257}" type="pres">
      <dgm:prSet presAssocID="{4246DFEC-82CB-46B6-8E90-1B9599826074}" presName="bullet3c" presStyleLbl="node1" presStyleIdx="2" presStyleCnt="3" custLinFactX="124323" custLinFactY="55669" custLinFactNeighborX="200000" custLinFactNeighborY="100000"/>
      <dgm:spPr>
        <a:ln>
          <a:noFill/>
        </a:ln>
      </dgm:spPr>
    </dgm:pt>
    <dgm:pt modelId="{4DA89579-C96E-4E76-AD5B-8DD543D64F7C}" type="pres">
      <dgm:prSet presAssocID="{4246DFEC-82CB-46B6-8E90-1B9599826074}" presName="textBox3c" presStyleLbl="revTx" presStyleIdx="2" presStyleCnt="3" custScaleX="130372" custScaleY="120508" custLinFactX="13138" custLinFactNeighborX="100000">
        <dgm:presLayoutVars>
          <dgm:bulletEnabled val="1"/>
        </dgm:presLayoutVars>
      </dgm:prSet>
      <dgm:spPr/>
      <dgm:t>
        <a:bodyPr/>
        <a:lstStyle/>
        <a:p>
          <a:endParaRPr lang="vi-VN"/>
        </a:p>
      </dgm:t>
    </dgm:pt>
  </dgm:ptLst>
  <dgm:cxnLst>
    <dgm:cxn modelId="{B99D43AB-1BCC-4CCC-BA5F-574A9C1620DB}" srcId="{F39A8F12-D94A-406B-AB21-BDCC441329F0}" destId="{1E9DE9ED-6049-4774-9593-DDC2CE7C2C14}" srcOrd="0" destOrd="0" parTransId="{9D8E2A6E-0B36-4003-A44D-090EDEF2AF4D}" sibTransId="{A31B14D9-C2F6-492B-988D-B0FA8E13B811}"/>
    <dgm:cxn modelId="{E3A3428E-CC00-4E11-894E-4690D9C1C1AF}" type="presOf" srcId="{77397786-B38D-4902-9485-20F0CEAFE622}" destId="{4DA89579-C96E-4E76-AD5B-8DD543D64F7C}" srcOrd="0" destOrd="2" presId="urn:microsoft.com/office/officeart/2005/8/layout/arrow2"/>
    <dgm:cxn modelId="{6F70EAE4-961D-4918-87D4-AB5AD2DC0436}" srcId="{4246DFEC-82CB-46B6-8E90-1B9599826074}" destId="{77397786-B38D-4902-9485-20F0CEAFE622}" srcOrd="1" destOrd="0" parTransId="{8F37A5E3-7F9F-4CB7-85A5-E9BE37FBCE24}" sibTransId="{C068D490-FD89-4BAA-A2AB-88CE203805DE}"/>
    <dgm:cxn modelId="{642AD7D3-5B53-43D9-81F0-813C62D2D265}" srcId="{F39A8F12-D94A-406B-AB21-BDCC441329F0}" destId="{DD81F071-0AD8-4903-AC7A-44610341032C}" srcOrd="1" destOrd="0" parTransId="{221036F5-2D2D-4E2F-A998-B38F97800CFF}" sibTransId="{A7A796FE-7A87-44F7-9170-B152B73339FA}"/>
    <dgm:cxn modelId="{106D7748-4738-489A-8916-E4F6B30F93C2}" srcId="{F39A8F12-D94A-406B-AB21-BDCC441329F0}" destId="{5E16D340-8D9B-4586-B580-F42218CC109C}" srcOrd="2" destOrd="0" parTransId="{02916B36-1F96-4BB5-B676-BC194937C319}" sibTransId="{346677B7-C2DB-4493-927B-7798D70C6AC1}"/>
    <dgm:cxn modelId="{74AE83A5-9457-475B-B962-425B55F02D25}" srcId="{9151DA3F-6B45-4C00-A838-FD3016CFF04D}" destId="{9BFF4288-266D-428E-B2E3-8917961F8699}" srcOrd="0" destOrd="0" parTransId="{717A963A-4D47-4E33-8470-16EBDE8A2107}" sibTransId="{7D20797F-3CF5-4BA8-BEBB-52195F177730}"/>
    <dgm:cxn modelId="{DC24F3E2-9E7B-494E-800C-674D94F46052}" srcId="{9151DA3F-6B45-4C00-A838-FD3016CFF04D}" destId="{4246DFEC-82CB-46B6-8E90-1B9599826074}" srcOrd="2" destOrd="0" parTransId="{2F08412F-83AB-4446-BBD8-97986D3BC042}" sibTransId="{AE4CACC7-4E01-4942-9EB8-8E451DEA90F6}"/>
    <dgm:cxn modelId="{4DD5519E-EFAE-4D56-A247-AB2A74EF87A2}" type="presOf" srcId="{051B779F-42FB-4ACC-ADC4-88EBDED7E4C9}" destId="{4DA89579-C96E-4E76-AD5B-8DD543D64F7C}" srcOrd="0" destOrd="1" presId="urn:microsoft.com/office/officeart/2005/8/layout/arrow2"/>
    <dgm:cxn modelId="{7DD0F8A5-DF81-4CD2-A457-B7C39F801AEF}" type="presOf" srcId="{1E9DE9ED-6049-4774-9593-DDC2CE7C2C14}" destId="{E7D1D5E2-622D-491D-A1C5-08B558CE9BD1}" srcOrd="0" destOrd="1" presId="urn:microsoft.com/office/officeart/2005/8/layout/arrow2"/>
    <dgm:cxn modelId="{D79EC174-188F-4090-8AB2-3949BFC5D94D}" type="presOf" srcId="{9BFF4288-266D-428E-B2E3-8917961F8699}" destId="{892A8A6C-B1F0-4DBE-8FBD-70FC5CDCF027}" srcOrd="0" destOrd="0" presId="urn:microsoft.com/office/officeart/2005/8/layout/arrow2"/>
    <dgm:cxn modelId="{D9962B52-A977-41E5-9CAB-3F13BDE946C0}" type="presOf" srcId="{4246DFEC-82CB-46B6-8E90-1B9599826074}" destId="{4DA89579-C96E-4E76-AD5B-8DD543D64F7C}" srcOrd="0" destOrd="0" presId="urn:microsoft.com/office/officeart/2005/8/layout/arrow2"/>
    <dgm:cxn modelId="{9691F107-F0AF-4B10-A25A-40B6384418EC}" srcId="{4246DFEC-82CB-46B6-8E90-1B9599826074}" destId="{F8F4E54A-4E4A-4A45-A71B-B32A3D9A14E7}" srcOrd="2" destOrd="0" parTransId="{D7ED9C1C-F962-44CF-860C-29AA7000A35D}" sibTransId="{B874A87C-E473-4947-BBE0-D2A3498E3EF7}"/>
    <dgm:cxn modelId="{E84BF0FF-0756-4880-ACEC-19FC7589AD54}" srcId="{4246DFEC-82CB-46B6-8E90-1B9599826074}" destId="{051B779F-42FB-4ACC-ADC4-88EBDED7E4C9}" srcOrd="0" destOrd="0" parTransId="{06C09844-4740-4D29-8508-FA5C79612654}" sibTransId="{5E971E9C-9780-46A9-9118-27CFF2859EDA}"/>
    <dgm:cxn modelId="{579E25A8-F91C-4272-B5BF-7B236BC74EDB}" srcId="{9151DA3F-6B45-4C00-A838-FD3016CFF04D}" destId="{F39A8F12-D94A-406B-AB21-BDCC441329F0}" srcOrd="1" destOrd="0" parTransId="{75A658C2-759A-42AE-957E-B0466F1B6E6A}" sibTransId="{4D8F57D6-C3F1-4FC9-B5CD-DA3392FDA55C}"/>
    <dgm:cxn modelId="{B6A7A0C2-3CC0-4FB6-B91D-F19C71994ACB}" type="presOf" srcId="{F8F4E54A-4E4A-4A45-A71B-B32A3D9A14E7}" destId="{4DA89579-C96E-4E76-AD5B-8DD543D64F7C}" srcOrd="0" destOrd="3" presId="urn:microsoft.com/office/officeart/2005/8/layout/arrow2"/>
    <dgm:cxn modelId="{AED3CAFD-33E9-410B-BD9E-E251E3BD2795}" type="presOf" srcId="{9151DA3F-6B45-4C00-A838-FD3016CFF04D}" destId="{E187ED09-0B47-4B92-BDC6-4A7AE0454534}" srcOrd="0" destOrd="0" presId="urn:microsoft.com/office/officeart/2005/8/layout/arrow2"/>
    <dgm:cxn modelId="{9F432A30-4862-4DE6-BE11-9EE8E70A9A29}" type="presOf" srcId="{5E16D340-8D9B-4586-B580-F42218CC109C}" destId="{E7D1D5E2-622D-491D-A1C5-08B558CE9BD1}" srcOrd="0" destOrd="3" presId="urn:microsoft.com/office/officeart/2005/8/layout/arrow2"/>
    <dgm:cxn modelId="{327B86D4-AE05-487F-9067-A3EC34015D7B}" type="presOf" srcId="{DD81F071-0AD8-4903-AC7A-44610341032C}" destId="{E7D1D5E2-622D-491D-A1C5-08B558CE9BD1}" srcOrd="0" destOrd="2" presId="urn:microsoft.com/office/officeart/2005/8/layout/arrow2"/>
    <dgm:cxn modelId="{4781C4E3-13B1-467B-A099-F7F4AED5C80F}" type="presOf" srcId="{F39A8F12-D94A-406B-AB21-BDCC441329F0}" destId="{E7D1D5E2-622D-491D-A1C5-08B558CE9BD1}" srcOrd="0" destOrd="0" presId="urn:microsoft.com/office/officeart/2005/8/layout/arrow2"/>
    <dgm:cxn modelId="{C67E2A69-DD06-4CF7-8A43-D4A403E77BDF}" type="presParOf" srcId="{E187ED09-0B47-4B92-BDC6-4A7AE0454534}" destId="{4F73AFC7-7801-4378-B8D7-3BAC46E6EF65}" srcOrd="0" destOrd="0" presId="urn:microsoft.com/office/officeart/2005/8/layout/arrow2"/>
    <dgm:cxn modelId="{7ACF7D9E-0276-4E08-BC56-66F408D87CEB}" type="presParOf" srcId="{E187ED09-0B47-4B92-BDC6-4A7AE0454534}" destId="{F50E5AF4-33E7-4092-8193-263713108F6E}" srcOrd="1" destOrd="0" presId="urn:microsoft.com/office/officeart/2005/8/layout/arrow2"/>
    <dgm:cxn modelId="{8A0BA29F-EC62-47A3-B4AC-60F6497059AB}" type="presParOf" srcId="{F50E5AF4-33E7-4092-8193-263713108F6E}" destId="{9EA0C103-D0E4-49C2-B670-EA75E0A79F2F}" srcOrd="0" destOrd="0" presId="urn:microsoft.com/office/officeart/2005/8/layout/arrow2"/>
    <dgm:cxn modelId="{28B53DDE-15B6-445B-9066-5F795E1A061F}" type="presParOf" srcId="{F50E5AF4-33E7-4092-8193-263713108F6E}" destId="{892A8A6C-B1F0-4DBE-8FBD-70FC5CDCF027}" srcOrd="1" destOrd="0" presId="urn:microsoft.com/office/officeart/2005/8/layout/arrow2"/>
    <dgm:cxn modelId="{81484EED-FA09-4A0D-A963-CA601AC5F62D}" type="presParOf" srcId="{F50E5AF4-33E7-4092-8193-263713108F6E}" destId="{54A81A84-5934-4651-B9DE-3187B93F4C07}" srcOrd="2" destOrd="0" presId="urn:microsoft.com/office/officeart/2005/8/layout/arrow2"/>
    <dgm:cxn modelId="{6DE27431-33D7-475F-948D-07980E7A7769}" type="presParOf" srcId="{F50E5AF4-33E7-4092-8193-263713108F6E}" destId="{E7D1D5E2-622D-491D-A1C5-08B558CE9BD1}" srcOrd="3" destOrd="0" presId="urn:microsoft.com/office/officeart/2005/8/layout/arrow2"/>
    <dgm:cxn modelId="{2F8BE1BD-4D87-4E1F-80DE-D4B0B1FC9E98}" type="presParOf" srcId="{F50E5AF4-33E7-4092-8193-263713108F6E}" destId="{5D9A1D70-B60A-46E9-BF89-025F5E0DE257}" srcOrd="4" destOrd="0" presId="urn:microsoft.com/office/officeart/2005/8/layout/arrow2"/>
    <dgm:cxn modelId="{1CD3A5DB-4EBE-41A2-A5CD-3D11048292EF}" type="presParOf" srcId="{F50E5AF4-33E7-4092-8193-263713108F6E}" destId="{4DA89579-C96E-4E76-AD5B-8DD543D64F7C}"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982E55-D6B6-4A54-B127-BE00195714CC}" type="doc">
      <dgm:prSet loTypeId="urn:microsoft.com/office/officeart/2005/8/layout/lProcess1" loCatId="process" qsTypeId="urn:microsoft.com/office/officeart/2005/8/quickstyle/simple1" qsCatId="simple" csTypeId="urn:microsoft.com/office/officeart/2005/8/colors/accent0_3" csCatId="mainScheme" phldr="1"/>
      <dgm:spPr/>
      <dgm:t>
        <a:bodyPr/>
        <a:lstStyle/>
        <a:p>
          <a:endParaRPr lang="en-US"/>
        </a:p>
      </dgm:t>
    </dgm:pt>
    <dgm:pt modelId="{0FDC6E45-B662-49DE-905D-4225977F7722}">
      <dgm:prSet phldrT="[Text]" custT="1"/>
      <dgm:spPr>
        <a:solidFill>
          <a:schemeClr val="tx2"/>
        </a:solidFill>
      </dgm:spPr>
      <dgm:t>
        <a:bodyPr/>
        <a:lstStyle/>
        <a:p>
          <a:r>
            <a:rPr lang="en-US" sz="2400" b="1" dirty="0"/>
            <a:t>RÀO CẢN</a:t>
          </a:r>
        </a:p>
      </dgm:t>
    </dgm:pt>
    <dgm:pt modelId="{7EA23DD3-FB84-4877-9816-7699C2D429E9}" type="parTrans" cxnId="{2A5F67C2-B404-4217-A3EB-DBE649D64312}">
      <dgm:prSet/>
      <dgm:spPr/>
      <dgm:t>
        <a:bodyPr/>
        <a:lstStyle/>
        <a:p>
          <a:endParaRPr lang="en-US" sz="2400"/>
        </a:p>
      </dgm:t>
    </dgm:pt>
    <dgm:pt modelId="{F981E38F-E90B-48BB-99DE-9D7A077748B3}" type="sibTrans" cxnId="{2A5F67C2-B404-4217-A3EB-DBE649D64312}">
      <dgm:prSet/>
      <dgm:spPr/>
      <dgm:t>
        <a:bodyPr/>
        <a:lstStyle/>
        <a:p>
          <a:endParaRPr lang="en-US" sz="2400"/>
        </a:p>
      </dgm:t>
    </dgm:pt>
    <dgm:pt modelId="{DCA31605-6408-48D0-9714-2CA5FFBDF797}">
      <dgm:prSet phldrT="[Text]" custT="1"/>
      <dgm:spPr>
        <a:solidFill>
          <a:schemeClr val="bg1">
            <a:lumMod val="85000"/>
            <a:alpha val="90000"/>
          </a:schemeClr>
        </a:solidFill>
      </dgm:spPr>
      <dgm:t>
        <a:bodyPr/>
        <a:lstStyle/>
        <a:p>
          <a:pPr>
            <a:lnSpc>
              <a:spcPct val="100000"/>
            </a:lnSpc>
            <a:spcAft>
              <a:spcPts val="0"/>
            </a:spcAft>
          </a:pPr>
          <a:r>
            <a:rPr lang="en-US" sz="2000" dirty="0" err="1"/>
            <a:t>Cai</a:t>
          </a:r>
          <a:r>
            <a:rPr lang="en-US" sz="2000" dirty="0"/>
            <a:t> </a:t>
          </a:r>
          <a:r>
            <a:rPr lang="en-US" sz="2000" dirty="0" err="1"/>
            <a:t>nghiện</a:t>
          </a:r>
          <a:r>
            <a:rPr lang="en-US" sz="2000" dirty="0"/>
            <a:t> </a:t>
          </a:r>
          <a:r>
            <a:rPr lang="en-US" sz="2000" dirty="0" err="1"/>
            <a:t>tự</a:t>
          </a:r>
          <a:r>
            <a:rPr lang="en-US" sz="2000" dirty="0"/>
            <a:t> </a:t>
          </a:r>
          <a:r>
            <a:rPr lang="en-US" sz="2000" dirty="0" err="1"/>
            <a:t>nguyện</a:t>
          </a:r>
          <a:r>
            <a:rPr lang="en-US" sz="2000" dirty="0"/>
            <a:t> </a:t>
          </a:r>
          <a:r>
            <a:rPr lang="en-US" sz="2000" dirty="0" err="1"/>
            <a:t>tại</a:t>
          </a:r>
          <a:r>
            <a:rPr lang="en-US" sz="2000" dirty="0"/>
            <a:t> </a:t>
          </a:r>
          <a:r>
            <a:rPr lang="en-US" sz="2000" dirty="0" err="1"/>
            <a:t>trung</a:t>
          </a:r>
          <a:r>
            <a:rPr lang="en-US" sz="2000" dirty="0"/>
            <a:t> </a:t>
          </a:r>
          <a:r>
            <a:rPr lang="en-US" sz="2000" dirty="0" err="1"/>
            <a:t>tâm</a:t>
          </a:r>
          <a:r>
            <a:rPr lang="en-US" sz="2000" dirty="0"/>
            <a:t> </a:t>
          </a:r>
          <a:r>
            <a:rPr lang="en-US" sz="2000" dirty="0" err="1"/>
            <a:t>giá</a:t>
          </a:r>
          <a:r>
            <a:rPr lang="en-US" sz="2000" dirty="0"/>
            <a:t> </a:t>
          </a:r>
          <a:r>
            <a:rPr lang="en-US" sz="2000" dirty="0" err="1"/>
            <a:t>cao</a:t>
          </a:r>
          <a:endParaRPr lang="en-US" sz="2000" dirty="0"/>
        </a:p>
      </dgm:t>
    </dgm:pt>
    <dgm:pt modelId="{E126152E-42D0-41E1-8224-0D664AFC8F1A}" type="parTrans" cxnId="{0177F272-1BC5-4EDA-B7DE-53C112837A07}">
      <dgm:prSet/>
      <dgm:spPr>
        <a:noFill/>
      </dgm:spPr>
      <dgm:t>
        <a:bodyPr/>
        <a:lstStyle/>
        <a:p>
          <a:endParaRPr lang="en-US" sz="2400"/>
        </a:p>
      </dgm:t>
    </dgm:pt>
    <dgm:pt modelId="{5618D910-9163-40E8-AA98-4267139719CF}" type="sibTrans" cxnId="{0177F272-1BC5-4EDA-B7DE-53C112837A07}">
      <dgm:prSet/>
      <dgm:spPr>
        <a:noFill/>
      </dgm:spPr>
      <dgm:t>
        <a:bodyPr/>
        <a:lstStyle/>
        <a:p>
          <a:endParaRPr lang="en-US" sz="2400"/>
        </a:p>
      </dgm:t>
    </dgm:pt>
    <dgm:pt modelId="{5208FDBB-9C6A-42E4-ADEC-1F14C83E20FC}">
      <dgm:prSet phldrT="[Text]" custT="1"/>
      <dgm:spPr>
        <a:solidFill>
          <a:schemeClr val="tx2"/>
        </a:solidFill>
      </dgm:spPr>
      <dgm:t>
        <a:bodyPr/>
        <a:lstStyle/>
        <a:p>
          <a:pPr>
            <a:lnSpc>
              <a:spcPct val="100000"/>
            </a:lnSpc>
            <a:spcAft>
              <a:spcPts val="0"/>
            </a:spcAft>
          </a:pPr>
          <a:r>
            <a:rPr lang="en-US" sz="2400" b="1" dirty="0"/>
            <a:t>HỖ TRỢ TỪ CBO</a:t>
          </a:r>
        </a:p>
      </dgm:t>
    </dgm:pt>
    <dgm:pt modelId="{D1A549C4-713E-450C-B3B8-2DD2E96632D4}" type="parTrans" cxnId="{1613C2B7-B1F7-4763-BEBB-3CA8D5621019}">
      <dgm:prSet/>
      <dgm:spPr/>
      <dgm:t>
        <a:bodyPr/>
        <a:lstStyle/>
        <a:p>
          <a:endParaRPr lang="en-US" sz="2400"/>
        </a:p>
      </dgm:t>
    </dgm:pt>
    <dgm:pt modelId="{5DA72496-3311-4B2A-8C57-D0B377CC0EAC}" type="sibTrans" cxnId="{1613C2B7-B1F7-4763-BEBB-3CA8D5621019}">
      <dgm:prSet/>
      <dgm:spPr/>
      <dgm:t>
        <a:bodyPr/>
        <a:lstStyle/>
        <a:p>
          <a:endParaRPr lang="en-US" sz="2400"/>
        </a:p>
      </dgm:t>
    </dgm:pt>
    <dgm:pt modelId="{6C79954B-7594-4C17-B3B4-E82399765128}">
      <dgm:prSet phldrT="[Text]" custT="1"/>
      <dgm:spPr>
        <a:solidFill>
          <a:schemeClr val="bg1">
            <a:lumMod val="85000"/>
            <a:alpha val="90000"/>
          </a:schemeClr>
        </a:solidFill>
      </dgm:spPr>
      <dgm:t>
        <a:bodyPr/>
        <a:lstStyle/>
        <a:p>
          <a:pPr>
            <a:lnSpc>
              <a:spcPct val="100000"/>
            </a:lnSpc>
            <a:spcAft>
              <a:spcPts val="0"/>
            </a:spcAft>
          </a:pPr>
          <a:r>
            <a:rPr lang="en-US" sz="2000" dirty="0" err="1"/>
            <a:t>Tư</a:t>
          </a:r>
          <a:r>
            <a:rPr lang="en-US" sz="2000" dirty="0"/>
            <a:t> </a:t>
          </a:r>
          <a:r>
            <a:rPr lang="en-US" sz="2000" dirty="0" err="1"/>
            <a:t>vấn</a:t>
          </a:r>
          <a:r>
            <a:rPr lang="en-US" sz="2000" dirty="0"/>
            <a:t> </a:t>
          </a:r>
          <a:r>
            <a:rPr lang="en-US" sz="2000" dirty="0" err="1"/>
            <a:t>tham</a:t>
          </a:r>
          <a:r>
            <a:rPr lang="en-US" sz="2000" dirty="0"/>
            <a:t> </a:t>
          </a:r>
          <a:r>
            <a:rPr lang="en-US" sz="2000" dirty="0" err="1"/>
            <a:t>gia</a:t>
          </a:r>
          <a:r>
            <a:rPr lang="en-US" sz="2000" dirty="0"/>
            <a:t> CT Methadone, </a:t>
          </a:r>
          <a:r>
            <a:rPr lang="en-US" sz="2000" dirty="0" err="1"/>
            <a:t>giới</a:t>
          </a:r>
          <a:r>
            <a:rPr lang="en-US" sz="2000" dirty="0"/>
            <a:t> </a:t>
          </a:r>
          <a:r>
            <a:rPr lang="en-US" sz="2000" dirty="0" err="1"/>
            <a:t>thiệu</a:t>
          </a:r>
          <a:r>
            <a:rPr lang="en-US" sz="2000" dirty="0"/>
            <a:t> </a:t>
          </a:r>
          <a:r>
            <a:rPr lang="en-US" sz="2000" dirty="0" err="1"/>
            <a:t>đến</a:t>
          </a:r>
          <a:r>
            <a:rPr lang="en-US" sz="2000" dirty="0"/>
            <a:t> </a:t>
          </a:r>
          <a:r>
            <a:rPr lang="en-US" sz="2000" dirty="0" err="1"/>
            <a:t>nơi</a:t>
          </a:r>
          <a:r>
            <a:rPr lang="en-US" sz="2000" dirty="0"/>
            <a:t> </a:t>
          </a:r>
          <a:r>
            <a:rPr lang="en-US" sz="2000" dirty="0" err="1"/>
            <a:t>cai</a:t>
          </a:r>
          <a:r>
            <a:rPr lang="en-US" sz="2000" dirty="0"/>
            <a:t> </a:t>
          </a:r>
          <a:r>
            <a:rPr lang="en-US" sz="2000" dirty="0" err="1"/>
            <a:t>nghiện</a:t>
          </a:r>
          <a:r>
            <a:rPr lang="en-US" sz="2000" dirty="0"/>
            <a:t> </a:t>
          </a:r>
          <a:r>
            <a:rPr lang="en-US" sz="2000" dirty="0" err="1"/>
            <a:t>thân</a:t>
          </a:r>
          <a:r>
            <a:rPr lang="en-US" sz="2000" dirty="0"/>
            <a:t> </a:t>
          </a:r>
          <a:r>
            <a:rPr lang="en-US" sz="2000" dirty="0" err="1"/>
            <a:t>thiện</a:t>
          </a:r>
          <a:r>
            <a:rPr lang="en-US" sz="2000" dirty="0"/>
            <a:t> </a:t>
          </a:r>
          <a:r>
            <a:rPr lang="en-US" sz="2000" dirty="0" err="1"/>
            <a:t>chất</a:t>
          </a:r>
          <a:r>
            <a:rPr lang="en-US" sz="2000" dirty="0"/>
            <a:t> </a:t>
          </a:r>
          <a:r>
            <a:rPr lang="en-US" sz="2000" dirty="0" err="1"/>
            <a:t>lượng</a:t>
          </a:r>
          <a:endParaRPr lang="en-US" sz="2000" dirty="0"/>
        </a:p>
      </dgm:t>
    </dgm:pt>
    <dgm:pt modelId="{8AAE01ED-ACCC-4D51-8D58-B071D7B1FCD1}" type="parTrans" cxnId="{E6AE1B29-A969-4EF1-8680-D874ABD0C232}">
      <dgm:prSet/>
      <dgm:spPr>
        <a:noFill/>
      </dgm:spPr>
      <dgm:t>
        <a:bodyPr/>
        <a:lstStyle/>
        <a:p>
          <a:endParaRPr lang="en-US" sz="2400"/>
        </a:p>
      </dgm:t>
    </dgm:pt>
    <dgm:pt modelId="{A81E2460-8999-46DB-8672-C630F2A310BB}" type="sibTrans" cxnId="{E6AE1B29-A969-4EF1-8680-D874ABD0C232}">
      <dgm:prSet/>
      <dgm:spPr>
        <a:noFill/>
      </dgm:spPr>
      <dgm:t>
        <a:bodyPr/>
        <a:lstStyle/>
        <a:p>
          <a:endParaRPr lang="en-US" sz="2400"/>
        </a:p>
      </dgm:t>
    </dgm:pt>
    <dgm:pt modelId="{6310E14F-FB0C-4A51-AFE7-CD6145E9BC69}">
      <dgm:prSet phldrT="[Text]" custT="1"/>
      <dgm:spPr>
        <a:solidFill>
          <a:schemeClr val="bg1">
            <a:lumMod val="65000"/>
            <a:alpha val="90000"/>
          </a:schemeClr>
        </a:solidFill>
      </dgm:spPr>
      <dgm:t>
        <a:bodyPr/>
        <a:lstStyle/>
        <a:p>
          <a:pPr>
            <a:lnSpc>
              <a:spcPct val="100000"/>
            </a:lnSpc>
            <a:spcAft>
              <a:spcPts val="0"/>
            </a:spcAft>
          </a:pPr>
          <a:r>
            <a:rPr lang="en-US" sz="2000" dirty="0" err="1"/>
            <a:t>Phí</a:t>
          </a:r>
          <a:r>
            <a:rPr lang="en-US" sz="2000" dirty="0"/>
            <a:t> </a:t>
          </a:r>
          <a:r>
            <a:rPr lang="en-US" sz="2000" dirty="0" err="1"/>
            <a:t>điều</a:t>
          </a:r>
          <a:r>
            <a:rPr lang="en-US" sz="2000" dirty="0"/>
            <a:t> </a:t>
          </a:r>
          <a:r>
            <a:rPr lang="en-US" sz="2000" dirty="0" err="1"/>
            <a:t>trị</a:t>
          </a:r>
          <a:r>
            <a:rPr lang="en-US" sz="2000" dirty="0"/>
            <a:t> Methadone </a:t>
          </a:r>
          <a:r>
            <a:rPr lang="en-US" sz="2000" dirty="0" err="1"/>
            <a:t>đóng</a:t>
          </a:r>
          <a:r>
            <a:rPr lang="en-US" sz="2000" dirty="0"/>
            <a:t> </a:t>
          </a:r>
          <a:r>
            <a:rPr lang="en-US" sz="2000" dirty="0" err="1"/>
            <a:t>theo</a:t>
          </a:r>
          <a:r>
            <a:rPr lang="en-US" sz="2000" dirty="0"/>
            <a:t> </a:t>
          </a:r>
          <a:r>
            <a:rPr lang="en-US" sz="2000" dirty="0" err="1"/>
            <a:t>tháng</a:t>
          </a:r>
          <a:endParaRPr lang="en-US" sz="2000" dirty="0"/>
        </a:p>
      </dgm:t>
    </dgm:pt>
    <dgm:pt modelId="{DB7139FE-1D23-4E13-BCBC-D97782DE31FB}" type="parTrans" cxnId="{1CF05F25-41F2-4125-A98A-A9350AE3D337}">
      <dgm:prSet/>
      <dgm:spPr/>
      <dgm:t>
        <a:bodyPr/>
        <a:lstStyle/>
        <a:p>
          <a:endParaRPr lang="en-US"/>
        </a:p>
      </dgm:t>
    </dgm:pt>
    <dgm:pt modelId="{A22C39B0-787E-42FA-8ED2-FDF7AE9804C9}" type="sibTrans" cxnId="{1CF05F25-41F2-4125-A98A-A9350AE3D337}">
      <dgm:prSet/>
      <dgm:spPr/>
      <dgm:t>
        <a:bodyPr/>
        <a:lstStyle/>
        <a:p>
          <a:endParaRPr lang="en-US"/>
        </a:p>
      </dgm:t>
    </dgm:pt>
    <dgm:pt modelId="{8DF0CD1C-E897-408F-A5CB-401A623BB7A7}">
      <dgm:prSet phldrT="[Text]" custT="1"/>
      <dgm:spPr>
        <a:solidFill>
          <a:schemeClr val="bg1">
            <a:lumMod val="65000"/>
            <a:alpha val="90000"/>
          </a:schemeClr>
        </a:solidFill>
      </dgm:spPr>
      <dgm:t>
        <a:bodyPr/>
        <a:lstStyle/>
        <a:p>
          <a:pPr>
            <a:lnSpc>
              <a:spcPct val="100000"/>
            </a:lnSpc>
            <a:spcAft>
              <a:spcPts val="0"/>
            </a:spcAft>
          </a:pPr>
          <a:r>
            <a:rPr lang="en-US" sz="2000" dirty="0" err="1"/>
            <a:t>Góp</a:t>
          </a:r>
          <a:r>
            <a:rPr lang="en-US" sz="2000" dirty="0"/>
            <a:t> </a:t>
          </a:r>
          <a:r>
            <a:rPr lang="en-US" sz="2000" dirty="0" err="1"/>
            <a:t>tiền</a:t>
          </a:r>
          <a:r>
            <a:rPr lang="en-US" sz="2000" dirty="0"/>
            <a:t> </a:t>
          </a:r>
          <a:r>
            <a:rPr lang="en-US" sz="2000" dirty="0" err="1"/>
            <a:t>gây</a:t>
          </a:r>
          <a:r>
            <a:rPr lang="en-US" sz="2000" dirty="0"/>
            <a:t> </a:t>
          </a:r>
          <a:r>
            <a:rPr lang="en-US" sz="2000" dirty="0" err="1"/>
            <a:t>quỹ</a:t>
          </a:r>
          <a:r>
            <a:rPr lang="en-US" sz="2000" dirty="0"/>
            <a:t> </a:t>
          </a:r>
          <a:r>
            <a:rPr lang="en-US" sz="2000" dirty="0" err="1"/>
            <a:t>hàng</a:t>
          </a:r>
          <a:r>
            <a:rPr lang="en-US" sz="2000" dirty="0"/>
            <a:t> </a:t>
          </a:r>
          <a:r>
            <a:rPr lang="en-US" sz="2000" dirty="0" err="1"/>
            <a:t>ngày</a:t>
          </a:r>
          <a:r>
            <a:rPr lang="en-US" sz="2000" dirty="0"/>
            <a:t> </a:t>
          </a:r>
          <a:r>
            <a:rPr lang="en-US" sz="2000" dirty="0" err="1"/>
            <a:t>từ</a:t>
          </a:r>
          <a:r>
            <a:rPr lang="en-US" sz="2000" dirty="0"/>
            <a:t> </a:t>
          </a:r>
          <a:r>
            <a:rPr lang="en-US" sz="2000" dirty="0" err="1"/>
            <a:t>các</a:t>
          </a:r>
          <a:r>
            <a:rPr lang="en-US" sz="2000" dirty="0"/>
            <a:t> </a:t>
          </a:r>
          <a:r>
            <a:rPr lang="en-US" sz="2000" dirty="0" err="1"/>
            <a:t>khách</a:t>
          </a:r>
          <a:r>
            <a:rPr lang="en-US" sz="2000" dirty="0"/>
            <a:t> </a:t>
          </a:r>
          <a:r>
            <a:rPr lang="en-US" sz="2000" dirty="0" err="1"/>
            <a:t>hàng</a:t>
          </a:r>
          <a:endParaRPr lang="en-US" sz="2000" dirty="0"/>
        </a:p>
      </dgm:t>
    </dgm:pt>
    <dgm:pt modelId="{B1C3E8DF-5E79-4558-B2AA-4D5C2D09B096}" type="parTrans" cxnId="{181E7871-09F7-4221-826A-6FDA8257AD66}">
      <dgm:prSet/>
      <dgm:spPr/>
      <dgm:t>
        <a:bodyPr/>
        <a:lstStyle/>
        <a:p>
          <a:endParaRPr lang="en-US"/>
        </a:p>
      </dgm:t>
    </dgm:pt>
    <dgm:pt modelId="{24600EC1-51DC-4728-80B9-717BD687F57F}" type="sibTrans" cxnId="{181E7871-09F7-4221-826A-6FDA8257AD66}">
      <dgm:prSet/>
      <dgm:spPr/>
      <dgm:t>
        <a:bodyPr/>
        <a:lstStyle/>
        <a:p>
          <a:endParaRPr lang="en-US"/>
        </a:p>
      </dgm:t>
    </dgm:pt>
    <dgm:pt modelId="{2CB36EEF-8228-4B2E-AA0E-F7ACB25CB2D2}" type="pres">
      <dgm:prSet presAssocID="{57982E55-D6B6-4A54-B127-BE00195714CC}" presName="Name0" presStyleCnt="0">
        <dgm:presLayoutVars>
          <dgm:dir/>
          <dgm:animLvl val="lvl"/>
          <dgm:resizeHandles val="exact"/>
        </dgm:presLayoutVars>
      </dgm:prSet>
      <dgm:spPr/>
      <dgm:t>
        <a:bodyPr/>
        <a:lstStyle/>
        <a:p>
          <a:endParaRPr lang="vi-VN"/>
        </a:p>
      </dgm:t>
    </dgm:pt>
    <dgm:pt modelId="{C26D5D63-0B23-476E-B1A4-A702766C4466}" type="pres">
      <dgm:prSet presAssocID="{0FDC6E45-B662-49DE-905D-4225977F7722}" presName="vertFlow" presStyleCnt="0"/>
      <dgm:spPr/>
    </dgm:pt>
    <dgm:pt modelId="{996FCF4B-3D98-4FD3-A7EF-8C7B2BDC45BE}" type="pres">
      <dgm:prSet presAssocID="{0FDC6E45-B662-49DE-905D-4225977F7722}" presName="header" presStyleLbl="node1" presStyleIdx="0" presStyleCnt="2"/>
      <dgm:spPr/>
      <dgm:t>
        <a:bodyPr/>
        <a:lstStyle/>
        <a:p>
          <a:endParaRPr lang="vi-VN"/>
        </a:p>
      </dgm:t>
    </dgm:pt>
    <dgm:pt modelId="{326369A2-49B6-4515-B44F-78BCADEF9729}" type="pres">
      <dgm:prSet presAssocID="{E126152E-42D0-41E1-8224-0D664AFC8F1A}" presName="parTrans" presStyleLbl="sibTrans2D1" presStyleIdx="0" presStyleCnt="4"/>
      <dgm:spPr/>
      <dgm:t>
        <a:bodyPr/>
        <a:lstStyle/>
        <a:p>
          <a:endParaRPr lang="vi-VN"/>
        </a:p>
      </dgm:t>
    </dgm:pt>
    <dgm:pt modelId="{57C052CC-52E0-4422-B232-59B39850CB2C}" type="pres">
      <dgm:prSet presAssocID="{DCA31605-6408-48D0-9714-2CA5FFBDF797}" presName="child" presStyleLbl="alignAccFollowNode1" presStyleIdx="0" presStyleCnt="4" custScaleY="129801">
        <dgm:presLayoutVars>
          <dgm:chMax val="0"/>
          <dgm:bulletEnabled val="1"/>
        </dgm:presLayoutVars>
      </dgm:prSet>
      <dgm:spPr/>
      <dgm:t>
        <a:bodyPr/>
        <a:lstStyle/>
        <a:p>
          <a:endParaRPr lang="vi-VN"/>
        </a:p>
      </dgm:t>
    </dgm:pt>
    <dgm:pt modelId="{E835C0CB-918B-4A4D-96C5-FE1A31D3F402}" type="pres">
      <dgm:prSet presAssocID="{5618D910-9163-40E8-AA98-4267139719CF}" presName="sibTrans" presStyleLbl="sibTrans2D1" presStyleIdx="1" presStyleCnt="4"/>
      <dgm:spPr/>
      <dgm:t>
        <a:bodyPr/>
        <a:lstStyle/>
        <a:p>
          <a:endParaRPr lang="vi-VN"/>
        </a:p>
      </dgm:t>
    </dgm:pt>
    <dgm:pt modelId="{337B2FD1-B98E-4BAB-BCDA-B871B537ABFD}" type="pres">
      <dgm:prSet presAssocID="{6310E14F-FB0C-4A51-AFE7-CD6145E9BC69}" presName="child" presStyleLbl="alignAccFollowNode1" presStyleIdx="1" presStyleCnt="4" custLinFactNeighborX="-2249" custLinFactNeighborY="97793">
        <dgm:presLayoutVars>
          <dgm:chMax val="0"/>
          <dgm:bulletEnabled val="1"/>
        </dgm:presLayoutVars>
      </dgm:prSet>
      <dgm:spPr/>
      <dgm:t>
        <a:bodyPr/>
        <a:lstStyle/>
        <a:p>
          <a:endParaRPr lang="vi-VN"/>
        </a:p>
      </dgm:t>
    </dgm:pt>
    <dgm:pt modelId="{143CC1BD-EA1F-41CA-A39D-4152E2E6C75B}" type="pres">
      <dgm:prSet presAssocID="{0FDC6E45-B662-49DE-905D-4225977F7722}" presName="hSp" presStyleCnt="0"/>
      <dgm:spPr/>
    </dgm:pt>
    <dgm:pt modelId="{E53E8C91-CB2C-41A8-B977-80288622427D}" type="pres">
      <dgm:prSet presAssocID="{5208FDBB-9C6A-42E4-ADEC-1F14C83E20FC}" presName="vertFlow" presStyleCnt="0"/>
      <dgm:spPr/>
    </dgm:pt>
    <dgm:pt modelId="{67D6074C-7EEF-414B-8CD2-C286FA745928}" type="pres">
      <dgm:prSet presAssocID="{5208FDBB-9C6A-42E4-ADEC-1F14C83E20FC}" presName="header" presStyleLbl="node1" presStyleIdx="1" presStyleCnt="2"/>
      <dgm:spPr/>
      <dgm:t>
        <a:bodyPr/>
        <a:lstStyle/>
        <a:p>
          <a:endParaRPr lang="vi-VN"/>
        </a:p>
      </dgm:t>
    </dgm:pt>
    <dgm:pt modelId="{CF2A1B46-8869-46D3-B342-4E1D9744FEA4}" type="pres">
      <dgm:prSet presAssocID="{8AAE01ED-ACCC-4D51-8D58-B071D7B1FCD1}" presName="parTrans" presStyleLbl="sibTrans2D1" presStyleIdx="2" presStyleCnt="4"/>
      <dgm:spPr/>
      <dgm:t>
        <a:bodyPr/>
        <a:lstStyle/>
        <a:p>
          <a:endParaRPr lang="vi-VN"/>
        </a:p>
      </dgm:t>
    </dgm:pt>
    <dgm:pt modelId="{7699BA6E-645F-4120-9664-9599DCDD3DAD}" type="pres">
      <dgm:prSet presAssocID="{6C79954B-7594-4C17-B3B4-E82399765128}" presName="child" presStyleLbl="alignAccFollowNode1" presStyleIdx="2" presStyleCnt="4" custScaleY="164415">
        <dgm:presLayoutVars>
          <dgm:chMax val="0"/>
          <dgm:bulletEnabled val="1"/>
        </dgm:presLayoutVars>
      </dgm:prSet>
      <dgm:spPr/>
      <dgm:t>
        <a:bodyPr/>
        <a:lstStyle/>
        <a:p>
          <a:endParaRPr lang="vi-VN"/>
        </a:p>
      </dgm:t>
    </dgm:pt>
    <dgm:pt modelId="{979045AF-C174-41FC-8B8B-50DC966B5A1B}" type="pres">
      <dgm:prSet presAssocID="{A81E2460-8999-46DB-8672-C630F2A310BB}" presName="sibTrans" presStyleLbl="sibTrans2D1" presStyleIdx="3" presStyleCnt="4"/>
      <dgm:spPr/>
      <dgm:t>
        <a:bodyPr/>
        <a:lstStyle/>
        <a:p>
          <a:endParaRPr lang="vi-VN"/>
        </a:p>
      </dgm:t>
    </dgm:pt>
    <dgm:pt modelId="{5CE4F62D-3AC1-4F3C-9884-432FE90BD1A4}" type="pres">
      <dgm:prSet presAssocID="{8DF0CD1C-E897-408F-A5CB-401A623BB7A7}" presName="child" presStyleLbl="alignAccFollowNode1" presStyleIdx="3" presStyleCnt="4" custLinFactNeighborX="520" custLinFactNeighborY="18584">
        <dgm:presLayoutVars>
          <dgm:chMax val="0"/>
          <dgm:bulletEnabled val="1"/>
        </dgm:presLayoutVars>
      </dgm:prSet>
      <dgm:spPr/>
      <dgm:t>
        <a:bodyPr/>
        <a:lstStyle/>
        <a:p>
          <a:endParaRPr lang="vi-VN"/>
        </a:p>
      </dgm:t>
    </dgm:pt>
  </dgm:ptLst>
  <dgm:cxnLst>
    <dgm:cxn modelId="{B2890112-8B64-451F-A80D-65AA764FF2EB}" type="presOf" srcId="{5618D910-9163-40E8-AA98-4267139719CF}" destId="{E835C0CB-918B-4A4D-96C5-FE1A31D3F402}" srcOrd="0" destOrd="0" presId="urn:microsoft.com/office/officeart/2005/8/layout/lProcess1"/>
    <dgm:cxn modelId="{B6D58D48-33F3-416D-89F8-3BFBD1E799D6}" type="presOf" srcId="{8DF0CD1C-E897-408F-A5CB-401A623BB7A7}" destId="{5CE4F62D-3AC1-4F3C-9884-432FE90BD1A4}" srcOrd="0" destOrd="0" presId="urn:microsoft.com/office/officeart/2005/8/layout/lProcess1"/>
    <dgm:cxn modelId="{E6AE1B29-A969-4EF1-8680-D874ABD0C232}" srcId="{5208FDBB-9C6A-42E4-ADEC-1F14C83E20FC}" destId="{6C79954B-7594-4C17-B3B4-E82399765128}" srcOrd="0" destOrd="0" parTransId="{8AAE01ED-ACCC-4D51-8D58-B071D7B1FCD1}" sibTransId="{A81E2460-8999-46DB-8672-C630F2A310BB}"/>
    <dgm:cxn modelId="{724FF99A-5BAA-4C6F-87EF-9358D380E0D7}" type="presOf" srcId="{5208FDBB-9C6A-42E4-ADEC-1F14C83E20FC}" destId="{67D6074C-7EEF-414B-8CD2-C286FA745928}" srcOrd="0" destOrd="0" presId="urn:microsoft.com/office/officeart/2005/8/layout/lProcess1"/>
    <dgm:cxn modelId="{112F0636-284E-46D8-8B4D-D3111B26DD53}" type="presOf" srcId="{6C79954B-7594-4C17-B3B4-E82399765128}" destId="{7699BA6E-645F-4120-9664-9599DCDD3DAD}" srcOrd="0" destOrd="0" presId="urn:microsoft.com/office/officeart/2005/8/layout/lProcess1"/>
    <dgm:cxn modelId="{10AF3032-1219-4A56-832C-AF43FFD2C1FD}" type="presOf" srcId="{DCA31605-6408-48D0-9714-2CA5FFBDF797}" destId="{57C052CC-52E0-4422-B232-59B39850CB2C}" srcOrd="0" destOrd="0" presId="urn:microsoft.com/office/officeart/2005/8/layout/lProcess1"/>
    <dgm:cxn modelId="{FA75A268-C06C-4FEB-AE05-EF52DA432CCF}" type="presOf" srcId="{8AAE01ED-ACCC-4D51-8D58-B071D7B1FCD1}" destId="{CF2A1B46-8869-46D3-B342-4E1D9744FEA4}" srcOrd="0" destOrd="0" presId="urn:microsoft.com/office/officeart/2005/8/layout/lProcess1"/>
    <dgm:cxn modelId="{0177F272-1BC5-4EDA-B7DE-53C112837A07}" srcId="{0FDC6E45-B662-49DE-905D-4225977F7722}" destId="{DCA31605-6408-48D0-9714-2CA5FFBDF797}" srcOrd="0" destOrd="0" parTransId="{E126152E-42D0-41E1-8224-0D664AFC8F1A}" sibTransId="{5618D910-9163-40E8-AA98-4267139719CF}"/>
    <dgm:cxn modelId="{181E7871-09F7-4221-826A-6FDA8257AD66}" srcId="{5208FDBB-9C6A-42E4-ADEC-1F14C83E20FC}" destId="{8DF0CD1C-E897-408F-A5CB-401A623BB7A7}" srcOrd="1" destOrd="0" parTransId="{B1C3E8DF-5E79-4558-B2AA-4D5C2D09B096}" sibTransId="{24600EC1-51DC-4728-80B9-717BD687F57F}"/>
    <dgm:cxn modelId="{D77D335F-40B1-4792-91FD-A5583EF70473}" type="presOf" srcId="{0FDC6E45-B662-49DE-905D-4225977F7722}" destId="{996FCF4B-3D98-4FD3-A7EF-8C7B2BDC45BE}" srcOrd="0" destOrd="0" presId="urn:microsoft.com/office/officeart/2005/8/layout/lProcess1"/>
    <dgm:cxn modelId="{1CF05F25-41F2-4125-A98A-A9350AE3D337}" srcId="{0FDC6E45-B662-49DE-905D-4225977F7722}" destId="{6310E14F-FB0C-4A51-AFE7-CD6145E9BC69}" srcOrd="1" destOrd="0" parTransId="{DB7139FE-1D23-4E13-BCBC-D97782DE31FB}" sibTransId="{A22C39B0-787E-42FA-8ED2-FDF7AE9804C9}"/>
    <dgm:cxn modelId="{CE46FE5F-A673-4178-8096-CE24D58711DE}" type="presOf" srcId="{6310E14F-FB0C-4A51-AFE7-CD6145E9BC69}" destId="{337B2FD1-B98E-4BAB-BCDA-B871B537ABFD}" srcOrd="0" destOrd="0" presId="urn:microsoft.com/office/officeart/2005/8/layout/lProcess1"/>
    <dgm:cxn modelId="{2F4450D0-24A9-49FE-991C-AFAD6DEF7312}" type="presOf" srcId="{E126152E-42D0-41E1-8224-0D664AFC8F1A}" destId="{326369A2-49B6-4515-B44F-78BCADEF9729}" srcOrd="0" destOrd="0" presId="urn:microsoft.com/office/officeart/2005/8/layout/lProcess1"/>
    <dgm:cxn modelId="{AF4B0ACC-3FE8-4B62-BE7B-6A5D09F7A375}" type="presOf" srcId="{57982E55-D6B6-4A54-B127-BE00195714CC}" destId="{2CB36EEF-8228-4B2E-AA0E-F7ACB25CB2D2}" srcOrd="0" destOrd="0" presId="urn:microsoft.com/office/officeart/2005/8/layout/lProcess1"/>
    <dgm:cxn modelId="{7846D5C0-EC6F-4B5A-BDB6-93D96657C2B9}" type="presOf" srcId="{A81E2460-8999-46DB-8672-C630F2A310BB}" destId="{979045AF-C174-41FC-8B8B-50DC966B5A1B}" srcOrd="0" destOrd="0" presId="urn:microsoft.com/office/officeart/2005/8/layout/lProcess1"/>
    <dgm:cxn modelId="{2A5F67C2-B404-4217-A3EB-DBE649D64312}" srcId="{57982E55-D6B6-4A54-B127-BE00195714CC}" destId="{0FDC6E45-B662-49DE-905D-4225977F7722}" srcOrd="0" destOrd="0" parTransId="{7EA23DD3-FB84-4877-9816-7699C2D429E9}" sibTransId="{F981E38F-E90B-48BB-99DE-9D7A077748B3}"/>
    <dgm:cxn modelId="{1613C2B7-B1F7-4763-BEBB-3CA8D5621019}" srcId="{57982E55-D6B6-4A54-B127-BE00195714CC}" destId="{5208FDBB-9C6A-42E4-ADEC-1F14C83E20FC}" srcOrd="1" destOrd="0" parTransId="{D1A549C4-713E-450C-B3B8-2DD2E96632D4}" sibTransId="{5DA72496-3311-4B2A-8C57-D0B377CC0EAC}"/>
    <dgm:cxn modelId="{D93C6044-F8A8-4689-8E11-D81B6FE0BCAA}" type="presParOf" srcId="{2CB36EEF-8228-4B2E-AA0E-F7ACB25CB2D2}" destId="{C26D5D63-0B23-476E-B1A4-A702766C4466}" srcOrd="0" destOrd="0" presId="urn:microsoft.com/office/officeart/2005/8/layout/lProcess1"/>
    <dgm:cxn modelId="{87B95886-B02E-47A7-9C9C-7DAABCB2D3BC}" type="presParOf" srcId="{C26D5D63-0B23-476E-B1A4-A702766C4466}" destId="{996FCF4B-3D98-4FD3-A7EF-8C7B2BDC45BE}" srcOrd="0" destOrd="0" presId="urn:microsoft.com/office/officeart/2005/8/layout/lProcess1"/>
    <dgm:cxn modelId="{08A3F529-B61E-4298-8573-D67CC51224B3}" type="presParOf" srcId="{C26D5D63-0B23-476E-B1A4-A702766C4466}" destId="{326369A2-49B6-4515-B44F-78BCADEF9729}" srcOrd="1" destOrd="0" presId="urn:microsoft.com/office/officeart/2005/8/layout/lProcess1"/>
    <dgm:cxn modelId="{E0EF7393-9CC4-4069-84BD-2BD8B92A1D69}" type="presParOf" srcId="{C26D5D63-0B23-476E-B1A4-A702766C4466}" destId="{57C052CC-52E0-4422-B232-59B39850CB2C}" srcOrd="2" destOrd="0" presId="urn:microsoft.com/office/officeart/2005/8/layout/lProcess1"/>
    <dgm:cxn modelId="{2665FF0E-3BA8-4207-BE03-14EF7A1DB963}" type="presParOf" srcId="{C26D5D63-0B23-476E-B1A4-A702766C4466}" destId="{E835C0CB-918B-4A4D-96C5-FE1A31D3F402}" srcOrd="3" destOrd="0" presId="urn:microsoft.com/office/officeart/2005/8/layout/lProcess1"/>
    <dgm:cxn modelId="{28FDC8B3-2FE5-4F7B-967C-27B7E63854A4}" type="presParOf" srcId="{C26D5D63-0B23-476E-B1A4-A702766C4466}" destId="{337B2FD1-B98E-4BAB-BCDA-B871B537ABFD}" srcOrd="4" destOrd="0" presId="urn:microsoft.com/office/officeart/2005/8/layout/lProcess1"/>
    <dgm:cxn modelId="{466939CD-CDB6-4860-8949-C5EDF187CCBE}" type="presParOf" srcId="{2CB36EEF-8228-4B2E-AA0E-F7ACB25CB2D2}" destId="{143CC1BD-EA1F-41CA-A39D-4152E2E6C75B}" srcOrd="1" destOrd="0" presId="urn:microsoft.com/office/officeart/2005/8/layout/lProcess1"/>
    <dgm:cxn modelId="{96E05E44-7A01-4BC7-94BF-D440E30CA23F}" type="presParOf" srcId="{2CB36EEF-8228-4B2E-AA0E-F7ACB25CB2D2}" destId="{E53E8C91-CB2C-41A8-B977-80288622427D}" srcOrd="2" destOrd="0" presId="urn:microsoft.com/office/officeart/2005/8/layout/lProcess1"/>
    <dgm:cxn modelId="{5A8B3EDB-21EB-47C0-908A-21F1FBE6AEAC}" type="presParOf" srcId="{E53E8C91-CB2C-41A8-B977-80288622427D}" destId="{67D6074C-7EEF-414B-8CD2-C286FA745928}" srcOrd="0" destOrd="0" presId="urn:microsoft.com/office/officeart/2005/8/layout/lProcess1"/>
    <dgm:cxn modelId="{D0337702-914C-4C3E-8D38-56FB7B004E3D}" type="presParOf" srcId="{E53E8C91-CB2C-41A8-B977-80288622427D}" destId="{CF2A1B46-8869-46D3-B342-4E1D9744FEA4}" srcOrd="1" destOrd="0" presId="urn:microsoft.com/office/officeart/2005/8/layout/lProcess1"/>
    <dgm:cxn modelId="{D6442573-409D-44DF-93D5-C960C288C4E9}" type="presParOf" srcId="{E53E8C91-CB2C-41A8-B977-80288622427D}" destId="{7699BA6E-645F-4120-9664-9599DCDD3DAD}" srcOrd="2" destOrd="0" presId="urn:microsoft.com/office/officeart/2005/8/layout/lProcess1"/>
    <dgm:cxn modelId="{19EE8521-42B0-4664-BC91-DB7144FACFC7}" type="presParOf" srcId="{E53E8C91-CB2C-41A8-B977-80288622427D}" destId="{979045AF-C174-41FC-8B8B-50DC966B5A1B}" srcOrd="3" destOrd="0" presId="urn:microsoft.com/office/officeart/2005/8/layout/lProcess1"/>
    <dgm:cxn modelId="{D420EB27-50DD-422B-BDF4-169360A9F096}" type="presParOf" srcId="{E53E8C91-CB2C-41A8-B977-80288622427D}" destId="{5CE4F62D-3AC1-4F3C-9884-432FE90BD1A4}" srcOrd="4"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7982E55-D6B6-4A54-B127-BE00195714CC}" type="doc">
      <dgm:prSet loTypeId="urn:microsoft.com/office/officeart/2005/8/layout/lProcess1" loCatId="process" qsTypeId="urn:microsoft.com/office/officeart/2005/8/quickstyle/simple1" qsCatId="simple" csTypeId="urn:microsoft.com/office/officeart/2005/8/colors/accent2_2" csCatId="accent2" phldr="1"/>
      <dgm:spPr/>
      <dgm:t>
        <a:bodyPr/>
        <a:lstStyle/>
        <a:p>
          <a:endParaRPr lang="en-US"/>
        </a:p>
      </dgm:t>
    </dgm:pt>
    <dgm:pt modelId="{0FDC6E45-B662-49DE-905D-4225977F7722}">
      <dgm:prSet phldrT="[Text]" custT="1"/>
      <dgm:spPr>
        <a:solidFill>
          <a:schemeClr val="tx2"/>
        </a:solidFill>
      </dgm:spPr>
      <dgm:t>
        <a:bodyPr/>
        <a:lstStyle/>
        <a:p>
          <a:r>
            <a:rPr lang="en-US" sz="2400" b="1" dirty="0"/>
            <a:t>RÀO CẢN</a:t>
          </a:r>
        </a:p>
      </dgm:t>
    </dgm:pt>
    <dgm:pt modelId="{7EA23DD3-FB84-4877-9816-7699C2D429E9}" type="parTrans" cxnId="{2A5F67C2-B404-4217-A3EB-DBE649D64312}">
      <dgm:prSet/>
      <dgm:spPr/>
      <dgm:t>
        <a:bodyPr/>
        <a:lstStyle/>
        <a:p>
          <a:endParaRPr lang="en-US" sz="2400"/>
        </a:p>
      </dgm:t>
    </dgm:pt>
    <dgm:pt modelId="{F981E38F-E90B-48BB-99DE-9D7A077748B3}" type="sibTrans" cxnId="{2A5F67C2-B404-4217-A3EB-DBE649D64312}">
      <dgm:prSet/>
      <dgm:spPr/>
      <dgm:t>
        <a:bodyPr/>
        <a:lstStyle/>
        <a:p>
          <a:endParaRPr lang="en-US" sz="2400"/>
        </a:p>
      </dgm:t>
    </dgm:pt>
    <dgm:pt modelId="{DCA31605-6408-48D0-9714-2CA5FFBDF797}">
      <dgm:prSet phldrT="[Text]" custT="1"/>
      <dgm:spPr>
        <a:solidFill>
          <a:schemeClr val="bg1">
            <a:lumMod val="85000"/>
            <a:alpha val="90000"/>
          </a:schemeClr>
        </a:solidFill>
      </dgm:spPr>
      <dgm:t>
        <a:bodyPr/>
        <a:lstStyle/>
        <a:p>
          <a:r>
            <a:rPr lang="en-US" sz="2000" dirty="0" err="1"/>
            <a:t>Còn</a:t>
          </a:r>
          <a:r>
            <a:rPr lang="en-US" sz="2000" dirty="0"/>
            <a:t> </a:t>
          </a:r>
          <a:r>
            <a:rPr lang="en-US" sz="2000" dirty="0" err="1"/>
            <a:t>một</a:t>
          </a:r>
          <a:r>
            <a:rPr lang="en-US" sz="2000" dirty="0"/>
            <a:t> </a:t>
          </a:r>
          <a:r>
            <a:rPr lang="en-US" sz="2000" dirty="0" err="1"/>
            <a:t>số</a:t>
          </a:r>
          <a:r>
            <a:rPr lang="en-US" sz="2000" dirty="0"/>
            <a:t> OPC </a:t>
          </a:r>
          <a:r>
            <a:rPr lang="en-US" sz="2000" dirty="0" err="1"/>
            <a:t>yêu</a:t>
          </a:r>
          <a:r>
            <a:rPr lang="en-US" sz="2000" dirty="0"/>
            <a:t> </a:t>
          </a:r>
          <a:r>
            <a:rPr lang="en-US" sz="2000" dirty="0" err="1"/>
            <a:t>cầu</a:t>
          </a:r>
          <a:r>
            <a:rPr lang="en-US" sz="2000" dirty="0"/>
            <a:t> </a:t>
          </a:r>
          <a:r>
            <a:rPr lang="en-US" sz="2000" dirty="0" err="1"/>
            <a:t>phải</a:t>
          </a:r>
          <a:r>
            <a:rPr lang="en-US" sz="2000" dirty="0"/>
            <a:t> </a:t>
          </a:r>
          <a:r>
            <a:rPr lang="en-US" sz="2000" dirty="0" err="1"/>
            <a:t>điều</a:t>
          </a:r>
          <a:r>
            <a:rPr lang="en-US" sz="2000" dirty="0"/>
            <a:t> </a:t>
          </a:r>
          <a:r>
            <a:rPr lang="en-US" sz="2000" dirty="0" err="1"/>
            <a:t>trị</a:t>
          </a:r>
          <a:r>
            <a:rPr lang="en-US" sz="2000" dirty="0"/>
            <a:t> </a:t>
          </a:r>
          <a:r>
            <a:rPr lang="en-US" sz="2000" dirty="0" err="1"/>
            <a:t>theo</a:t>
          </a:r>
          <a:r>
            <a:rPr lang="en-US" sz="2000" dirty="0"/>
            <a:t> </a:t>
          </a:r>
          <a:r>
            <a:rPr lang="en-US" sz="2000" dirty="0" err="1"/>
            <a:t>tuyến</a:t>
          </a:r>
          <a:endParaRPr lang="en-US" sz="2000" dirty="0"/>
        </a:p>
      </dgm:t>
    </dgm:pt>
    <dgm:pt modelId="{E126152E-42D0-41E1-8224-0D664AFC8F1A}" type="parTrans" cxnId="{0177F272-1BC5-4EDA-B7DE-53C112837A07}">
      <dgm:prSet/>
      <dgm:spPr>
        <a:noFill/>
      </dgm:spPr>
      <dgm:t>
        <a:bodyPr/>
        <a:lstStyle/>
        <a:p>
          <a:endParaRPr lang="en-US" sz="2400"/>
        </a:p>
      </dgm:t>
    </dgm:pt>
    <dgm:pt modelId="{5618D910-9163-40E8-AA98-4267139719CF}" type="sibTrans" cxnId="{0177F272-1BC5-4EDA-B7DE-53C112837A07}">
      <dgm:prSet/>
      <dgm:spPr/>
      <dgm:t>
        <a:bodyPr/>
        <a:lstStyle/>
        <a:p>
          <a:endParaRPr lang="en-US" sz="2400"/>
        </a:p>
      </dgm:t>
    </dgm:pt>
    <dgm:pt modelId="{5208FDBB-9C6A-42E4-ADEC-1F14C83E20FC}">
      <dgm:prSet phldrT="[Text]" custT="1"/>
      <dgm:spPr>
        <a:solidFill>
          <a:schemeClr val="tx2"/>
        </a:solidFill>
      </dgm:spPr>
      <dgm:t>
        <a:bodyPr/>
        <a:lstStyle/>
        <a:p>
          <a:pPr>
            <a:lnSpc>
              <a:spcPct val="100000"/>
            </a:lnSpc>
            <a:spcAft>
              <a:spcPts val="0"/>
            </a:spcAft>
          </a:pPr>
          <a:r>
            <a:rPr lang="en-US" sz="2400" b="1" dirty="0"/>
            <a:t>HỖ TRỢ TỪ CBO</a:t>
          </a:r>
        </a:p>
      </dgm:t>
    </dgm:pt>
    <dgm:pt modelId="{D1A549C4-713E-450C-B3B8-2DD2E96632D4}" type="parTrans" cxnId="{1613C2B7-B1F7-4763-BEBB-3CA8D5621019}">
      <dgm:prSet/>
      <dgm:spPr/>
      <dgm:t>
        <a:bodyPr/>
        <a:lstStyle/>
        <a:p>
          <a:endParaRPr lang="en-US" sz="2400"/>
        </a:p>
      </dgm:t>
    </dgm:pt>
    <dgm:pt modelId="{5DA72496-3311-4B2A-8C57-D0B377CC0EAC}" type="sibTrans" cxnId="{1613C2B7-B1F7-4763-BEBB-3CA8D5621019}">
      <dgm:prSet/>
      <dgm:spPr/>
      <dgm:t>
        <a:bodyPr/>
        <a:lstStyle/>
        <a:p>
          <a:endParaRPr lang="en-US" sz="2400"/>
        </a:p>
      </dgm:t>
    </dgm:pt>
    <dgm:pt modelId="{6C79954B-7594-4C17-B3B4-E82399765128}">
      <dgm:prSet phldrT="[Text]" custT="1"/>
      <dgm:spPr>
        <a:solidFill>
          <a:schemeClr val="bg1">
            <a:lumMod val="85000"/>
            <a:alpha val="90000"/>
          </a:schemeClr>
        </a:solidFill>
      </dgm:spPr>
      <dgm:t>
        <a:bodyPr/>
        <a:lstStyle/>
        <a:p>
          <a:r>
            <a:rPr lang="en-US" sz="2000" dirty="0" err="1"/>
            <a:t>Hỗ</a:t>
          </a:r>
          <a:r>
            <a:rPr lang="en-US" sz="2000" dirty="0"/>
            <a:t> </a:t>
          </a:r>
          <a:r>
            <a:rPr lang="en-US" sz="2000" dirty="0" err="1"/>
            <a:t>trợ</a:t>
          </a:r>
          <a:r>
            <a:rPr lang="en-US" sz="2000" dirty="0"/>
            <a:t> </a:t>
          </a:r>
          <a:r>
            <a:rPr lang="en-US" sz="2000" dirty="0" err="1"/>
            <a:t>khách</a:t>
          </a:r>
          <a:r>
            <a:rPr lang="en-US" sz="2000" dirty="0"/>
            <a:t> </a:t>
          </a:r>
          <a:r>
            <a:rPr lang="en-US" sz="2000" dirty="0" err="1"/>
            <a:t>hàng</a:t>
          </a:r>
          <a:r>
            <a:rPr lang="en-US" sz="2000" dirty="0"/>
            <a:t> </a:t>
          </a:r>
          <a:r>
            <a:rPr lang="en-US" sz="2000" dirty="0" err="1"/>
            <a:t>kết</a:t>
          </a:r>
          <a:r>
            <a:rPr lang="en-US" sz="2000" dirty="0"/>
            <a:t> </a:t>
          </a:r>
          <a:r>
            <a:rPr lang="en-US" sz="2000" dirty="0" err="1"/>
            <a:t>nối</a:t>
          </a:r>
          <a:r>
            <a:rPr lang="en-US" sz="2000" dirty="0"/>
            <a:t> </a:t>
          </a:r>
          <a:r>
            <a:rPr lang="en-US" sz="2000" dirty="0" err="1"/>
            <a:t>đến</a:t>
          </a:r>
          <a:r>
            <a:rPr lang="en-US" sz="2000" dirty="0"/>
            <a:t> “OPC </a:t>
          </a:r>
          <a:r>
            <a:rPr lang="en-US" sz="2000" dirty="0" err="1"/>
            <a:t>thân</a:t>
          </a:r>
          <a:r>
            <a:rPr lang="en-US" sz="2000" dirty="0"/>
            <a:t> </a:t>
          </a:r>
          <a:r>
            <a:rPr lang="en-US" sz="2000" dirty="0" err="1"/>
            <a:t>thiện</a:t>
          </a:r>
          <a:r>
            <a:rPr lang="en-US" sz="2000" dirty="0"/>
            <a:t>” </a:t>
          </a:r>
          <a:r>
            <a:rPr lang="en-US" sz="2000" dirty="0" err="1"/>
            <a:t>của</a:t>
          </a:r>
          <a:r>
            <a:rPr lang="en-US" sz="2000" dirty="0"/>
            <a:t> CBO</a:t>
          </a:r>
        </a:p>
      </dgm:t>
    </dgm:pt>
    <dgm:pt modelId="{8AAE01ED-ACCC-4D51-8D58-B071D7B1FCD1}" type="parTrans" cxnId="{E6AE1B29-A969-4EF1-8680-D874ABD0C232}">
      <dgm:prSet/>
      <dgm:spPr>
        <a:noFill/>
      </dgm:spPr>
      <dgm:t>
        <a:bodyPr/>
        <a:lstStyle/>
        <a:p>
          <a:endParaRPr lang="en-US" sz="2400"/>
        </a:p>
      </dgm:t>
    </dgm:pt>
    <dgm:pt modelId="{A81E2460-8999-46DB-8672-C630F2A310BB}" type="sibTrans" cxnId="{E6AE1B29-A969-4EF1-8680-D874ABD0C232}">
      <dgm:prSet/>
      <dgm:spPr>
        <a:noFill/>
      </dgm:spPr>
      <dgm:t>
        <a:bodyPr/>
        <a:lstStyle/>
        <a:p>
          <a:endParaRPr lang="en-US" sz="2400"/>
        </a:p>
      </dgm:t>
    </dgm:pt>
    <dgm:pt modelId="{EF24BC1F-DE6A-41D2-A7C5-5EC8FB386F8D}">
      <dgm:prSet phldrT="[Text]" custT="1"/>
      <dgm:spPr>
        <a:solidFill>
          <a:schemeClr val="bg1">
            <a:lumMod val="65000"/>
            <a:alpha val="90000"/>
          </a:schemeClr>
        </a:solidFill>
      </dgm:spPr>
      <dgm:t>
        <a:bodyPr/>
        <a:lstStyle/>
        <a:p>
          <a:pPr algn="l"/>
          <a:r>
            <a:rPr lang="en-US" sz="2000" dirty="0"/>
            <a:t>- </a:t>
          </a:r>
          <a:r>
            <a:rPr lang="en-US" sz="2000" dirty="0" err="1"/>
            <a:t>Các</a:t>
          </a:r>
          <a:r>
            <a:rPr lang="en-US" sz="2000" dirty="0"/>
            <a:t> </a:t>
          </a:r>
          <a:r>
            <a:rPr lang="en-US" sz="2000" dirty="0" err="1"/>
            <a:t>xét</a:t>
          </a:r>
          <a:r>
            <a:rPr lang="en-US" sz="2000" dirty="0"/>
            <a:t> </a:t>
          </a:r>
          <a:r>
            <a:rPr lang="en-US" sz="2000" dirty="0" err="1"/>
            <a:t>nghiệm</a:t>
          </a:r>
          <a:r>
            <a:rPr lang="en-US" sz="2000" dirty="0"/>
            <a:t> </a:t>
          </a:r>
          <a:r>
            <a:rPr lang="en-US" sz="2000" dirty="0" err="1"/>
            <a:t>cần</a:t>
          </a:r>
          <a:r>
            <a:rPr lang="en-US" sz="2000" dirty="0"/>
            <a:t> </a:t>
          </a:r>
          <a:r>
            <a:rPr lang="en-US" sz="2000" dirty="0" err="1"/>
            <a:t>làm</a:t>
          </a:r>
          <a:r>
            <a:rPr lang="en-US" sz="2000" dirty="0"/>
            <a:t> </a:t>
          </a:r>
          <a:r>
            <a:rPr lang="en-US" sz="2000" dirty="0" err="1"/>
            <a:t>trước</a:t>
          </a:r>
          <a:r>
            <a:rPr lang="en-US" sz="2000" dirty="0"/>
            <a:t> </a:t>
          </a:r>
          <a:r>
            <a:rPr lang="en-US" sz="2000" dirty="0" err="1"/>
            <a:t>đều</a:t>
          </a:r>
          <a:r>
            <a:rPr lang="en-US" sz="2000" dirty="0"/>
            <a:t> </a:t>
          </a:r>
          <a:r>
            <a:rPr lang="en-US" sz="2000" dirty="0" err="1"/>
            <a:t>trị</a:t>
          </a:r>
          <a:r>
            <a:rPr lang="en-US" sz="2000" dirty="0"/>
            <a:t> </a:t>
          </a:r>
          <a:r>
            <a:rPr lang="en-US" sz="2000" dirty="0" err="1"/>
            <a:t>giá</a:t>
          </a:r>
          <a:r>
            <a:rPr lang="en-US" sz="2000" dirty="0"/>
            <a:t> </a:t>
          </a:r>
          <a:r>
            <a:rPr lang="en-US" sz="2000" dirty="0" err="1"/>
            <a:t>cao</a:t>
          </a:r>
          <a:endParaRPr lang="en-US" sz="2000" dirty="0"/>
        </a:p>
        <a:p>
          <a:pPr algn="l"/>
          <a:r>
            <a:rPr lang="en-US" sz="2000" dirty="0"/>
            <a:t>- </a:t>
          </a:r>
          <a:r>
            <a:rPr lang="en-US" sz="2000" dirty="0" err="1"/>
            <a:t>Không</a:t>
          </a:r>
          <a:r>
            <a:rPr lang="en-US" sz="2000" dirty="0"/>
            <a:t> </a:t>
          </a:r>
          <a:r>
            <a:rPr lang="en-US" sz="2000" dirty="0" err="1"/>
            <a:t>có</a:t>
          </a:r>
          <a:r>
            <a:rPr lang="en-US" sz="2000" dirty="0"/>
            <a:t> </a:t>
          </a:r>
          <a:r>
            <a:rPr lang="en-US" sz="2000" dirty="0" err="1"/>
            <a:t>tiền</a:t>
          </a:r>
          <a:r>
            <a:rPr lang="en-US" sz="2000" dirty="0"/>
            <a:t> </a:t>
          </a:r>
          <a:r>
            <a:rPr lang="en-US" sz="2000" dirty="0" err="1"/>
            <a:t>làm</a:t>
          </a:r>
          <a:r>
            <a:rPr lang="en-US" sz="2000" dirty="0"/>
            <a:t> </a:t>
          </a:r>
          <a:r>
            <a:rPr lang="en-US" sz="2000" dirty="0" err="1"/>
            <a:t>các</a:t>
          </a:r>
          <a:r>
            <a:rPr lang="en-US" sz="2000" dirty="0"/>
            <a:t> </a:t>
          </a:r>
          <a:r>
            <a:rPr lang="en-US" sz="2000" dirty="0" err="1"/>
            <a:t>xét</a:t>
          </a:r>
          <a:r>
            <a:rPr lang="en-US" sz="2000" dirty="0"/>
            <a:t> </a:t>
          </a:r>
          <a:r>
            <a:rPr lang="en-US" sz="2000" dirty="0" err="1"/>
            <a:t>nghiệm</a:t>
          </a:r>
          <a:r>
            <a:rPr lang="en-US" sz="2000" dirty="0"/>
            <a:t> </a:t>
          </a:r>
          <a:r>
            <a:rPr lang="en-US" sz="2000" dirty="0" err="1"/>
            <a:t>trước</a:t>
          </a:r>
          <a:r>
            <a:rPr lang="en-US" sz="2000" dirty="0"/>
            <a:t> </a:t>
          </a:r>
          <a:r>
            <a:rPr lang="en-US" sz="2000" dirty="0" err="1"/>
            <a:t>khi</a:t>
          </a:r>
          <a:r>
            <a:rPr lang="en-US" sz="2000" dirty="0"/>
            <a:t> </a:t>
          </a:r>
          <a:r>
            <a:rPr lang="en-US" sz="2000" dirty="0" err="1"/>
            <a:t>vào</a:t>
          </a:r>
          <a:r>
            <a:rPr lang="en-US" sz="2000" dirty="0"/>
            <a:t> </a:t>
          </a:r>
          <a:r>
            <a:rPr lang="en-US" sz="2000" dirty="0" err="1"/>
            <a:t>uống</a:t>
          </a:r>
          <a:r>
            <a:rPr lang="en-US" sz="2000" dirty="0"/>
            <a:t> </a:t>
          </a:r>
          <a:r>
            <a:rPr lang="en-US" sz="2000" dirty="0" err="1"/>
            <a:t>thuốc</a:t>
          </a:r>
          <a:endParaRPr lang="en-US" sz="2000" dirty="0"/>
        </a:p>
      </dgm:t>
    </dgm:pt>
    <dgm:pt modelId="{D7AC4155-BD3F-4F36-B7A9-3236A9A3A54F}" type="parTrans" cxnId="{D55B2611-707B-4BC9-9D8E-5C2C733A84DA}">
      <dgm:prSet/>
      <dgm:spPr/>
      <dgm:t>
        <a:bodyPr/>
        <a:lstStyle/>
        <a:p>
          <a:endParaRPr lang="en-US"/>
        </a:p>
      </dgm:t>
    </dgm:pt>
    <dgm:pt modelId="{06B50064-A97C-4307-ACEA-50F617C27A78}" type="sibTrans" cxnId="{D55B2611-707B-4BC9-9D8E-5C2C733A84DA}">
      <dgm:prSet/>
      <dgm:spPr/>
      <dgm:t>
        <a:bodyPr/>
        <a:lstStyle/>
        <a:p>
          <a:endParaRPr lang="en-US"/>
        </a:p>
      </dgm:t>
    </dgm:pt>
    <dgm:pt modelId="{430EAA2A-AB94-44E6-B6FD-1971A7457BD5}">
      <dgm:prSet phldrT="[Text]" custT="1"/>
      <dgm:spPr>
        <a:solidFill>
          <a:schemeClr val="bg1">
            <a:lumMod val="65000"/>
            <a:alpha val="90000"/>
          </a:schemeClr>
        </a:solidFill>
      </dgm:spPr>
      <dgm:t>
        <a:bodyPr/>
        <a:lstStyle/>
        <a:p>
          <a:pPr algn="l"/>
          <a:r>
            <a:rPr lang="en-US" sz="2000" dirty="0"/>
            <a:t>- </a:t>
          </a:r>
          <a:r>
            <a:rPr lang="en-US" sz="2000" dirty="0" err="1"/>
            <a:t>Tìm</a:t>
          </a:r>
          <a:r>
            <a:rPr lang="en-US" sz="2000" dirty="0"/>
            <a:t> </a:t>
          </a:r>
          <a:r>
            <a:rPr lang="en-US" sz="2000" dirty="0" err="1"/>
            <a:t>hiểu</a:t>
          </a:r>
          <a:r>
            <a:rPr lang="en-US" sz="2000" dirty="0"/>
            <a:t> </a:t>
          </a:r>
          <a:r>
            <a:rPr lang="en-US" sz="2000" dirty="0" err="1"/>
            <a:t>các</a:t>
          </a:r>
          <a:r>
            <a:rPr lang="en-US" sz="2000" dirty="0"/>
            <a:t> OPC </a:t>
          </a:r>
          <a:r>
            <a:rPr lang="en-US" sz="2000" dirty="0" err="1"/>
            <a:t>còn</a:t>
          </a:r>
          <a:r>
            <a:rPr lang="en-US" sz="2000" dirty="0"/>
            <a:t> </a:t>
          </a:r>
          <a:r>
            <a:rPr lang="en-US" sz="2000" dirty="0" err="1"/>
            <a:t>miễn</a:t>
          </a:r>
          <a:r>
            <a:rPr lang="en-US" sz="2000" dirty="0"/>
            <a:t> </a:t>
          </a:r>
          <a:r>
            <a:rPr lang="en-US" sz="2000" dirty="0" err="1"/>
            <a:t>phí</a:t>
          </a:r>
          <a:r>
            <a:rPr lang="en-US" sz="2000" dirty="0"/>
            <a:t> </a:t>
          </a:r>
          <a:r>
            <a:rPr lang="en-US" sz="2000" dirty="0" err="1"/>
            <a:t>hỗ</a:t>
          </a:r>
          <a:r>
            <a:rPr lang="en-US" sz="2000" dirty="0"/>
            <a:t> </a:t>
          </a:r>
          <a:r>
            <a:rPr lang="en-US" sz="2000" dirty="0" err="1"/>
            <a:t>trợ</a:t>
          </a:r>
          <a:r>
            <a:rPr lang="en-US" sz="2000" dirty="0"/>
            <a:t> </a:t>
          </a:r>
          <a:r>
            <a:rPr lang="en-US" sz="2000" dirty="0" err="1"/>
            <a:t>khách</a:t>
          </a:r>
          <a:r>
            <a:rPr lang="en-US" sz="2000" dirty="0"/>
            <a:t> </a:t>
          </a:r>
          <a:r>
            <a:rPr lang="en-US" sz="2000" dirty="0" err="1"/>
            <a:t>hàng</a:t>
          </a:r>
          <a:r>
            <a:rPr lang="en-US" sz="2000" dirty="0"/>
            <a:t> </a:t>
          </a:r>
          <a:r>
            <a:rPr lang="en-US" sz="2000" dirty="0" err="1"/>
            <a:t>vào</a:t>
          </a:r>
          <a:r>
            <a:rPr lang="en-US" sz="2000" dirty="0"/>
            <a:t> </a:t>
          </a:r>
          <a:r>
            <a:rPr lang="en-US" sz="2000" dirty="0" err="1"/>
            <a:t>điều</a:t>
          </a:r>
          <a:r>
            <a:rPr lang="en-US" sz="2000" dirty="0"/>
            <a:t> </a:t>
          </a:r>
          <a:r>
            <a:rPr lang="en-US" sz="2000" dirty="0" err="1"/>
            <a:t>trị</a:t>
          </a:r>
          <a:endParaRPr lang="en-US" sz="2000" dirty="0"/>
        </a:p>
        <a:p>
          <a:pPr algn="l"/>
          <a:r>
            <a:rPr lang="en-US" sz="2000" dirty="0"/>
            <a:t>- </a:t>
          </a:r>
          <a:r>
            <a:rPr lang="en-US" sz="2000" dirty="0" err="1"/>
            <a:t>Lấy</a:t>
          </a:r>
          <a:r>
            <a:rPr lang="en-US" sz="2000" dirty="0"/>
            <a:t> </a:t>
          </a:r>
          <a:r>
            <a:rPr lang="en-US" sz="2000" dirty="0" err="1"/>
            <a:t>quỹ</a:t>
          </a:r>
          <a:r>
            <a:rPr lang="en-US" sz="2000" dirty="0"/>
            <a:t> </a:t>
          </a:r>
          <a:r>
            <a:rPr lang="en-US" sz="2000" dirty="0" err="1"/>
            <a:t>hỗ</a:t>
          </a:r>
          <a:r>
            <a:rPr lang="en-US" sz="2000" dirty="0"/>
            <a:t> </a:t>
          </a:r>
          <a:r>
            <a:rPr lang="en-US" sz="2000" dirty="0" err="1"/>
            <a:t>trợ</a:t>
          </a:r>
          <a:r>
            <a:rPr lang="en-US" sz="2000" dirty="0"/>
            <a:t> </a:t>
          </a:r>
          <a:r>
            <a:rPr lang="en-US" sz="2000" dirty="0" err="1"/>
            <a:t>cho</a:t>
          </a:r>
          <a:r>
            <a:rPr lang="en-US" sz="2000" dirty="0"/>
            <a:t> </a:t>
          </a:r>
          <a:r>
            <a:rPr lang="en-US" sz="2000" dirty="0" err="1"/>
            <a:t>khách</a:t>
          </a:r>
          <a:r>
            <a:rPr lang="en-US" sz="2000" dirty="0"/>
            <a:t> </a:t>
          </a:r>
          <a:r>
            <a:rPr lang="en-US" sz="2000" dirty="0" err="1"/>
            <a:t>hàng</a:t>
          </a:r>
          <a:r>
            <a:rPr lang="en-US" sz="2000" dirty="0"/>
            <a:t> </a:t>
          </a:r>
          <a:r>
            <a:rPr lang="en-US" sz="2000" dirty="0" err="1"/>
            <a:t>thực</a:t>
          </a:r>
          <a:r>
            <a:rPr lang="en-US" sz="2000" dirty="0"/>
            <a:t> </a:t>
          </a:r>
          <a:r>
            <a:rPr lang="en-US" sz="2000" dirty="0" err="1"/>
            <a:t>sự</a:t>
          </a:r>
          <a:r>
            <a:rPr lang="en-US" sz="2000" dirty="0"/>
            <a:t> </a:t>
          </a:r>
          <a:r>
            <a:rPr lang="en-US" sz="2000" dirty="0" err="1"/>
            <a:t>khó</a:t>
          </a:r>
          <a:r>
            <a:rPr lang="en-US" sz="2000" dirty="0"/>
            <a:t> </a:t>
          </a:r>
          <a:r>
            <a:rPr lang="en-US" sz="2000" dirty="0" err="1"/>
            <a:t>khăn</a:t>
          </a:r>
          <a:endParaRPr lang="en-US" sz="2000" dirty="0"/>
        </a:p>
      </dgm:t>
    </dgm:pt>
    <dgm:pt modelId="{11D914F3-9D76-493B-BF12-94B1E762EEDA}" type="parTrans" cxnId="{72C63D54-377E-41D8-B48D-9EA4ED6EC5DD}">
      <dgm:prSet/>
      <dgm:spPr/>
      <dgm:t>
        <a:bodyPr/>
        <a:lstStyle/>
        <a:p>
          <a:endParaRPr lang="en-US"/>
        </a:p>
      </dgm:t>
    </dgm:pt>
    <dgm:pt modelId="{3DE62454-7D2B-45C4-8065-9E5FFA2BC9C3}" type="sibTrans" cxnId="{72C63D54-377E-41D8-B48D-9EA4ED6EC5DD}">
      <dgm:prSet/>
      <dgm:spPr/>
      <dgm:t>
        <a:bodyPr/>
        <a:lstStyle/>
        <a:p>
          <a:endParaRPr lang="en-US"/>
        </a:p>
      </dgm:t>
    </dgm:pt>
    <dgm:pt modelId="{2CB36EEF-8228-4B2E-AA0E-F7ACB25CB2D2}" type="pres">
      <dgm:prSet presAssocID="{57982E55-D6B6-4A54-B127-BE00195714CC}" presName="Name0" presStyleCnt="0">
        <dgm:presLayoutVars>
          <dgm:dir/>
          <dgm:animLvl val="lvl"/>
          <dgm:resizeHandles val="exact"/>
        </dgm:presLayoutVars>
      </dgm:prSet>
      <dgm:spPr/>
      <dgm:t>
        <a:bodyPr/>
        <a:lstStyle/>
        <a:p>
          <a:endParaRPr lang="vi-VN"/>
        </a:p>
      </dgm:t>
    </dgm:pt>
    <dgm:pt modelId="{C26D5D63-0B23-476E-B1A4-A702766C4466}" type="pres">
      <dgm:prSet presAssocID="{0FDC6E45-B662-49DE-905D-4225977F7722}" presName="vertFlow" presStyleCnt="0"/>
      <dgm:spPr/>
    </dgm:pt>
    <dgm:pt modelId="{996FCF4B-3D98-4FD3-A7EF-8C7B2BDC45BE}" type="pres">
      <dgm:prSet presAssocID="{0FDC6E45-B662-49DE-905D-4225977F7722}" presName="header" presStyleLbl="node1" presStyleIdx="0" presStyleCnt="2"/>
      <dgm:spPr/>
      <dgm:t>
        <a:bodyPr/>
        <a:lstStyle/>
        <a:p>
          <a:endParaRPr lang="vi-VN"/>
        </a:p>
      </dgm:t>
    </dgm:pt>
    <dgm:pt modelId="{326369A2-49B6-4515-B44F-78BCADEF9729}" type="pres">
      <dgm:prSet presAssocID="{E126152E-42D0-41E1-8224-0D664AFC8F1A}" presName="parTrans" presStyleLbl="sibTrans2D1" presStyleIdx="0" presStyleCnt="4"/>
      <dgm:spPr/>
      <dgm:t>
        <a:bodyPr/>
        <a:lstStyle/>
        <a:p>
          <a:endParaRPr lang="vi-VN"/>
        </a:p>
      </dgm:t>
    </dgm:pt>
    <dgm:pt modelId="{57C052CC-52E0-4422-B232-59B39850CB2C}" type="pres">
      <dgm:prSet presAssocID="{DCA31605-6408-48D0-9714-2CA5FFBDF797}" presName="child" presStyleLbl="alignAccFollowNode1" presStyleIdx="0" presStyleCnt="4" custScaleY="129563">
        <dgm:presLayoutVars>
          <dgm:chMax val="0"/>
          <dgm:bulletEnabled val="1"/>
        </dgm:presLayoutVars>
      </dgm:prSet>
      <dgm:spPr/>
      <dgm:t>
        <a:bodyPr/>
        <a:lstStyle/>
        <a:p>
          <a:endParaRPr lang="vi-VN"/>
        </a:p>
      </dgm:t>
    </dgm:pt>
    <dgm:pt modelId="{E835C0CB-918B-4A4D-96C5-FE1A31D3F402}" type="pres">
      <dgm:prSet presAssocID="{5618D910-9163-40E8-AA98-4267139719CF}" presName="sibTrans" presStyleLbl="sibTrans2D1" presStyleIdx="1" presStyleCnt="4"/>
      <dgm:spPr/>
      <dgm:t>
        <a:bodyPr/>
        <a:lstStyle/>
        <a:p>
          <a:endParaRPr lang="vi-VN"/>
        </a:p>
      </dgm:t>
    </dgm:pt>
    <dgm:pt modelId="{077CFDE4-3A15-4BEB-8AF2-20FDA8161B7E}" type="pres">
      <dgm:prSet presAssocID="{EF24BC1F-DE6A-41D2-A7C5-5EC8FB386F8D}" presName="child" presStyleLbl="alignAccFollowNode1" presStyleIdx="1" presStyleCnt="4" custScaleY="245149">
        <dgm:presLayoutVars>
          <dgm:chMax val="0"/>
          <dgm:bulletEnabled val="1"/>
        </dgm:presLayoutVars>
      </dgm:prSet>
      <dgm:spPr/>
      <dgm:t>
        <a:bodyPr/>
        <a:lstStyle/>
        <a:p>
          <a:endParaRPr lang="vi-VN"/>
        </a:p>
      </dgm:t>
    </dgm:pt>
    <dgm:pt modelId="{143CC1BD-EA1F-41CA-A39D-4152E2E6C75B}" type="pres">
      <dgm:prSet presAssocID="{0FDC6E45-B662-49DE-905D-4225977F7722}" presName="hSp" presStyleCnt="0"/>
      <dgm:spPr/>
    </dgm:pt>
    <dgm:pt modelId="{E53E8C91-CB2C-41A8-B977-80288622427D}" type="pres">
      <dgm:prSet presAssocID="{5208FDBB-9C6A-42E4-ADEC-1F14C83E20FC}" presName="vertFlow" presStyleCnt="0"/>
      <dgm:spPr/>
    </dgm:pt>
    <dgm:pt modelId="{67D6074C-7EEF-414B-8CD2-C286FA745928}" type="pres">
      <dgm:prSet presAssocID="{5208FDBB-9C6A-42E4-ADEC-1F14C83E20FC}" presName="header" presStyleLbl="node1" presStyleIdx="1" presStyleCnt="2" custScaleX="139779"/>
      <dgm:spPr/>
      <dgm:t>
        <a:bodyPr/>
        <a:lstStyle/>
        <a:p>
          <a:endParaRPr lang="vi-VN"/>
        </a:p>
      </dgm:t>
    </dgm:pt>
    <dgm:pt modelId="{CF2A1B46-8869-46D3-B342-4E1D9744FEA4}" type="pres">
      <dgm:prSet presAssocID="{8AAE01ED-ACCC-4D51-8D58-B071D7B1FCD1}" presName="parTrans" presStyleLbl="sibTrans2D1" presStyleIdx="2" presStyleCnt="4"/>
      <dgm:spPr/>
      <dgm:t>
        <a:bodyPr/>
        <a:lstStyle/>
        <a:p>
          <a:endParaRPr lang="vi-VN"/>
        </a:p>
      </dgm:t>
    </dgm:pt>
    <dgm:pt modelId="{7699BA6E-645F-4120-9664-9599DCDD3DAD}" type="pres">
      <dgm:prSet presAssocID="{6C79954B-7594-4C17-B3B4-E82399765128}" presName="child" presStyleLbl="alignAccFollowNode1" presStyleIdx="2" presStyleCnt="4" custScaleX="139779" custScaleY="131659">
        <dgm:presLayoutVars>
          <dgm:chMax val="0"/>
          <dgm:bulletEnabled val="1"/>
        </dgm:presLayoutVars>
      </dgm:prSet>
      <dgm:spPr/>
      <dgm:t>
        <a:bodyPr/>
        <a:lstStyle/>
        <a:p>
          <a:endParaRPr lang="vi-VN"/>
        </a:p>
      </dgm:t>
    </dgm:pt>
    <dgm:pt modelId="{979045AF-C174-41FC-8B8B-50DC966B5A1B}" type="pres">
      <dgm:prSet presAssocID="{A81E2460-8999-46DB-8672-C630F2A310BB}" presName="sibTrans" presStyleLbl="sibTrans2D1" presStyleIdx="3" presStyleCnt="4"/>
      <dgm:spPr/>
      <dgm:t>
        <a:bodyPr/>
        <a:lstStyle/>
        <a:p>
          <a:endParaRPr lang="vi-VN"/>
        </a:p>
      </dgm:t>
    </dgm:pt>
    <dgm:pt modelId="{26FFCB10-AD39-4797-901E-DB9239FF4912}" type="pres">
      <dgm:prSet presAssocID="{430EAA2A-AB94-44E6-B6FD-1971A7457BD5}" presName="child" presStyleLbl="alignAccFollowNode1" presStyleIdx="3" presStyleCnt="4" custScaleX="139779" custScaleY="245149">
        <dgm:presLayoutVars>
          <dgm:chMax val="0"/>
          <dgm:bulletEnabled val="1"/>
        </dgm:presLayoutVars>
      </dgm:prSet>
      <dgm:spPr/>
      <dgm:t>
        <a:bodyPr/>
        <a:lstStyle/>
        <a:p>
          <a:endParaRPr lang="vi-VN"/>
        </a:p>
      </dgm:t>
    </dgm:pt>
  </dgm:ptLst>
  <dgm:cxnLst>
    <dgm:cxn modelId="{ADF46172-8D4D-4F83-A106-BEC97CFAFFBF}" type="presOf" srcId="{0FDC6E45-B662-49DE-905D-4225977F7722}" destId="{996FCF4B-3D98-4FD3-A7EF-8C7B2BDC45BE}" srcOrd="0" destOrd="0" presId="urn:microsoft.com/office/officeart/2005/8/layout/lProcess1"/>
    <dgm:cxn modelId="{0177F272-1BC5-4EDA-B7DE-53C112837A07}" srcId="{0FDC6E45-B662-49DE-905D-4225977F7722}" destId="{DCA31605-6408-48D0-9714-2CA5FFBDF797}" srcOrd="0" destOrd="0" parTransId="{E126152E-42D0-41E1-8224-0D664AFC8F1A}" sibTransId="{5618D910-9163-40E8-AA98-4267139719CF}"/>
    <dgm:cxn modelId="{D55B2611-707B-4BC9-9D8E-5C2C733A84DA}" srcId="{0FDC6E45-B662-49DE-905D-4225977F7722}" destId="{EF24BC1F-DE6A-41D2-A7C5-5EC8FB386F8D}" srcOrd="1" destOrd="0" parTransId="{D7AC4155-BD3F-4F36-B7A9-3236A9A3A54F}" sibTransId="{06B50064-A97C-4307-ACEA-50F617C27A78}"/>
    <dgm:cxn modelId="{99F3A29E-BD0D-4A01-A590-979209A5FA02}" type="presOf" srcId="{430EAA2A-AB94-44E6-B6FD-1971A7457BD5}" destId="{26FFCB10-AD39-4797-901E-DB9239FF4912}" srcOrd="0" destOrd="0" presId="urn:microsoft.com/office/officeart/2005/8/layout/lProcess1"/>
    <dgm:cxn modelId="{06A22ABB-C855-4C46-BD97-E0A7AB87D962}" type="presOf" srcId="{E126152E-42D0-41E1-8224-0D664AFC8F1A}" destId="{326369A2-49B6-4515-B44F-78BCADEF9729}" srcOrd="0" destOrd="0" presId="urn:microsoft.com/office/officeart/2005/8/layout/lProcess1"/>
    <dgm:cxn modelId="{044178F0-A0CB-4F35-AA1D-3078A9E970D5}" type="presOf" srcId="{6C79954B-7594-4C17-B3B4-E82399765128}" destId="{7699BA6E-645F-4120-9664-9599DCDD3DAD}" srcOrd="0" destOrd="0" presId="urn:microsoft.com/office/officeart/2005/8/layout/lProcess1"/>
    <dgm:cxn modelId="{E86F54AA-7CDA-4034-BDDF-6B8A1416F94E}" type="presOf" srcId="{5208FDBB-9C6A-42E4-ADEC-1F14C83E20FC}" destId="{67D6074C-7EEF-414B-8CD2-C286FA745928}" srcOrd="0" destOrd="0" presId="urn:microsoft.com/office/officeart/2005/8/layout/lProcess1"/>
    <dgm:cxn modelId="{5A92CAF3-DF0E-4CB0-B862-C3202BABBFED}" type="presOf" srcId="{5618D910-9163-40E8-AA98-4267139719CF}" destId="{E835C0CB-918B-4A4D-96C5-FE1A31D3F402}" srcOrd="0" destOrd="0" presId="urn:microsoft.com/office/officeart/2005/8/layout/lProcess1"/>
    <dgm:cxn modelId="{9EB5B4F9-5616-4E50-9EA8-98C74505A8E6}" type="presOf" srcId="{DCA31605-6408-48D0-9714-2CA5FFBDF797}" destId="{57C052CC-52E0-4422-B232-59B39850CB2C}" srcOrd="0" destOrd="0" presId="urn:microsoft.com/office/officeart/2005/8/layout/lProcess1"/>
    <dgm:cxn modelId="{E6AE1B29-A969-4EF1-8680-D874ABD0C232}" srcId="{5208FDBB-9C6A-42E4-ADEC-1F14C83E20FC}" destId="{6C79954B-7594-4C17-B3B4-E82399765128}" srcOrd="0" destOrd="0" parTransId="{8AAE01ED-ACCC-4D51-8D58-B071D7B1FCD1}" sibTransId="{A81E2460-8999-46DB-8672-C630F2A310BB}"/>
    <dgm:cxn modelId="{2A5F67C2-B404-4217-A3EB-DBE649D64312}" srcId="{57982E55-D6B6-4A54-B127-BE00195714CC}" destId="{0FDC6E45-B662-49DE-905D-4225977F7722}" srcOrd="0" destOrd="0" parTransId="{7EA23DD3-FB84-4877-9816-7699C2D429E9}" sibTransId="{F981E38F-E90B-48BB-99DE-9D7A077748B3}"/>
    <dgm:cxn modelId="{380B0322-9CCF-49EA-823C-1870CBA8F471}" type="presOf" srcId="{EF24BC1F-DE6A-41D2-A7C5-5EC8FB386F8D}" destId="{077CFDE4-3A15-4BEB-8AF2-20FDA8161B7E}" srcOrd="0" destOrd="0" presId="urn:microsoft.com/office/officeart/2005/8/layout/lProcess1"/>
    <dgm:cxn modelId="{8FEFFB9F-FCA4-476E-AEE8-9A05936FBA63}" type="presOf" srcId="{8AAE01ED-ACCC-4D51-8D58-B071D7B1FCD1}" destId="{CF2A1B46-8869-46D3-B342-4E1D9744FEA4}" srcOrd="0" destOrd="0" presId="urn:microsoft.com/office/officeart/2005/8/layout/lProcess1"/>
    <dgm:cxn modelId="{94CF67F3-73AD-48F7-A197-413A1158CEBC}" type="presOf" srcId="{57982E55-D6B6-4A54-B127-BE00195714CC}" destId="{2CB36EEF-8228-4B2E-AA0E-F7ACB25CB2D2}" srcOrd="0" destOrd="0" presId="urn:microsoft.com/office/officeart/2005/8/layout/lProcess1"/>
    <dgm:cxn modelId="{72C63D54-377E-41D8-B48D-9EA4ED6EC5DD}" srcId="{5208FDBB-9C6A-42E4-ADEC-1F14C83E20FC}" destId="{430EAA2A-AB94-44E6-B6FD-1971A7457BD5}" srcOrd="1" destOrd="0" parTransId="{11D914F3-9D76-493B-BF12-94B1E762EEDA}" sibTransId="{3DE62454-7D2B-45C4-8065-9E5FFA2BC9C3}"/>
    <dgm:cxn modelId="{DB6E2DC0-EDBD-4585-B1CE-BF67ACBAABA3}" type="presOf" srcId="{A81E2460-8999-46DB-8672-C630F2A310BB}" destId="{979045AF-C174-41FC-8B8B-50DC966B5A1B}" srcOrd="0" destOrd="0" presId="urn:microsoft.com/office/officeart/2005/8/layout/lProcess1"/>
    <dgm:cxn modelId="{1613C2B7-B1F7-4763-BEBB-3CA8D5621019}" srcId="{57982E55-D6B6-4A54-B127-BE00195714CC}" destId="{5208FDBB-9C6A-42E4-ADEC-1F14C83E20FC}" srcOrd="1" destOrd="0" parTransId="{D1A549C4-713E-450C-B3B8-2DD2E96632D4}" sibTransId="{5DA72496-3311-4B2A-8C57-D0B377CC0EAC}"/>
    <dgm:cxn modelId="{B6005FC6-E2D7-476B-AD28-E51757B88B0E}" type="presParOf" srcId="{2CB36EEF-8228-4B2E-AA0E-F7ACB25CB2D2}" destId="{C26D5D63-0B23-476E-B1A4-A702766C4466}" srcOrd="0" destOrd="0" presId="urn:microsoft.com/office/officeart/2005/8/layout/lProcess1"/>
    <dgm:cxn modelId="{FCF7D88F-C0AC-412A-9460-FE752333D58F}" type="presParOf" srcId="{C26D5D63-0B23-476E-B1A4-A702766C4466}" destId="{996FCF4B-3D98-4FD3-A7EF-8C7B2BDC45BE}" srcOrd="0" destOrd="0" presId="urn:microsoft.com/office/officeart/2005/8/layout/lProcess1"/>
    <dgm:cxn modelId="{740CAA60-5D12-41D4-92B7-10F2AF72ACC7}" type="presParOf" srcId="{C26D5D63-0B23-476E-B1A4-A702766C4466}" destId="{326369A2-49B6-4515-B44F-78BCADEF9729}" srcOrd="1" destOrd="0" presId="urn:microsoft.com/office/officeart/2005/8/layout/lProcess1"/>
    <dgm:cxn modelId="{0A2A8F2B-D6A3-4E4E-AB37-BB39BE6AC781}" type="presParOf" srcId="{C26D5D63-0B23-476E-B1A4-A702766C4466}" destId="{57C052CC-52E0-4422-B232-59B39850CB2C}" srcOrd="2" destOrd="0" presId="urn:microsoft.com/office/officeart/2005/8/layout/lProcess1"/>
    <dgm:cxn modelId="{6255C1E5-323B-44CA-B676-D47553C7128D}" type="presParOf" srcId="{C26D5D63-0B23-476E-B1A4-A702766C4466}" destId="{E835C0CB-918B-4A4D-96C5-FE1A31D3F402}" srcOrd="3" destOrd="0" presId="urn:microsoft.com/office/officeart/2005/8/layout/lProcess1"/>
    <dgm:cxn modelId="{A80C8AFB-70C2-4EA2-B501-26FB20E41E9E}" type="presParOf" srcId="{C26D5D63-0B23-476E-B1A4-A702766C4466}" destId="{077CFDE4-3A15-4BEB-8AF2-20FDA8161B7E}" srcOrd="4" destOrd="0" presId="urn:microsoft.com/office/officeart/2005/8/layout/lProcess1"/>
    <dgm:cxn modelId="{A22E4591-9B25-4980-8CD1-C11B0EFD5108}" type="presParOf" srcId="{2CB36EEF-8228-4B2E-AA0E-F7ACB25CB2D2}" destId="{143CC1BD-EA1F-41CA-A39D-4152E2E6C75B}" srcOrd="1" destOrd="0" presId="urn:microsoft.com/office/officeart/2005/8/layout/lProcess1"/>
    <dgm:cxn modelId="{C24F4175-4E42-4AFA-B8CD-6B9F833ED31F}" type="presParOf" srcId="{2CB36EEF-8228-4B2E-AA0E-F7ACB25CB2D2}" destId="{E53E8C91-CB2C-41A8-B977-80288622427D}" srcOrd="2" destOrd="0" presId="urn:microsoft.com/office/officeart/2005/8/layout/lProcess1"/>
    <dgm:cxn modelId="{D62AF532-EF21-4BA2-B8BD-ECF5AD100041}" type="presParOf" srcId="{E53E8C91-CB2C-41A8-B977-80288622427D}" destId="{67D6074C-7EEF-414B-8CD2-C286FA745928}" srcOrd="0" destOrd="0" presId="urn:microsoft.com/office/officeart/2005/8/layout/lProcess1"/>
    <dgm:cxn modelId="{FAC27398-2369-4416-A66E-5AFBE9D4DEB8}" type="presParOf" srcId="{E53E8C91-CB2C-41A8-B977-80288622427D}" destId="{CF2A1B46-8869-46D3-B342-4E1D9744FEA4}" srcOrd="1" destOrd="0" presId="urn:microsoft.com/office/officeart/2005/8/layout/lProcess1"/>
    <dgm:cxn modelId="{754CF04F-ACA4-4E61-BB71-11EDFCE18D17}" type="presParOf" srcId="{E53E8C91-CB2C-41A8-B977-80288622427D}" destId="{7699BA6E-645F-4120-9664-9599DCDD3DAD}" srcOrd="2" destOrd="0" presId="urn:microsoft.com/office/officeart/2005/8/layout/lProcess1"/>
    <dgm:cxn modelId="{9FFF50B4-3023-4DF5-9A20-FF61639D77D8}" type="presParOf" srcId="{E53E8C91-CB2C-41A8-B977-80288622427D}" destId="{979045AF-C174-41FC-8B8B-50DC966B5A1B}" srcOrd="3" destOrd="0" presId="urn:microsoft.com/office/officeart/2005/8/layout/lProcess1"/>
    <dgm:cxn modelId="{6B8851BC-5B6F-44EE-A06B-FA56BAF27557}" type="presParOf" srcId="{E53E8C91-CB2C-41A8-B977-80288622427D}" destId="{26FFCB10-AD39-4797-901E-DB9239FF4912}" srcOrd="4"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7982E55-D6B6-4A54-B127-BE00195714CC}" type="doc">
      <dgm:prSet loTypeId="urn:microsoft.com/office/officeart/2005/8/layout/lProcess1" loCatId="process" qsTypeId="urn:microsoft.com/office/officeart/2005/8/quickstyle/simple1" qsCatId="simple" csTypeId="urn:microsoft.com/office/officeart/2005/8/colors/accent0_3" csCatId="mainScheme" phldr="1"/>
      <dgm:spPr/>
      <dgm:t>
        <a:bodyPr/>
        <a:lstStyle/>
        <a:p>
          <a:endParaRPr lang="en-US"/>
        </a:p>
      </dgm:t>
    </dgm:pt>
    <dgm:pt modelId="{0FDC6E45-B662-49DE-905D-4225977F7722}">
      <dgm:prSet phldrT="[Text]" custT="1"/>
      <dgm:spPr>
        <a:solidFill>
          <a:schemeClr val="tx2"/>
        </a:solidFill>
      </dgm:spPr>
      <dgm:t>
        <a:bodyPr/>
        <a:lstStyle/>
        <a:p>
          <a:r>
            <a:rPr lang="en-US" sz="2400" b="1" dirty="0"/>
            <a:t>KHÓ KHĂN</a:t>
          </a:r>
        </a:p>
      </dgm:t>
    </dgm:pt>
    <dgm:pt modelId="{7EA23DD3-FB84-4877-9816-7699C2D429E9}" type="parTrans" cxnId="{2A5F67C2-B404-4217-A3EB-DBE649D64312}">
      <dgm:prSet/>
      <dgm:spPr/>
      <dgm:t>
        <a:bodyPr/>
        <a:lstStyle/>
        <a:p>
          <a:endParaRPr lang="en-US" sz="2400"/>
        </a:p>
      </dgm:t>
    </dgm:pt>
    <dgm:pt modelId="{F981E38F-E90B-48BB-99DE-9D7A077748B3}" type="sibTrans" cxnId="{2A5F67C2-B404-4217-A3EB-DBE649D64312}">
      <dgm:prSet/>
      <dgm:spPr/>
      <dgm:t>
        <a:bodyPr/>
        <a:lstStyle/>
        <a:p>
          <a:endParaRPr lang="en-US" sz="2400"/>
        </a:p>
      </dgm:t>
    </dgm:pt>
    <dgm:pt modelId="{DCA31605-6408-48D0-9714-2CA5FFBDF797}">
      <dgm:prSet phldrT="[Text]" custT="1"/>
      <dgm:spPr>
        <a:solidFill>
          <a:schemeClr val="bg1">
            <a:lumMod val="85000"/>
            <a:alpha val="90000"/>
          </a:schemeClr>
        </a:solidFill>
      </dgm:spPr>
      <dgm:t>
        <a:bodyPr/>
        <a:lstStyle/>
        <a:p>
          <a:pPr>
            <a:lnSpc>
              <a:spcPct val="100000"/>
            </a:lnSpc>
            <a:spcAft>
              <a:spcPts val="0"/>
            </a:spcAft>
          </a:pPr>
          <a:r>
            <a:rPr lang="en-US" sz="2000" dirty="0" err="1"/>
            <a:t>Khách</a:t>
          </a:r>
          <a:r>
            <a:rPr lang="en-US" sz="2000" dirty="0"/>
            <a:t> </a:t>
          </a:r>
          <a:r>
            <a:rPr lang="en-US" sz="2000" dirty="0" err="1"/>
            <a:t>hàng</a:t>
          </a:r>
          <a:r>
            <a:rPr lang="en-US" sz="2000" dirty="0"/>
            <a:t> </a:t>
          </a:r>
          <a:r>
            <a:rPr lang="en-US" sz="2000" dirty="0" err="1"/>
            <a:t>không</a:t>
          </a:r>
          <a:r>
            <a:rPr lang="en-US" sz="2000" dirty="0"/>
            <a:t> </a:t>
          </a:r>
          <a:r>
            <a:rPr lang="en-US" sz="2000" dirty="0" err="1"/>
            <a:t>có</a:t>
          </a:r>
          <a:r>
            <a:rPr lang="en-US" sz="2000" dirty="0"/>
            <a:t> </a:t>
          </a:r>
          <a:r>
            <a:rPr lang="en-US" sz="2000" dirty="0" err="1"/>
            <a:t>giấy</a:t>
          </a:r>
          <a:r>
            <a:rPr lang="en-US" sz="2000" dirty="0"/>
            <a:t> </a:t>
          </a:r>
          <a:r>
            <a:rPr lang="en-US" sz="2000" dirty="0" err="1"/>
            <a:t>tờ</a:t>
          </a:r>
          <a:r>
            <a:rPr lang="en-US" sz="2000" dirty="0"/>
            <a:t> </a:t>
          </a:r>
          <a:r>
            <a:rPr lang="en-US" sz="2000" dirty="0" err="1"/>
            <a:t>tùy</a:t>
          </a:r>
          <a:r>
            <a:rPr lang="en-US" sz="2000" dirty="0"/>
            <a:t> </a:t>
          </a:r>
          <a:r>
            <a:rPr lang="en-US" sz="2000" dirty="0" err="1"/>
            <a:t>thân</a:t>
          </a:r>
          <a:endParaRPr lang="en-US" sz="2000" dirty="0"/>
        </a:p>
      </dgm:t>
    </dgm:pt>
    <dgm:pt modelId="{E126152E-42D0-41E1-8224-0D664AFC8F1A}" type="parTrans" cxnId="{0177F272-1BC5-4EDA-B7DE-53C112837A07}">
      <dgm:prSet/>
      <dgm:spPr>
        <a:noFill/>
      </dgm:spPr>
      <dgm:t>
        <a:bodyPr/>
        <a:lstStyle/>
        <a:p>
          <a:endParaRPr lang="en-US" sz="2400"/>
        </a:p>
      </dgm:t>
    </dgm:pt>
    <dgm:pt modelId="{5618D910-9163-40E8-AA98-4267139719CF}" type="sibTrans" cxnId="{0177F272-1BC5-4EDA-B7DE-53C112837A07}">
      <dgm:prSet/>
      <dgm:spPr>
        <a:noFill/>
      </dgm:spPr>
      <dgm:t>
        <a:bodyPr/>
        <a:lstStyle/>
        <a:p>
          <a:endParaRPr lang="en-US" sz="2400"/>
        </a:p>
      </dgm:t>
    </dgm:pt>
    <dgm:pt modelId="{E63050BE-3C67-494A-AD4E-29BDDE328497}">
      <dgm:prSet phldrT="[Text]" custT="1"/>
      <dgm:spPr>
        <a:solidFill>
          <a:schemeClr val="bg1">
            <a:lumMod val="75000"/>
            <a:alpha val="90000"/>
          </a:schemeClr>
        </a:solidFill>
      </dgm:spPr>
      <dgm:t>
        <a:bodyPr/>
        <a:lstStyle/>
        <a:p>
          <a:pPr>
            <a:lnSpc>
              <a:spcPct val="100000"/>
            </a:lnSpc>
            <a:spcAft>
              <a:spcPts val="0"/>
            </a:spcAft>
          </a:pPr>
          <a:r>
            <a:rPr lang="en-US" sz="2000" dirty="0" err="1"/>
            <a:t>Không</a:t>
          </a:r>
          <a:r>
            <a:rPr lang="en-US" sz="2000" dirty="0"/>
            <a:t> </a:t>
          </a:r>
          <a:r>
            <a:rPr lang="en-US" sz="2000" dirty="0" err="1"/>
            <a:t>người</a:t>
          </a:r>
          <a:r>
            <a:rPr lang="en-US" sz="2000" dirty="0"/>
            <a:t> </a:t>
          </a:r>
          <a:r>
            <a:rPr lang="en-US" sz="2000" dirty="0" err="1"/>
            <a:t>thân</a:t>
          </a:r>
          <a:r>
            <a:rPr lang="en-US" sz="2000" dirty="0"/>
            <a:t> </a:t>
          </a:r>
          <a:r>
            <a:rPr lang="en-US" sz="2000" dirty="0" err="1"/>
            <a:t>bảo</a:t>
          </a:r>
          <a:r>
            <a:rPr lang="en-US" sz="2000" dirty="0"/>
            <a:t> </a:t>
          </a:r>
          <a:r>
            <a:rPr lang="en-US" sz="2000" dirty="0" err="1"/>
            <a:t>lãnh</a:t>
          </a:r>
          <a:endParaRPr lang="en-US" sz="2000" dirty="0"/>
        </a:p>
      </dgm:t>
    </dgm:pt>
    <dgm:pt modelId="{9140F737-3081-4109-952F-8413C47F893C}" type="parTrans" cxnId="{10D3AE14-A9D1-49FF-B172-0DD6048C8066}">
      <dgm:prSet/>
      <dgm:spPr/>
      <dgm:t>
        <a:bodyPr/>
        <a:lstStyle/>
        <a:p>
          <a:endParaRPr lang="en-US" sz="2400"/>
        </a:p>
      </dgm:t>
    </dgm:pt>
    <dgm:pt modelId="{CEF195B0-A412-4AAA-9DD4-D50BEB6B5B0A}" type="sibTrans" cxnId="{10D3AE14-A9D1-49FF-B172-0DD6048C8066}">
      <dgm:prSet/>
      <dgm:spPr>
        <a:noFill/>
      </dgm:spPr>
      <dgm:t>
        <a:bodyPr/>
        <a:lstStyle/>
        <a:p>
          <a:endParaRPr lang="en-US" sz="2400"/>
        </a:p>
      </dgm:t>
    </dgm:pt>
    <dgm:pt modelId="{5208FDBB-9C6A-42E4-ADEC-1F14C83E20FC}">
      <dgm:prSet phldrT="[Text]" custT="1"/>
      <dgm:spPr>
        <a:solidFill>
          <a:schemeClr val="tx2"/>
        </a:solidFill>
      </dgm:spPr>
      <dgm:t>
        <a:bodyPr/>
        <a:lstStyle/>
        <a:p>
          <a:pPr>
            <a:lnSpc>
              <a:spcPct val="100000"/>
            </a:lnSpc>
            <a:spcAft>
              <a:spcPts val="0"/>
            </a:spcAft>
          </a:pPr>
          <a:r>
            <a:rPr lang="en-US" sz="2400" b="1" dirty="0"/>
            <a:t>HỖ TRỢ TỪ CBO</a:t>
          </a:r>
        </a:p>
      </dgm:t>
    </dgm:pt>
    <dgm:pt modelId="{D1A549C4-713E-450C-B3B8-2DD2E96632D4}" type="parTrans" cxnId="{1613C2B7-B1F7-4763-BEBB-3CA8D5621019}">
      <dgm:prSet/>
      <dgm:spPr/>
      <dgm:t>
        <a:bodyPr/>
        <a:lstStyle/>
        <a:p>
          <a:endParaRPr lang="en-US" sz="2400"/>
        </a:p>
      </dgm:t>
    </dgm:pt>
    <dgm:pt modelId="{5DA72496-3311-4B2A-8C57-D0B377CC0EAC}" type="sibTrans" cxnId="{1613C2B7-B1F7-4763-BEBB-3CA8D5621019}">
      <dgm:prSet/>
      <dgm:spPr/>
      <dgm:t>
        <a:bodyPr/>
        <a:lstStyle/>
        <a:p>
          <a:endParaRPr lang="en-US" sz="2400"/>
        </a:p>
      </dgm:t>
    </dgm:pt>
    <dgm:pt modelId="{6C79954B-7594-4C17-B3B4-E82399765128}">
      <dgm:prSet phldrT="[Text]" custT="1"/>
      <dgm:spPr>
        <a:solidFill>
          <a:schemeClr val="bg1">
            <a:lumMod val="85000"/>
            <a:alpha val="90000"/>
          </a:schemeClr>
        </a:solidFill>
      </dgm:spPr>
      <dgm:t>
        <a:bodyPr/>
        <a:lstStyle/>
        <a:p>
          <a:pPr>
            <a:lnSpc>
              <a:spcPct val="100000"/>
            </a:lnSpc>
            <a:spcAft>
              <a:spcPts val="0"/>
            </a:spcAft>
          </a:pPr>
          <a:r>
            <a:rPr lang="en-US" sz="2000" dirty="0" err="1"/>
            <a:t>Tìm</a:t>
          </a:r>
          <a:r>
            <a:rPr lang="en-US" sz="2000" dirty="0"/>
            <a:t> </a:t>
          </a:r>
          <a:r>
            <a:rPr lang="en-US" sz="2000" dirty="0" err="1"/>
            <a:t>hiểu</a:t>
          </a:r>
          <a:r>
            <a:rPr lang="en-US" sz="2000" dirty="0"/>
            <a:t> </a:t>
          </a:r>
          <a:r>
            <a:rPr lang="en-US" sz="2000" dirty="0" err="1"/>
            <a:t>lý</a:t>
          </a:r>
          <a:r>
            <a:rPr lang="en-US" sz="2000" dirty="0"/>
            <a:t> do </a:t>
          </a:r>
          <a:r>
            <a:rPr lang="en-US" sz="2000" dirty="0" err="1"/>
            <a:t>không</a:t>
          </a:r>
          <a:r>
            <a:rPr lang="en-US" sz="2000" dirty="0"/>
            <a:t> </a:t>
          </a:r>
          <a:r>
            <a:rPr lang="en-US" sz="2000" dirty="0" err="1"/>
            <a:t>có</a:t>
          </a:r>
          <a:r>
            <a:rPr lang="en-US" sz="2000" dirty="0"/>
            <a:t> </a:t>
          </a:r>
          <a:r>
            <a:rPr lang="en-US" sz="2000" dirty="0" err="1"/>
            <a:t>giấy</a:t>
          </a:r>
          <a:r>
            <a:rPr lang="en-US" sz="2000" dirty="0"/>
            <a:t> </a:t>
          </a:r>
          <a:r>
            <a:rPr lang="en-US" sz="2000" dirty="0" err="1"/>
            <a:t>tờ</a:t>
          </a:r>
          <a:r>
            <a:rPr lang="en-US" sz="2000" dirty="0"/>
            <a:t> </a:t>
          </a:r>
          <a:r>
            <a:rPr lang="en-US" sz="2000" dirty="0" err="1"/>
            <a:t>tùy</a:t>
          </a:r>
          <a:r>
            <a:rPr lang="en-US" sz="2000" dirty="0"/>
            <a:t> </a:t>
          </a:r>
          <a:r>
            <a:rPr lang="en-US" sz="2000" dirty="0" err="1"/>
            <a:t>thân</a:t>
          </a:r>
          <a:r>
            <a:rPr lang="en-US" sz="2000" dirty="0"/>
            <a:t> </a:t>
          </a:r>
          <a:r>
            <a:rPr lang="en-US" sz="2000" dirty="0" err="1"/>
            <a:t>để</a:t>
          </a:r>
          <a:r>
            <a:rPr lang="en-US" sz="2000" dirty="0"/>
            <a:t> </a:t>
          </a:r>
          <a:r>
            <a:rPr lang="en-US" sz="2000" dirty="0" err="1"/>
            <a:t>hỗ</a:t>
          </a:r>
          <a:r>
            <a:rPr lang="en-US" sz="2000" dirty="0"/>
            <a:t> </a:t>
          </a:r>
          <a:r>
            <a:rPr lang="en-US" sz="2000" dirty="0" err="1"/>
            <a:t>trợ</a:t>
          </a:r>
          <a:endParaRPr lang="en-US" sz="2000" dirty="0"/>
        </a:p>
      </dgm:t>
    </dgm:pt>
    <dgm:pt modelId="{8AAE01ED-ACCC-4D51-8D58-B071D7B1FCD1}" type="parTrans" cxnId="{E6AE1B29-A969-4EF1-8680-D874ABD0C232}">
      <dgm:prSet/>
      <dgm:spPr>
        <a:noFill/>
      </dgm:spPr>
      <dgm:t>
        <a:bodyPr/>
        <a:lstStyle/>
        <a:p>
          <a:endParaRPr lang="en-US" sz="2400"/>
        </a:p>
      </dgm:t>
    </dgm:pt>
    <dgm:pt modelId="{A81E2460-8999-46DB-8672-C630F2A310BB}" type="sibTrans" cxnId="{E6AE1B29-A969-4EF1-8680-D874ABD0C232}">
      <dgm:prSet/>
      <dgm:spPr>
        <a:noFill/>
      </dgm:spPr>
      <dgm:t>
        <a:bodyPr/>
        <a:lstStyle/>
        <a:p>
          <a:endParaRPr lang="en-US" sz="2400"/>
        </a:p>
      </dgm:t>
    </dgm:pt>
    <dgm:pt modelId="{1CA72AB5-3B81-468C-B0D2-F7454A9D1954}">
      <dgm:prSet phldrT="[Text]" custT="1"/>
      <dgm:spPr>
        <a:solidFill>
          <a:schemeClr val="bg1">
            <a:lumMod val="75000"/>
            <a:alpha val="90000"/>
          </a:schemeClr>
        </a:solidFill>
      </dgm:spPr>
      <dgm:t>
        <a:bodyPr/>
        <a:lstStyle/>
        <a:p>
          <a:pPr>
            <a:lnSpc>
              <a:spcPct val="100000"/>
            </a:lnSpc>
            <a:spcAft>
              <a:spcPts val="0"/>
            </a:spcAft>
          </a:pPr>
          <a:r>
            <a:rPr lang="en-US" sz="2000" dirty="0"/>
            <a:t>CBO </a:t>
          </a:r>
          <a:r>
            <a:rPr lang="en-US" sz="2000" dirty="0" err="1"/>
            <a:t>đứng</a:t>
          </a:r>
          <a:r>
            <a:rPr lang="en-US" sz="2000" dirty="0"/>
            <a:t> </a:t>
          </a:r>
          <a:r>
            <a:rPr lang="en-US" sz="2000" dirty="0" err="1"/>
            <a:t>ra</a:t>
          </a:r>
          <a:r>
            <a:rPr lang="en-US" sz="2000" dirty="0"/>
            <a:t> </a:t>
          </a:r>
          <a:r>
            <a:rPr lang="en-US" sz="2000" dirty="0" err="1"/>
            <a:t>bảo</a:t>
          </a:r>
          <a:r>
            <a:rPr lang="en-US" sz="2000" dirty="0"/>
            <a:t> </a:t>
          </a:r>
          <a:r>
            <a:rPr lang="en-US" sz="2000" dirty="0" err="1"/>
            <a:t>lãnh</a:t>
          </a:r>
          <a:r>
            <a:rPr lang="en-US" sz="2000" dirty="0"/>
            <a:t> </a:t>
          </a:r>
        </a:p>
      </dgm:t>
    </dgm:pt>
    <dgm:pt modelId="{5D587560-E69F-4231-A609-9718C0F89C3F}" type="parTrans" cxnId="{AC6451CF-15EA-4519-B285-44966CAB3005}">
      <dgm:prSet/>
      <dgm:spPr/>
      <dgm:t>
        <a:bodyPr/>
        <a:lstStyle/>
        <a:p>
          <a:endParaRPr lang="en-US" sz="2400"/>
        </a:p>
      </dgm:t>
    </dgm:pt>
    <dgm:pt modelId="{51F3CECD-EF67-4319-80C7-1AE9BBC80AE7}" type="sibTrans" cxnId="{AC6451CF-15EA-4519-B285-44966CAB3005}">
      <dgm:prSet/>
      <dgm:spPr>
        <a:noFill/>
      </dgm:spPr>
      <dgm:t>
        <a:bodyPr/>
        <a:lstStyle/>
        <a:p>
          <a:endParaRPr lang="en-US" sz="2400"/>
        </a:p>
      </dgm:t>
    </dgm:pt>
    <dgm:pt modelId="{2CB36EEF-8228-4B2E-AA0E-F7ACB25CB2D2}" type="pres">
      <dgm:prSet presAssocID="{57982E55-D6B6-4A54-B127-BE00195714CC}" presName="Name0" presStyleCnt="0">
        <dgm:presLayoutVars>
          <dgm:dir/>
          <dgm:animLvl val="lvl"/>
          <dgm:resizeHandles val="exact"/>
        </dgm:presLayoutVars>
      </dgm:prSet>
      <dgm:spPr/>
      <dgm:t>
        <a:bodyPr/>
        <a:lstStyle/>
        <a:p>
          <a:endParaRPr lang="vi-VN"/>
        </a:p>
      </dgm:t>
    </dgm:pt>
    <dgm:pt modelId="{C26D5D63-0B23-476E-B1A4-A702766C4466}" type="pres">
      <dgm:prSet presAssocID="{0FDC6E45-B662-49DE-905D-4225977F7722}" presName="vertFlow" presStyleCnt="0"/>
      <dgm:spPr/>
    </dgm:pt>
    <dgm:pt modelId="{996FCF4B-3D98-4FD3-A7EF-8C7B2BDC45BE}" type="pres">
      <dgm:prSet presAssocID="{0FDC6E45-B662-49DE-905D-4225977F7722}" presName="header" presStyleLbl="node1" presStyleIdx="0" presStyleCnt="2"/>
      <dgm:spPr/>
      <dgm:t>
        <a:bodyPr/>
        <a:lstStyle/>
        <a:p>
          <a:endParaRPr lang="vi-VN"/>
        </a:p>
      </dgm:t>
    </dgm:pt>
    <dgm:pt modelId="{326369A2-49B6-4515-B44F-78BCADEF9729}" type="pres">
      <dgm:prSet presAssocID="{E126152E-42D0-41E1-8224-0D664AFC8F1A}" presName="parTrans" presStyleLbl="sibTrans2D1" presStyleIdx="0" presStyleCnt="4"/>
      <dgm:spPr/>
      <dgm:t>
        <a:bodyPr/>
        <a:lstStyle/>
        <a:p>
          <a:endParaRPr lang="vi-VN"/>
        </a:p>
      </dgm:t>
    </dgm:pt>
    <dgm:pt modelId="{57C052CC-52E0-4422-B232-59B39850CB2C}" type="pres">
      <dgm:prSet presAssocID="{DCA31605-6408-48D0-9714-2CA5FFBDF797}" presName="child" presStyleLbl="alignAccFollowNode1" presStyleIdx="0" presStyleCnt="4">
        <dgm:presLayoutVars>
          <dgm:chMax val="0"/>
          <dgm:bulletEnabled val="1"/>
        </dgm:presLayoutVars>
      </dgm:prSet>
      <dgm:spPr/>
      <dgm:t>
        <a:bodyPr/>
        <a:lstStyle/>
        <a:p>
          <a:endParaRPr lang="vi-VN"/>
        </a:p>
      </dgm:t>
    </dgm:pt>
    <dgm:pt modelId="{E835C0CB-918B-4A4D-96C5-FE1A31D3F402}" type="pres">
      <dgm:prSet presAssocID="{5618D910-9163-40E8-AA98-4267139719CF}" presName="sibTrans" presStyleLbl="sibTrans2D1" presStyleIdx="1" presStyleCnt="4"/>
      <dgm:spPr/>
      <dgm:t>
        <a:bodyPr/>
        <a:lstStyle/>
        <a:p>
          <a:endParaRPr lang="vi-VN"/>
        </a:p>
      </dgm:t>
    </dgm:pt>
    <dgm:pt modelId="{0AF70F71-0195-4878-A7B2-72B11FD4E78B}" type="pres">
      <dgm:prSet presAssocID="{E63050BE-3C67-494A-AD4E-29BDDE328497}" presName="child" presStyleLbl="alignAccFollowNode1" presStyleIdx="1" presStyleCnt="4" custLinFactNeighborX="-116" custLinFactNeighborY="74733">
        <dgm:presLayoutVars>
          <dgm:chMax val="0"/>
          <dgm:bulletEnabled val="1"/>
        </dgm:presLayoutVars>
      </dgm:prSet>
      <dgm:spPr/>
      <dgm:t>
        <a:bodyPr/>
        <a:lstStyle/>
        <a:p>
          <a:endParaRPr lang="vi-VN"/>
        </a:p>
      </dgm:t>
    </dgm:pt>
    <dgm:pt modelId="{143CC1BD-EA1F-41CA-A39D-4152E2E6C75B}" type="pres">
      <dgm:prSet presAssocID="{0FDC6E45-B662-49DE-905D-4225977F7722}" presName="hSp" presStyleCnt="0"/>
      <dgm:spPr/>
    </dgm:pt>
    <dgm:pt modelId="{E53E8C91-CB2C-41A8-B977-80288622427D}" type="pres">
      <dgm:prSet presAssocID="{5208FDBB-9C6A-42E4-ADEC-1F14C83E20FC}" presName="vertFlow" presStyleCnt="0"/>
      <dgm:spPr/>
    </dgm:pt>
    <dgm:pt modelId="{67D6074C-7EEF-414B-8CD2-C286FA745928}" type="pres">
      <dgm:prSet presAssocID="{5208FDBB-9C6A-42E4-ADEC-1F14C83E20FC}" presName="header" presStyleLbl="node1" presStyleIdx="1" presStyleCnt="2" custScaleX="116601"/>
      <dgm:spPr/>
      <dgm:t>
        <a:bodyPr/>
        <a:lstStyle/>
        <a:p>
          <a:endParaRPr lang="vi-VN"/>
        </a:p>
      </dgm:t>
    </dgm:pt>
    <dgm:pt modelId="{CF2A1B46-8869-46D3-B342-4E1D9744FEA4}" type="pres">
      <dgm:prSet presAssocID="{8AAE01ED-ACCC-4D51-8D58-B071D7B1FCD1}" presName="parTrans" presStyleLbl="sibTrans2D1" presStyleIdx="2" presStyleCnt="4"/>
      <dgm:spPr/>
      <dgm:t>
        <a:bodyPr/>
        <a:lstStyle/>
        <a:p>
          <a:endParaRPr lang="vi-VN"/>
        </a:p>
      </dgm:t>
    </dgm:pt>
    <dgm:pt modelId="{7699BA6E-645F-4120-9664-9599DCDD3DAD}" type="pres">
      <dgm:prSet presAssocID="{6C79954B-7594-4C17-B3B4-E82399765128}" presName="child" presStyleLbl="alignAccFollowNode1" presStyleIdx="2" presStyleCnt="4" custScaleX="116601" custScaleY="129563">
        <dgm:presLayoutVars>
          <dgm:chMax val="0"/>
          <dgm:bulletEnabled val="1"/>
        </dgm:presLayoutVars>
      </dgm:prSet>
      <dgm:spPr/>
      <dgm:t>
        <a:bodyPr/>
        <a:lstStyle/>
        <a:p>
          <a:endParaRPr lang="vi-VN"/>
        </a:p>
      </dgm:t>
    </dgm:pt>
    <dgm:pt modelId="{979045AF-C174-41FC-8B8B-50DC966B5A1B}" type="pres">
      <dgm:prSet presAssocID="{A81E2460-8999-46DB-8672-C630F2A310BB}" presName="sibTrans" presStyleLbl="sibTrans2D1" presStyleIdx="3" presStyleCnt="4"/>
      <dgm:spPr/>
      <dgm:t>
        <a:bodyPr/>
        <a:lstStyle/>
        <a:p>
          <a:endParaRPr lang="vi-VN"/>
        </a:p>
      </dgm:t>
    </dgm:pt>
    <dgm:pt modelId="{F6AB25CB-BF63-4636-9E22-CDC1A0653F79}" type="pres">
      <dgm:prSet presAssocID="{1CA72AB5-3B81-468C-B0D2-F7454A9D1954}" presName="child" presStyleLbl="alignAccFollowNode1" presStyleIdx="3" presStyleCnt="4" custScaleX="116601">
        <dgm:presLayoutVars>
          <dgm:chMax val="0"/>
          <dgm:bulletEnabled val="1"/>
        </dgm:presLayoutVars>
      </dgm:prSet>
      <dgm:spPr/>
      <dgm:t>
        <a:bodyPr/>
        <a:lstStyle/>
        <a:p>
          <a:endParaRPr lang="vi-VN"/>
        </a:p>
      </dgm:t>
    </dgm:pt>
  </dgm:ptLst>
  <dgm:cxnLst>
    <dgm:cxn modelId="{A7F854A8-31CF-4A85-85A7-12FF53A5D683}" type="presOf" srcId="{5208FDBB-9C6A-42E4-ADEC-1F14C83E20FC}" destId="{67D6074C-7EEF-414B-8CD2-C286FA745928}" srcOrd="0" destOrd="0" presId="urn:microsoft.com/office/officeart/2005/8/layout/lProcess1"/>
    <dgm:cxn modelId="{10D3AE14-A9D1-49FF-B172-0DD6048C8066}" srcId="{0FDC6E45-B662-49DE-905D-4225977F7722}" destId="{E63050BE-3C67-494A-AD4E-29BDDE328497}" srcOrd="1" destOrd="0" parTransId="{9140F737-3081-4109-952F-8413C47F893C}" sibTransId="{CEF195B0-A412-4AAA-9DD4-D50BEB6B5B0A}"/>
    <dgm:cxn modelId="{E6AE1B29-A969-4EF1-8680-D874ABD0C232}" srcId="{5208FDBB-9C6A-42E4-ADEC-1F14C83E20FC}" destId="{6C79954B-7594-4C17-B3B4-E82399765128}" srcOrd="0" destOrd="0" parTransId="{8AAE01ED-ACCC-4D51-8D58-B071D7B1FCD1}" sibTransId="{A81E2460-8999-46DB-8672-C630F2A310BB}"/>
    <dgm:cxn modelId="{C88CA907-78C3-462B-9316-A35F8E3BD8FB}" type="presOf" srcId="{8AAE01ED-ACCC-4D51-8D58-B071D7B1FCD1}" destId="{CF2A1B46-8869-46D3-B342-4E1D9744FEA4}" srcOrd="0" destOrd="0" presId="urn:microsoft.com/office/officeart/2005/8/layout/lProcess1"/>
    <dgm:cxn modelId="{E9B85D76-6097-492A-B6EC-4B5BF2DD734C}" type="presOf" srcId="{E126152E-42D0-41E1-8224-0D664AFC8F1A}" destId="{326369A2-49B6-4515-B44F-78BCADEF9729}" srcOrd="0" destOrd="0" presId="urn:microsoft.com/office/officeart/2005/8/layout/lProcess1"/>
    <dgm:cxn modelId="{E3063F79-81C9-4C5A-8DE3-6FAE970FA103}" type="presOf" srcId="{A81E2460-8999-46DB-8672-C630F2A310BB}" destId="{979045AF-C174-41FC-8B8B-50DC966B5A1B}" srcOrd="0" destOrd="0" presId="urn:microsoft.com/office/officeart/2005/8/layout/lProcess1"/>
    <dgm:cxn modelId="{29916BE7-E817-4F5A-BEA4-88E59B7EEB3E}" type="presOf" srcId="{5618D910-9163-40E8-AA98-4267139719CF}" destId="{E835C0CB-918B-4A4D-96C5-FE1A31D3F402}" srcOrd="0" destOrd="0" presId="urn:microsoft.com/office/officeart/2005/8/layout/lProcess1"/>
    <dgm:cxn modelId="{0177F272-1BC5-4EDA-B7DE-53C112837A07}" srcId="{0FDC6E45-B662-49DE-905D-4225977F7722}" destId="{DCA31605-6408-48D0-9714-2CA5FFBDF797}" srcOrd="0" destOrd="0" parTransId="{E126152E-42D0-41E1-8224-0D664AFC8F1A}" sibTransId="{5618D910-9163-40E8-AA98-4267139719CF}"/>
    <dgm:cxn modelId="{AC6451CF-15EA-4519-B285-44966CAB3005}" srcId="{5208FDBB-9C6A-42E4-ADEC-1F14C83E20FC}" destId="{1CA72AB5-3B81-468C-B0D2-F7454A9D1954}" srcOrd="1" destOrd="0" parTransId="{5D587560-E69F-4231-A609-9718C0F89C3F}" sibTransId="{51F3CECD-EF67-4319-80C7-1AE9BBC80AE7}"/>
    <dgm:cxn modelId="{EA259465-A709-401F-A81A-33EEBA15F9CD}" type="presOf" srcId="{0FDC6E45-B662-49DE-905D-4225977F7722}" destId="{996FCF4B-3D98-4FD3-A7EF-8C7B2BDC45BE}" srcOrd="0" destOrd="0" presId="urn:microsoft.com/office/officeart/2005/8/layout/lProcess1"/>
    <dgm:cxn modelId="{0B98334B-AFEA-411A-AB60-2A32AF630EFC}" type="presOf" srcId="{57982E55-D6B6-4A54-B127-BE00195714CC}" destId="{2CB36EEF-8228-4B2E-AA0E-F7ACB25CB2D2}" srcOrd="0" destOrd="0" presId="urn:microsoft.com/office/officeart/2005/8/layout/lProcess1"/>
    <dgm:cxn modelId="{3C3556A0-4B41-43AE-A47D-0CC5A6F97392}" type="presOf" srcId="{E63050BE-3C67-494A-AD4E-29BDDE328497}" destId="{0AF70F71-0195-4878-A7B2-72B11FD4E78B}" srcOrd="0" destOrd="0" presId="urn:microsoft.com/office/officeart/2005/8/layout/lProcess1"/>
    <dgm:cxn modelId="{5D3C7145-BBE9-46FC-AEE6-D3EAEBF65BE2}" type="presOf" srcId="{1CA72AB5-3B81-468C-B0D2-F7454A9D1954}" destId="{F6AB25CB-BF63-4636-9E22-CDC1A0653F79}" srcOrd="0" destOrd="0" presId="urn:microsoft.com/office/officeart/2005/8/layout/lProcess1"/>
    <dgm:cxn modelId="{E9632B7A-88EC-4B0E-B0FD-6EAE8ABD2D04}" type="presOf" srcId="{DCA31605-6408-48D0-9714-2CA5FFBDF797}" destId="{57C052CC-52E0-4422-B232-59B39850CB2C}" srcOrd="0" destOrd="0" presId="urn:microsoft.com/office/officeart/2005/8/layout/lProcess1"/>
    <dgm:cxn modelId="{2A5F67C2-B404-4217-A3EB-DBE649D64312}" srcId="{57982E55-D6B6-4A54-B127-BE00195714CC}" destId="{0FDC6E45-B662-49DE-905D-4225977F7722}" srcOrd="0" destOrd="0" parTransId="{7EA23DD3-FB84-4877-9816-7699C2D429E9}" sibTransId="{F981E38F-E90B-48BB-99DE-9D7A077748B3}"/>
    <dgm:cxn modelId="{94A7080C-D09D-4653-B2C9-14D4A0A0DC0F}" type="presOf" srcId="{6C79954B-7594-4C17-B3B4-E82399765128}" destId="{7699BA6E-645F-4120-9664-9599DCDD3DAD}" srcOrd="0" destOrd="0" presId="urn:microsoft.com/office/officeart/2005/8/layout/lProcess1"/>
    <dgm:cxn modelId="{1613C2B7-B1F7-4763-BEBB-3CA8D5621019}" srcId="{57982E55-D6B6-4A54-B127-BE00195714CC}" destId="{5208FDBB-9C6A-42E4-ADEC-1F14C83E20FC}" srcOrd="1" destOrd="0" parTransId="{D1A549C4-713E-450C-B3B8-2DD2E96632D4}" sibTransId="{5DA72496-3311-4B2A-8C57-D0B377CC0EAC}"/>
    <dgm:cxn modelId="{D5E8D67B-B972-40EF-A5F0-E667C955F2C6}" type="presParOf" srcId="{2CB36EEF-8228-4B2E-AA0E-F7ACB25CB2D2}" destId="{C26D5D63-0B23-476E-B1A4-A702766C4466}" srcOrd="0" destOrd="0" presId="urn:microsoft.com/office/officeart/2005/8/layout/lProcess1"/>
    <dgm:cxn modelId="{98058783-CC89-4DF2-A674-86C0CC300711}" type="presParOf" srcId="{C26D5D63-0B23-476E-B1A4-A702766C4466}" destId="{996FCF4B-3D98-4FD3-A7EF-8C7B2BDC45BE}" srcOrd="0" destOrd="0" presId="urn:microsoft.com/office/officeart/2005/8/layout/lProcess1"/>
    <dgm:cxn modelId="{EDF93B95-74EC-4D9D-A132-16DE54226C76}" type="presParOf" srcId="{C26D5D63-0B23-476E-B1A4-A702766C4466}" destId="{326369A2-49B6-4515-B44F-78BCADEF9729}" srcOrd="1" destOrd="0" presId="urn:microsoft.com/office/officeart/2005/8/layout/lProcess1"/>
    <dgm:cxn modelId="{C6A108C3-D2B4-48CC-910B-9BBB8CB1BA39}" type="presParOf" srcId="{C26D5D63-0B23-476E-B1A4-A702766C4466}" destId="{57C052CC-52E0-4422-B232-59B39850CB2C}" srcOrd="2" destOrd="0" presId="urn:microsoft.com/office/officeart/2005/8/layout/lProcess1"/>
    <dgm:cxn modelId="{F186AD3F-5EC5-46DB-9784-7A51E557B3AE}" type="presParOf" srcId="{C26D5D63-0B23-476E-B1A4-A702766C4466}" destId="{E835C0CB-918B-4A4D-96C5-FE1A31D3F402}" srcOrd="3" destOrd="0" presId="urn:microsoft.com/office/officeart/2005/8/layout/lProcess1"/>
    <dgm:cxn modelId="{C9E3CB25-2550-4FF6-B11A-09463B8B2958}" type="presParOf" srcId="{C26D5D63-0B23-476E-B1A4-A702766C4466}" destId="{0AF70F71-0195-4878-A7B2-72B11FD4E78B}" srcOrd="4" destOrd="0" presId="urn:microsoft.com/office/officeart/2005/8/layout/lProcess1"/>
    <dgm:cxn modelId="{169AE55A-978C-4ADB-8AED-F9A4B2BCFF1D}" type="presParOf" srcId="{2CB36EEF-8228-4B2E-AA0E-F7ACB25CB2D2}" destId="{143CC1BD-EA1F-41CA-A39D-4152E2E6C75B}" srcOrd="1" destOrd="0" presId="urn:microsoft.com/office/officeart/2005/8/layout/lProcess1"/>
    <dgm:cxn modelId="{3AE973D9-D52A-48ED-B55F-570E51D2F7F5}" type="presParOf" srcId="{2CB36EEF-8228-4B2E-AA0E-F7ACB25CB2D2}" destId="{E53E8C91-CB2C-41A8-B977-80288622427D}" srcOrd="2" destOrd="0" presId="urn:microsoft.com/office/officeart/2005/8/layout/lProcess1"/>
    <dgm:cxn modelId="{3ED67BBC-4EA3-430C-9AED-FF9EC53C0307}" type="presParOf" srcId="{E53E8C91-CB2C-41A8-B977-80288622427D}" destId="{67D6074C-7EEF-414B-8CD2-C286FA745928}" srcOrd="0" destOrd="0" presId="urn:microsoft.com/office/officeart/2005/8/layout/lProcess1"/>
    <dgm:cxn modelId="{1B5D1ACF-796D-4EB5-8507-5F6FD86506FA}" type="presParOf" srcId="{E53E8C91-CB2C-41A8-B977-80288622427D}" destId="{CF2A1B46-8869-46D3-B342-4E1D9744FEA4}" srcOrd="1" destOrd="0" presId="urn:microsoft.com/office/officeart/2005/8/layout/lProcess1"/>
    <dgm:cxn modelId="{722B92F4-DBAC-40EB-9B13-998A67757B76}" type="presParOf" srcId="{E53E8C91-CB2C-41A8-B977-80288622427D}" destId="{7699BA6E-645F-4120-9664-9599DCDD3DAD}" srcOrd="2" destOrd="0" presId="urn:microsoft.com/office/officeart/2005/8/layout/lProcess1"/>
    <dgm:cxn modelId="{358DC786-ABB7-4B39-8CFE-2BA024E4C46E}" type="presParOf" srcId="{E53E8C91-CB2C-41A8-B977-80288622427D}" destId="{979045AF-C174-41FC-8B8B-50DC966B5A1B}" srcOrd="3" destOrd="0" presId="urn:microsoft.com/office/officeart/2005/8/layout/lProcess1"/>
    <dgm:cxn modelId="{91E4D6DF-8EA0-4FCB-B0D1-94D42438AA50}" type="presParOf" srcId="{E53E8C91-CB2C-41A8-B977-80288622427D}" destId="{F6AB25CB-BF63-4636-9E22-CDC1A0653F79}" srcOrd="4"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7982E55-D6B6-4A54-B127-BE00195714CC}" type="doc">
      <dgm:prSet loTypeId="urn:microsoft.com/office/officeart/2005/8/layout/lProcess1" loCatId="process" qsTypeId="urn:microsoft.com/office/officeart/2005/8/quickstyle/simple1" qsCatId="simple" csTypeId="urn:microsoft.com/office/officeart/2005/8/colors/accent2_2" csCatId="accent2" phldr="1"/>
      <dgm:spPr/>
      <dgm:t>
        <a:bodyPr/>
        <a:lstStyle/>
        <a:p>
          <a:endParaRPr lang="en-US"/>
        </a:p>
      </dgm:t>
    </dgm:pt>
    <dgm:pt modelId="{0FDC6E45-B662-49DE-905D-4225977F7722}">
      <dgm:prSet phldrT="[Text]" custT="1"/>
      <dgm:spPr>
        <a:solidFill>
          <a:schemeClr val="tx2"/>
        </a:solidFill>
      </dgm:spPr>
      <dgm:t>
        <a:bodyPr/>
        <a:lstStyle/>
        <a:p>
          <a:r>
            <a:rPr lang="en-US" sz="2400" b="1" dirty="0"/>
            <a:t>KHÓ KHĂN</a:t>
          </a:r>
        </a:p>
      </dgm:t>
    </dgm:pt>
    <dgm:pt modelId="{7EA23DD3-FB84-4877-9816-7699C2D429E9}" type="parTrans" cxnId="{2A5F67C2-B404-4217-A3EB-DBE649D64312}">
      <dgm:prSet/>
      <dgm:spPr/>
      <dgm:t>
        <a:bodyPr/>
        <a:lstStyle/>
        <a:p>
          <a:endParaRPr lang="en-US" sz="2400"/>
        </a:p>
      </dgm:t>
    </dgm:pt>
    <dgm:pt modelId="{F981E38F-E90B-48BB-99DE-9D7A077748B3}" type="sibTrans" cxnId="{2A5F67C2-B404-4217-A3EB-DBE649D64312}">
      <dgm:prSet/>
      <dgm:spPr/>
      <dgm:t>
        <a:bodyPr/>
        <a:lstStyle/>
        <a:p>
          <a:endParaRPr lang="en-US" sz="2400"/>
        </a:p>
      </dgm:t>
    </dgm:pt>
    <dgm:pt modelId="{DCA31605-6408-48D0-9714-2CA5FFBDF797}">
      <dgm:prSet phldrT="[Text]" custT="1"/>
      <dgm:spPr>
        <a:solidFill>
          <a:schemeClr val="bg1">
            <a:lumMod val="85000"/>
            <a:alpha val="90000"/>
          </a:schemeClr>
        </a:solidFill>
      </dgm:spPr>
      <dgm:t>
        <a:bodyPr/>
        <a:lstStyle/>
        <a:p>
          <a:r>
            <a:rPr lang="en-US" sz="2000" dirty="0" err="1"/>
            <a:t>Không</a:t>
          </a:r>
          <a:r>
            <a:rPr lang="en-US" sz="2000" dirty="0"/>
            <a:t> </a:t>
          </a:r>
          <a:r>
            <a:rPr lang="en-US" sz="2000" dirty="0" err="1"/>
            <a:t>có</a:t>
          </a:r>
          <a:r>
            <a:rPr lang="en-US" sz="2000" dirty="0"/>
            <a:t> </a:t>
          </a:r>
          <a:r>
            <a:rPr lang="en-US" sz="2000" dirty="0" err="1"/>
            <a:t>thẻ</a:t>
          </a:r>
          <a:r>
            <a:rPr lang="en-US" sz="2000" dirty="0"/>
            <a:t> BHYT</a:t>
          </a:r>
        </a:p>
      </dgm:t>
    </dgm:pt>
    <dgm:pt modelId="{E126152E-42D0-41E1-8224-0D664AFC8F1A}" type="parTrans" cxnId="{0177F272-1BC5-4EDA-B7DE-53C112837A07}">
      <dgm:prSet/>
      <dgm:spPr>
        <a:noFill/>
      </dgm:spPr>
      <dgm:t>
        <a:bodyPr/>
        <a:lstStyle/>
        <a:p>
          <a:endParaRPr lang="en-US" sz="2400"/>
        </a:p>
      </dgm:t>
    </dgm:pt>
    <dgm:pt modelId="{5618D910-9163-40E8-AA98-4267139719CF}" type="sibTrans" cxnId="{0177F272-1BC5-4EDA-B7DE-53C112837A07}">
      <dgm:prSet/>
      <dgm:spPr>
        <a:noFill/>
      </dgm:spPr>
      <dgm:t>
        <a:bodyPr/>
        <a:lstStyle/>
        <a:p>
          <a:endParaRPr lang="en-US" sz="2400"/>
        </a:p>
      </dgm:t>
    </dgm:pt>
    <dgm:pt modelId="{E63050BE-3C67-494A-AD4E-29BDDE328497}">
      <dgm:prSet phldrT="[Text]" custT="1"/>
      <dgm:spPr>
        <a:solidFill>
          <a:schemeClr val="bg1">
            <a:lumMod val="75000"/>
            <a:alpha val="90000"/>
          </a:schemeClr>
        </a:solidFill>
      </dgm:spPr>
      <dgm:t>
        <a:bodyPr/>
        <a:lstStyle/>
        <a:p>
          <a:r>
            <a:rPr lang="en-US" sz="2000" dirty="0" err="1"/>
            <a:t>Sử</a:t>
          </a:r>
          <a:r>
            <a:rPr lang="en-US" sz="2000" dirty="0"/>
            <a:t> </a:t>
          </a:r>
          <a:r>
            <a:rPr lang="en-US" sz="2000" dirty="0" err="1"/>
            <a:t>dụng</a:t>
          </a:r>
          <a:r>
            <a:rPr lang="en-US" sz="2000" dirty="0"/>
            <a:t> BHYT </a:t>
          </a:r>
          <a:r>
            <a:rPr lang="en-US" sz="2000" dirty="0" err="1"/>
            <a:t>sợ</a:t>
          </a:r>
          <a:r>
            <a:rPr lang="en-US" sz="2000" dirty="0"/>
            <a:t> </a:t>
          </a:r>
          <a:r>
            <a:rPr lang="en-US" sz="2000" dirty="0" err="1"/>
            <a:t>bị</a:t>
          </a:r>
          <a:r>
            <a:rPr lang="en-US" sz="2000" dirty="0"/>
            <a:t> </a:t>
          </a:r>
          <a:r>
            <a:rPr lang="en-US" sz="2000" dirty="0" err="1"/>
            <a:t>tiết</a:t>
          </a:r>
          <a:r>
            <a:rPr lang="en-US" sz="2000" dirty="0"/>
            <a:t> </a:t>
          </a:r>
          <a:r>
            <a:rPr lang="en-US" sz="2000" dirty="0" err="1"/>
            <a:t>lộ</a:t>
          </a:r>
          <a:r>
            <a:rPr lang="en-US" sz="2000" dirty="0"/>
            <a:t> </a:t>
          </a:r>
          <a:r>
            <a:rPr lang="en-US" sz="2000" dirty="0" err="1"/>
            <a:t>thông</a:t>
          </a:r>
          <a:r>
            <a:rPr lang="en-US" sz="2000" dirty="0"/>
            <a:t> tin</a:t>
          </a:r>
        </a:p>
      </dgm:t>
    </dgm:pt>
    <dgm:pt modelId="{9140F737-3081-4109-952F-8413C47F893C}" type="parTrans" cxnId="{10D3AE14-A9D1-49FF-B172-0DD6048C8066}">
      <dgm:prSet/>
      <dgm:spPr/>
      <dgm:t>
        <a:bodyPr/>
        <a:lstStyle/>
        <a:p>
          <a:endParaRPr lang="en-US" sz="2400"/>
        </a:p>
      </dgm:t>
    </dgm:pt>
    <dgm:pt modelId="{CEF195B0-A412-4AAA-9DD4-D50BEB6B5B0A}" type="sibTrans" cxnId="{10D3AE14-A9D1-49FF-B172-0DD6048C8066}">
      <dgm:prSet/>
      <dgm:spPr/>
      <dgm:t>
        <a:bodyPr/>
        <a:lstStyle/>
        <a:p>
          <a:endParaRPr lang="en-US" sz="2400"/>
        </a:p>
      </dgm:t>
    </dgm:pt>
    <dgm:pt modelId="{5208FDBB-9C6A-42E4-ADEC-1F14C83E20FC}">
      <dgm:prSet phldrT="[Text]" custT="1"/>
      <dgm:spPr>
        <a:solidFill>
          <a:schemeClr val="tx2"/>
        </a:solidFill>
      </dgm:spPr>
      <dgm:t>
        <a:bodyPr/>
        <a:lstStyle/>
        <a:p>
          <a:pPr>
            <a:lnSpc>
              <a:spcPct val="100000"/>
            </a:lnSpc>
            <a:spcAft>
              <a:spcPts val="0"/>
            </a:spcAft>
          </a:pPr>
          <a:r>
            <a:rPr lang="en-US" sz="2400" b="1" dirty="0"/>
            <a:t>HỖ TRỢ TỪ CBO</a:t>
          </a:r>
        </a:p>
      </dgm:t>
    </dgm:pt>
    <dgm:pt modelId="{D1A549C4-713E-450C-B3B8-2DD2E96632D4}" type="parTrans" cxnId="{1613C2B7-B1F7-4763-BEBB-3CA8D5621019}">
      <dgm:prSet/>
      <dgm:spPr/>
      <dgm:t>
        <a:bodyPr/>
        <a:lstStyle/>
        <a:p>
          <a:endParaRPr lang="en-US" sz="2400"/>
        </a:p>
      </dgm:t>
    </dgm:pt>
    <dgm:pt modelId="{5DA72496-3311-4B2A-8C57-D0B377CC0EAC}" type="sibTrans" cxnId="{1613C2B7-B1F7-4763-BEBB-3CA8D5621019}">
      <dgm:prSet/>
      <dgm:spPr/>
      <dgm:t>
        <a:bodyPr/>
        <a:lstStyle/>
        <a:p>
          <a:endParaRPr lang="en-US" sz="2400"/>
        </a:p>
      </dgm:t>
    </dgm:pt>
    <dgm:pt modelId="{6C79954B-7594-4C17-B3B4-E82399765128}">
      <dgm:prSet phldrT="[Text]" custT="1"/>
      <dgm:spPr>
        <a:solidFill>
          <a:schemeClr val="bg1">
            <a:lumMod val="85000"/>
            <a:alpha val="90000"/>
          </a:schemeClr>
        </a:solidFill>
      </dgm:spPr>
      <dgm:t>
        <a:bodyPr/>
        <a:lstStyle/>
        <a:p>
          <a:r>
            <a:rPr lang="en-US" sz="2000" dirty="0"/>
            <a:t>CBO </a:t>
          </a:r>
          <a:r>
            <a:rPr lang="en-US" sz="2000" dirty="0" err="1"/>
            <a:t>hỗ</a:t>
          </a:r>
          <a:r>
            <a:rPr lang="en-US" sz="2000" dirty="0"/>
            <a:t> </a:t>
          </a:r>
          <a:r>
            <a:rPr lang="en-US" sz="2000" dirty="0" err="1"/>
            <a:t>trợ</a:t>
          </a:r>
          <a:r>
            <a:rPr lang="en-US" sz="2000" dirty="0"/>
            <a:t> </a:t>
          </a:r>
          <a:r>
            <a:rPr lang="en-US" sz="2000" dirty="0" err="1"/>
            <a:t>khách</a:t>
          </a:r>
          <a:r>
            <a:rPr lang="en-US" sz="2000" dirty="0"/>
            <a:t> </a:t>
          </a:r>
          <a:r>
            <a:rPr lang="en-US" sz="2000" dirty="0" err="1"/>
            <a:t>hàng</a:t>
          </a:r>
          <a:r>
            <a:rPr lang="en-US" sz="2000" dirty="0"/>
            <a:t> </a:t>
          </a:r>
          <a:r>
            <a:rPr lang="en-US" sz="2000" dirty="0" err="1"/>
            <a:t>tạm</a:t>
          </a:r>
          <a:r>
            <a:rPr lang="en-US" sz="2000" dirty="0"/>
            <a:t> </a:t>
          </a:r>
          <a:r>
            <a:rPr lang="en-US" sz="2000" dirty="0" err="1"/>
            <a:t>trú</a:t>
          </a:r>
          <a:r>
            <a:rPr lang="en-US" sz="2000" dirty="0"/>
            <a:t> </a:t>
          </a:r>
          <a:r>
            <a:rPr lang="en-US" sz="2000" dirty="0" err="1"/>
            <a:t>gia</a:t>
          </a:r>
          <a:r>
            <a:rPr lang="en-US" sz="2000" dirty="0"/>
            <a:t> </a:t>
          </a:r>
          <a:r>
            <a:rPr lang="en-US" sz="2000" dirty="0" err="1"/>
            <a:t>đình</a:t>
          </a:r>
          <a:r>
            <a:rPr lang="en-US" sz="2000" dirty="0"/>
            <a:t> </a:t>
          </a:r>
          <a:r>
            <a:rPr lang="en-US" sz="2000" dirty="0" err="1"/>
            <a:t>mình</a:t>
          </a:r>
          <a:r>
            <a:rPr lang="en-US" sz="2000" dirty="0"/>
            <a:t> </a:t>
          </a:r>
          <a:r>
            <a:rPr lang="en-US" sz="2000" dirty="0" err="1"/>
            <a:t>để</a:t>
          </a:r>
          <a:r>
            <a:rPr lang="en-US" sz="2000" dirty="0"/>
            <a:t> </a:t>
          </a:r>
          <a:r>
            <a:rPr lang="en-US" sz="2000" dirty="0" err="1"/>
            <a:t>được</a:t>
          </a:r>
          <a:r>
            <a:rPr lang="en-US" sz="2000" dirty="0"/>
            <a:t> </a:t>
          </a:r>
          <a:r>
            <a:rPr lang="en-US" sz="2000" dirty="0" err="1"/>
            <a:t>mua</a:t>
          </a:r>
          <a:r>
            <a:rPr lang="en-US" sz="2000" dirty="0"/>
            <a:t> BHYT</a:t>
          </a:r>
        </a:p>
      </dgm:t>
    </dgm:pt>
    <dgm:pt modelId="{8AAE01ED-ACCC-4D51-8D58-B071D7B1FCD1}" type="parTrans" cxnId="{E6AE1B29-A969-4EF1-8680-D874ABD0C232}">
      <dgm:prSet/>
      <dgm:spPr>
        <a:noFill/>
      </dgm:spPr>
      <dgm:t>
        <a:bodyPr/>
        <a:lstStyle/>
        <a:p>
          <a:endParaRPr lang="en-US" sz="2400"/>
        </a:p>
      </dgm:t>
    </dgm:pt>
    <dgm:pt modelId="{A81E2460-8999-46DB-8672-C630F2A310BB}" type="sibTrans" cxnId="{E6AE1B29-A969-4EF1-8680-D874ABD0C232}">
      <dgm:prSet/>
      <dgm:spPr>
        <a:noFill/>
      </dgm:spPr>
      <dgm:t>
        <a:bodyPr/>
        <a:lstStyle/>
        <a:p>
          <a:endParaRPr lang="en-US" sz="2400"/>
        </a:p>
      </dgm:t>
    </dgm:pt>
    <dgm:pt modelId="{1CA72AB5-3B81-468C-B0D2-F7454A9D1954}">
      <dgm:prSet phldrT="[Text]" custT="1"/>
      <dgm:spPr>
        <a:solidFill>
          <a:schemeClr val="bg1">
            <a:lumMod val="75000"/>
            <a:alpha val="90000"/>
          </a:schemeClr>
        </a:solidFill>
      </dgm:spPr>
      <dgm:t>
        <a:bodyPr/>
        <a:lstStyle/>
        <a:p>
          <a:r>
            <a:rPr lang="vi-VN" sz="2000" dirty="0"/>
            <a:t>Tư</a:t>
          </a:r>
          <a:r>
            <a:rPr lang="en-US" sz="2000" dirty="0"/>
            <a:t> </a:t>
          </a:r>
          <a:r>
            <a:rPr lang="en-US" sz="2000" dirty="0" err="1"/>
            <a:t>vấn</a:t>
          </a:r>
          <a:r>
            <a:rPr lang="en-US" sz="2000" dirty="0"/>
            <a:t> </a:t>
          </a:r>
          <a:r>
            <a:rPr lang="en-US" sz="2000" dirty="0" err="1"/>
            <a:t>và</a:t>
          </a:r>
          <a:r>
            <a:rPr lang="en-US" sz="2000" dirty="0"/>
            <a:t> </a:t>
          </a:r>
          <a:r>
            <a:rPr lang="en-US" sz="2000" dirty="0" err="1"/>
            <a:t>trấn</a:t>
          </a:r>
          <a:r>
            <a:rPr lang="en-US" sz="2000" dirty="0"/>
            <a:t> an </a:t>
          </a:r>
          <a:r>
            <a:rPr lang="en-US" sz="2000" dirty="0" err="1"/>
            <a:t>khách</a:t>
          </a:r>
          <a:r>
            <a:rPr lang="en-US" sz="2000" dirty="0"/>
            <a:t> </a:t>
          </a:r>
          <a:r>
            <a:rPr lang="en-US" sz="2000" dirty="0" err="1"/>
            <a:t>hàng</a:t>
          </a:r>
          <a:endParaRPr lang="en-US" sz="2000" dirty="0"/>
        </a:p>
      </dgm:t>
    </dgm:pt>
    <dgm:pt modelId="{5D587560-E69F-4231-A609-9718C0F89C3F}" type="parTrans" cxnId="{AC6451CF-15EA-4519-B285-44966CAB3005}">
      <dgm:prSet/>
      <dgm:spPr/>
      <dgm:t>
        <a:bodyPr/>
        <a:lstStyle/>
        <a:p>
          <a:endParaRPr lang="en-US" sz="2400"/>
        </a:p>
      </dgm:t>
    </dgm:pt>
    <dgm:pt modelId="{51F3CECD-EF67-4319-80C7-1AE9BBC80AE7}" type="sibTrans" cxnId="{AC6451CF-15EA-4519-B285-44966CAB3005}">
      <dgm:prSet/>
      <dgm:spPr/>
      <dgm:t>
        <a:bodyPr/>
        <a:lstStyle/>
        <a:p>
          <a:endParaRPr lang="en-US" sz="2400"/>
        </a:p>
      </dgm:t>
    </dgm:pt>
    <dgm:pt modelId="{2CB36EEF-8228-4B2E-AA0E-F7ACB25CB2D2}" type="pres">
      <dgm:prSet presAssocID="{57982E55-D6B6-4A54-B127-BE00195714CC}" presName="Name0" presStyleCnt="0">
        <dgm:presLayoutVars>
          <dgm:dir/>
          <dgm:animLvl val="lvl"/>
          <dgm:resizeHandles val="exact"/>
        </dgm:presLayoutVars>
      </dgm:prSet>
      <dgm:spPr/>
      <dgm:t>
        <a:bodyPr/>
        <a:lstStyle/>
        <a:p>
          <a:endParaRPr lang="vi-VN"/>
        </a:p>
      </dgm:t>
    </dgm:pt>
    <dgm:pt modelId="{C26D5D63-0B23-476E-B1A4-A702766C4466}" type="pres">
      <dgm:prSet presAssocID="{0FDC6E45-B662-49DE-905D-4225977F7722}" presName="vertFlow" presStyleCnt="0"/>
      <dgm:spPr/>
    </dgm:pt>
    <dgm:pt modelId="{996FCF4B-3D98-4FD3-A7EF-8C7B2BDC45BE}" type="pres">
      <dgm:prSet presAssocID="{0FDC6E45-B662-49DE-905D-4225977F7722}" presName="header" presStyleLbl="node1" presStyleIdx="0" presStyleCnt="2"/>
      <dgm:spPr/>
      <dgm:t>
        <a:bodyPr/>
        <a:lstStyle/>
        <a:p>
          <a:endParaRPr lang="vi-VN"/>
        </a:p>
      </dgm:t>
    </dgm:pt>
    <dgm:pt modelId="{326369A2-49B6-4515-B44F-78BCADEF9729}" type="pres">
      <dgm:prSet presAssocID="{E126152E-42D0-41E1-8224-0D664AFC8F1A}" presName="parTrans" presStyleLbl="sibTrans2D1" presStyleIdx="0" presStyleCnt="4"/>
      <dgm:spPr/>
      <dgm:t>
        <a:bodyPr/>
        <a:lstStyle/>
        <a:p>
          <a:endParaRPr lang="vi-VN"/>
        </a:p>
      </dgm:t>
    </dgm:pt>
    <dgm:pt modelId="{57C052CC-52E0-4422-B232-59B39850CB2C}" type="pres">
      <dgm:prSet presAssocID="{DCA31605-6408-48D0-9714-2CA5FFBDF797}" presName="child" presStyleLbl="alignAccFollowNode1" presStyleIdx="0" presStyleCnt="4">
        <dgm:presLayoutVars>
          <dgm:chMax val="0"/>
          <dgm:bulletEnabled val="1"/>
        </dgm:presLayoutVars>
      </dgm:prSet>
      <dgm:spPr/>
      <dgm:t>
        <a:bodyPr/>
        <a:lstStyle/>
        <a:p>
          <a:endParaRPr lang="vi-VN"/>
        </a:p>
      </dgm:t>
    </dgm:pt>
    <dgm:pt modelId="{E835C0CB-918B-4A4D-96C5-FE1A31D3F402}" type="pres">
      <dgm:prSet presAssocID="{5618D910-9163-40E8-AA98-4267139719CF}" presName="sibTrans" presStyleLbl="sibTrans2D1" presStyleIdx="1" presStyleCnt="4"/>
      <dgm:spPr/>
      <dgm:t>
        <a:bodyPr/>
        <a:lstStyle/>
        <a:p>
          <a:endParaRPr lang="vi-VN"/>
        </a:p>
      </dgm:t>
    </dgm:pt>
    <dgm:pt modelId="{0AF70F71-0195-4878-A7B2-72B11FD4E78B}" type="pres">
      <dgm:prSet presAssocID="{E63050BE-3C67-494A-AD4E-29BDDE328497}" presName="child" presStyleLbl="alignAccFollowNode1" presStyleIdx="1" presStyleCnt="4">
        <dgm:presLayoutVars>
          <dgm:chMax val="0"/>
          <dgm:bulletEnabled val="1"/>
        </dgm:presLayoutVars>
      </dgm:prSet>
      <dgm:spPr/>
      <dgm:t>
        <a:bodyPr/>
        <a:lstStyle/>
        <a:p>
          <a:endParaRPr lang="vi-VN"/>
        </a:p>
      </dgm:t>
    </dgm:pt>
    <dgm:pt modelId="{143CC1BD-EA1F-41CA-A39D-4152E2E6C75B}" type="pres">
      <dgm:prSet presAssocID="{0FDC6E45-B662-49DE-905D-4225977F7722}" presName="hSp" presStyleCnt="0"/>
      <dgm:spPr/>
    </dgm:pt>
    <dgm:pt modelId="{E53E8C91-CB2C-41A8-B977-80288622427D}" type="pres">
      <dgm:prSet presAssocID="{5208FDBB-9C6A-42E4-ADEC-1F14C83E20FC}" presName="vertFlow" presStyleCnt="0"/>
      <dgm:spPr/>
    </dgm:pt>
    <dgm:pt modelId="{67D6074C-7EEF-414B-8CD2-C286FA745928}" type="pres">
      <dgm:prSet presAssocID="{5208FDBB-9C6A-42E4-ADEC-1F14C83E20FC}" presName="header" presStyleLbl="node1" presStyleIdx="1" presStyleCnt="2" custScaleX="108540"/>
      <dgm:spPr/>
      <dgm:t>
        <a:bodyPr/>
        <a:lstStyle/>
        <a:p>
          <a:endParaRPr lang="vi-VN"/>
        </a:p>
      </dgm:t>
    </dgm:pt>
    <dgm:pt modelId="{CF2A1B46-8869-46D3-B342-4E1D9744FEA4}" type="pres">
      <dgm:prSet presAssocID="{8AAE01ED-ACCC-4D51-8D58-B071D7B1FCD1}" presName="parTrans" presStyleLbl="sibTrans2D1" presStyleIdx="2" presStyleCnt="4"/>
      <dgm:spPr/>
      <dgm:t>
        <a:bodyPr/>
        <a:lstStyle/>
        <a:p>
          <a:endParaRPr lang="vi-VN"/>
        </a:p>
      </dgm:t>
    </dgm:pt>
    <dgm:pt modelId="{7699BA6E-645F-4120-9664-9599DCDD3DAD}" type="pres">
      <dgm:prSet presAssocID="{6C79954B-7594-4C17-B3B4-E82399765128}" presName="child" presStyleLbl="alignAccFollowNode1" presStyleIdx="2" presStyleCnt="4" custScaleX="108540">
        <dgm:presLayoutVars>
          <dgm:chMax val="0"/>
          <dgm:bulletEnabled val="1"/>
        </dgm:presLayoutVars>
      </dgm:prSet>
      <dgm:spPr/>
      <dgm:t>
        <a:bodyPr/>
        <a:lstStyle/>
        <a:p>
          <a:endParaRPr lang="vi-VN"/>
        </a:p>
      </dgm:t>
    </dgm:pt>
    <dgm:pt modelId="{979045AF-C174-41FC-8B8B-50DC966B5A1B}" type="pres">
      <dgm:prSet presAssocID="{A81E2460-8999-46DB-8672-C630F2A310BB}" presName="sibTrans" presStyleLbl="sibTrans2D1" presStyleIdx="3" presStyleCnt="4"/>
      <dgm:spPr/>
      <dgm:t>
        <a:bodyPr/>
        <a:lstStyle/>
        <a:p>
          <a:endParaRPr lang="vi-VN"/>
        </a:p>
      </dgm:t>
    </dgm:pt>
    <dgm:pt modelId="{F6AB25CB-BF63-4636-9E22-CDC1A0653F79}" type="pres">
      <dgm:prSet presAssocID="{1CA72AB5-3B81-468C-B0D2-F7454A9D1954}" presName="child" presStyleLbl="alignAccFollowNode1" presStyleIdx="3" presStyleCnt="4" custScaleX="108540">
        <dgm:presLayoutVars>
          <dgm:chMax val="0"/>
          <dgm:bulletEnabled val="1"/>
        </dgm:presLayoutVars>
      </dgm:prSet>
      <dgm:spPr/>
      <dgm:t>
        <a:bodyPr/>
        <a:lstStyle/>
        <a:p>
          <a:endParaRPr lang="vi-VN"/>
        </a:p>
      </dgm:t>
    </dgm:pt>
  </dgm:ptLst>
  <dgm:cxnLst>
    <dgm:cxn modelId="{10D3AE14-A9D1-49FF-B172-0DD6048C8066}" srcId="{0FDC6E45-B662-49DE-905D-4225977F7722}" destId="{E63050BE-3C67-494A-AD4E-29BDDE328497}" srcOrd="1" destOrd="0" parTransId="{9140F737-3081-4109-952F-8413C47F893C}" sibTransId="{CEF195B0-A412-4AAA-9DD4-D50BEB6B5B0A}"/>
    <dgm:cxn modelId="{10EDA068-6C0C-4D42-8595-F3BB93414ED9}" type="presOf" srcId="{5208FDBB-9C6A-42E4-ADEC-1F14C83E20FC}" destId="{67D6074C-7EEF-414B-8CD2-C286FA745928}" srcOrd="0" destOrd="0" presId="urn:microsoft.com/office/officeart/2005/8/layout/lProcess1"/>
    <dgm:cxn modelId="{B8E70FC2-FEC7-449D-AA2B-379C76AD1A77}" type="presOf" srcId="{6C79954B-7594-4C17-B3B4-E82399765128}" destId="{7699BA6E-645F-4120-9664-9599DCDD3DAD}" srcOrd="0" destOrd="0" presId="urn:microsoft.com/office/officeart/2005/8/layout/lProcess1"/>
    <dgm:cxn modelId="{86F3BA83-F429-497E-8071-34849BFB5270}" type="presOf" srcId="{1CA72AB5-3B81-468C-B0D2-F7454A9D1954}" destId="{F6AB25CB-BF63-4636-9E22-CDC1A0653F79}" srcOrd="0" destOrd="0" presId="urn:microsoft.com/office/officeart/2005/8/layout/lProcess1"/>
    <dgm:cxn modelId="{2C03249E-8680-47B0-8578-CDF1B5AD38BA}" type="presOf" srcId="{0FDC6E45-B662-49DE-905D-4225977F7722}" destId="{996FCF4B-3D98-4FD3-A7EF-8C7B2BDC45BE}" srcOrd="0" destOrd="0" presId="urn:microsoft.com/office/officeart/2005/8/layout/lProcess1"/>
    <dgm:cxn modelId="{E6AE1B29-A969-4EF1-8680-D874ABD0C232}" srcId="{5208FDBB-9C6A-42E4-ADEC-1F14C83E20FC}" destId="{6C79954B-7594-4C17-B3B4-E82399765128}" srcOrd="0" destOrd="0" parTransId="{8AAE01ED-ACCC-4D51-8D58-B071D7B1FCD1}" sibTransId="{A81E2460-8999-46DB-8672-C630F2A310BB}"/>
    <dgm:cxn modelId="{6ED295B1-8C4A-4D3D-99F3-707E3BB33D72}" type="presOf" srcId="{A81E2460-8999-46DB-8672-C630F2A310BB}" destId="{979045AF-C174-41FC-8B8B-50DC966B5A1B}" srcOrd="0" destOrd="0" presId="urn:microsoft.com/office/officeart/2005/8/layout/lProcess1"/>
    <dgm:cxn modelId="{0177F272-1BC5-4EDA-B7DE-53C112837A07}" srcId="{0FDC6E45-B662-49DE-905D-4225977F7722}" destId="{DCA31605-6408-48D0-9714-2CA5FFBDF797}" srcOrd="0" destOrd="0" parTransId="{E126152E-42D0-41E1-8224-0D664AFC8F1A}" sibTransId="{5618D910-9163-40E8-AA98-4267139719CF}"/>
    <dgm:cxn modelId="{AC6451CF-15EA-4519-B285-44966CAB3005}" srcId="{5208FDBB-9C6A-42E4-ADEC-1F14C83E20FC}" destId="{1CA72AB5-3B81-468C-B0D2-F7454A9D1954}" srcOrd="1" destOrd="0" parTransId="{5D587560-E69F-4231-A609-9718C0F89C3F}" sibTransId="{51F3CECD-EF67-4319-80C7-1AE9BBC80AE7}"/>
    <dgm:cxn modelId="{BA216D84-8428-4BED-A0D3-4A615310D98A}" type="presOf" srcId="{E126152E-42D0-41E1-8224-0D664AFC8F1A}" destId="{326369A2-49B6-4515-B44F-78BCADEF9729}" srcOrd="0" destOrd="0" presId="urn:microsoft.com/office/officeart/2005/8/layout/lProcess1"/>
    <dgm:cxn modelId="{77A3C6F3-2931-4ED3-825F-CF8CE344DBDB}" type="presOf" srcId="{E63050BE-3C67-494A-AD4E-29BDDE328497}" destId="{0AF70F71-0195-4878-A7B2-72B11FD4E78B}" srcOrd="0" destOrd="0" presId="urn:microsoft.com/office/officeart/2005/8/layout/lProcess1"/>
    <dgm:cxn modelId="{7E523D62-C4C5-4AC7-8C45-6DD735BA3513}" type="presOf" srcId="{5618D910-9163-40E8-AA98-4267139719CF}" destId="{E835C0CB-918B-4A4D-96C5-FE1A31D3F402}" srcOrd="0" destOrd="0" presId="urn:microsoft.com/office/officeart/2005/8/layout/lProcess1"/>
    <dgm:cxn modelId="{2FE77565-AFF1-467E-94B2-999DBE58889B}" type="presOf" srcId="{DCA31605-6408-48D0-9714-2CA5FFBDF797}" destId="{57C052CC-52E0-4422-B232-59B39850CB2C}" srcOrd="0" destOrd="0" presId="urn:microsoft.com/office/officeart/2005/8/layout/lProcess1"/>
    <dgm:cxn modelId="{7AED3A2F-FDE1-465C-9A06-FF2DDFA97F75}" type="presOf" srcId="{8AAE01ED-ACCC-4D51-8D58-B071D7B1FCD1}" destId="{CF2A1B46-8869-46D3-B342-4E1D9744FEA4}" srcOrd="0" destOrd="0" presId="urn:microsoft.com/office/officeart/2005/8/layout/lProcess1"/>
    <dgm:cxn modelId="{2A5F67C2-B404-4217-A3EB-DBE649D64312}" srcId="{57982E55-D6B6-4A54-B127-BE00195714CC}" destId="{0FDC6E45-B662-49DE-905D-4225977F7722}" srcOrd="0" destOrd="0" parTransId="{7EA23DD3-FB84-4877-9816-7699C2D429E9}" sibTransId="{F981E38F-E90B-48BB-99DE-9D7A077748B3}"/>
    <dgm:cxn modelId="{5A6A3838-567A-49DD-A33D-2FC0C2F3BC66}" type="presOf" srcId="{57982E55-D6B6-4A54-B127-BE00195714CC}" destId="{2CB36EEF-8228-4B2E-AA0E-F7ACB25CB2D2}" srcOrd="0" destOrd="0" presId="urn:microsoft.com/office/officeart/2005/8/layout/lProcess1"/>
    <dgm:cxn modelId="{1613C2B7-B1F7-4763-BEBB-3CA8D5621019}" srcId="{57982E55-D6B6-4A54-B127-BE00195714CC}" destId="{5208FDBB-9C6A-42E4-ADEC-1F14C83E20FC}" srcOrd="1" destOrd="0" parTransId="{D1A549C4-713E-450C-B3B8-2DD2E96632D4}" sibTransId="{5DA72496-3311-4B2A-8C57-D0B377CC0EAC}"/>
    <dgm:cxn modelId="{EC1C95FF-D1ED-43B8-9DBB-3B20FED8D634}" type="presParOf" srcId="{2CB36EEF-8228-4B2E-AA0E-F7ACB25CB2D2}" destId="{C26D5D63-0B23-476E-B1A4-A702766C4466}" srcOrd="0" destOrd="0" presId="urn:microsoft.com/office/officeart/2005/8/layout/lProcess1"/>
    <dgm:cxn modelId="{ECE8F6DB-FA82-4751-AE7C-189942198D47}" type="presParOf" srcId="{C26D5D63-0B23-476E-B1A4-A702766C4466}" destId="{996FCF4B-3D98-4FD3-A7EF-8C7B2BDC45BE}" srcOrd="0" destOrd="0" presId="urn:microsoft.com/office/officeart/2005/8/layout/lProcess1"/>
    <dgm:cxn modelId="{020A6864-02B8-46AB-A1E5-5561CBB34E9C}" type="presParOf" srcId="{C26D5D63-0B23-476E-B1A4-A702766C4466}" destId="{326369A2-49B6-4515-B44F-78BCADEF9729}" srcOrd="1" destOrd="0" presId="urn:microsoft.com/office/officeart/2005/8/layout/lProcess1"/>
    <dgm:cxn modelId="{AD9FD76B-F64C-4FDC-8314-780A047AF19B}" type="presParOf" srcId="{C26D5D63-0B23-476E-B1A4-A702766C4466}" destId="{57C052CC-52E0-4422-B232-59B39850CB2C}" srcOrd="2" destOrd="0" presId="urn:microsoft.com/office/officeart/2005/8/layout/lProcess1"/>
    <dgm:cxn modelId="{9EC58639-C227-46D5-BB2C-62886E27BAD6}" type="presParOf" srcId="{C26D5D63-0B23-476E-B1A4-A702766C4466}" destId="{E835C0CB-918B-4A4D-96C5-FE1A31D3F402}" srcOrd="3" destOrd="0" presId="urn:microsoft.com/office/officeart/2005/8/layout/lProcess1"/>
    <dgm:cxn modelId="{EDDA84CC-6C45-4C64-9738-E5EAC7915D08}" type="presParOf" srcId="{C26D5D63-0B23-476E-B1A4-A702766C4466}" destId="{0AF70F71-0195-4878-A7B2-72B11FD4E78B}" srcOrd="4" destOrd="0" presId="urn:microsoft.com/office/officeart/2005/8/layout/lProcess1"/>
    <dgm:cxn modelId="{7D3185AD-F50D-42B6-B4B1-A540C44FAA7C}" type="presParOf" srcId="{2CB36EEF-8228-4B2E-AA0E-F7ACB25CB2D2}" destId="{143CC1BD-EA1F-41CA-A39D-4152E2E6C75B}" srcOrd="1" destOrd="0" presId="urn:microsoft.com/office/officeart/2005/8/layout/lProcess1"/>
    <dgm:cxn modelId="{99EF60F5-7199-4EFA-92F2-6AABC5E9F8D9}" type="presParOf" srcId="{2CB36EEF-8228-4B2E-AA0E-F7ACB25CB2D2}" destId="{E53E8C91-CB2C-41A8-B977-80288622427D}" srcOrd="2" destOrd="0" presId="urn:microsoft.com/office/officeart/2005/8/layout/lProcess1"/>
    <dgm:cxn modelId="{F203228C-1940-4902-8CA8-17BDBB4558AF}" type="presParOf" srcId="{E53E8C91-CB2C-41A8-B977-80288622427D}" destId="{67D6074C-7EEF-414B-8CD2-C286FA745928}" srcOrd="0" destOrd="0" presId="urn:microsoft.com/office/officeart/2005/8/layout/lProcess1"/>
    <dgm:cxn modelId="{51B79B9D-D462-4319-9CB2-36568B20BDDD}" type="presParOf" srcId="{E53E8C91-CB2C-41A8-B977-80288622427D}" destId="{CF2A1B46-8869-46D3-B342-4E1D9744FEA4}" srcOrd="1" destOrd="0" presId="urn:microsoft.com/office/officeart/2005/8/layout/lProcess1"/>
    <dgm:cxn modelId="{B20DCE57-1212-494E-86EF-0908FF128353}" type="presParOf" srcId="{E53E8C91-CB2C-41A8-B977-80288622427D}" destId="{7699BA6E-645F-4120-9664-9599DCDD3DAD}" srcOrd="2" destOrd="0" presId="urn:microsoft.com/office/officeart/2005/8/layout/lProcess1"/>
    <dgm:cxn modelId="{B05EDDEA-4801-4447-9AEA-7B348C1CC0D5}" type="presParOf" srcId="{E53E8C91-CB2C-41A8-B977-80288622427D}" destId="{979045AF-C174-41FC-8B8B-50DC966B5A1B}" srcOrd="3" destOrd="0" presId="urn:microsoft.com/office/officeart/2005/8/layout/lProcess1"/>
    <dgm:cxn modelId="{ACFD9D98-9706-4EAB-AC45-EA6CEA46B024}" type="presParOf" srcId="{E53E8C91-CB2C-41A8-B977-80288622427D}" destId="{F6AB25CB-BF63-4636-9E22-CDC1A0653F79}" srcOrd="4"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7982E55-D6B6-4A54-B127-BE00195714CC}" type="doc">
      <dgm:prSet loTypeId="urn:microsoft.com/office/officeart/2005/8/layout/lProcess1" loCatId="process" qsTypeId="urn:microsoft.com/office/officeart/2005/8/quickstyle/simple1" qsCatId="simple" csTypeId="urn:microsoft.com/office/officeart/2005/8/colors/accent2_2" csCatId="accent2" phldr="1"/>
      <dgm:spPr/>
      <dgm:t>
        <a:bodyPr/>
        <a:lstStyle/>
        <a:p>
          <a:endParaRPr lang="en-US"/>
        </a:p>
      </dgm:t>
    </dgm:pt>
    <dgm:pt modelId="{0FDC6E45-B662-49DE-905D-4225977F7722}">
      <dgm:prSet phldrT="[Text]" custT="1"/>
      <dgm:spPr>
        <a:solidFill>
          <a:schemeClr val="tx2"/>
        </a:solidFill>
      </dgm:spPr>
      <dgm:t>
        <a:bodyPr/>
        <a:lstStyle/>
        <a:p>
          <a:r>
            <a:rPr lang="en-US" sz="2400" b="1" dirty="0"/>
            <a:t>KHÓ KHĂN</a:t>
          </a:r>
        </a:p>
      </dgm:t>
    </dgm:pt>
    <dgm:pt modelId="{7EA23DD3-FB84-4877-9816-7699C2D429E9}" type="parTrans" cxnId="{2A5F67C2-B404-4217-A3EB-DBE649D64312}">
      <dgm:prSet/>
      <dgm:spPr/>
      <dgm:t>
        <a:bodyPr/>
        <a:lstStyle/>
        <a:p>
          <a:endParaRPr lang="en-US" sz="2400"/>
        </a:p>
      </dgm:t>
    </dgm:pt>
    <dgm:pt modelId="{F981E38F-E90B-48BB-99DE-9D7A077748B3}" type="sibTrans" cxnId="{2A5F67C2-B404-4217-A3EB-DBE649D64312}">
      <dgm:prSet/>
      <dgm:spPr/>
      <dgm:t>
        <a:bodyPr/>
        <a:lstStyle/>
        <a:p>
          <a:endParaRPr lang="en-US" sz="2400"/>
        </a:p>
      </dgm:t>
    </dgm:pt>
    <dgm:pt modelId="{DCA31605-6408-48D0-9714-2CA5FFBDF797}">
      <dgm:prSet phldrT="[Text]" custT="1"/>
      <dgm:spPr>
        <a:solidFill>
          <a:schemeClr val="bg1">
            <a:lumMod val="85000"/>
            <a:alpha val="90000"/>
          </a:schemeClr>
        </a:solidFill>
      </dgm:spPr>
      <dgm:t>
        <a:bodyPr/>
        <a:lstStyle/>
        <a:p>
          <a:r>
            <a:rPr lang="en-US" sz="2000" dirty="0" err="1"/>
            <a:t>Có</a:t>
          </a:r>
          <a:r>
            <a:rPr lang="en-US" sz="2000" dirty="0"/>
            <a:t> </a:t>
          </a:r>
          <a:r>
            <a:rPr lang="en-US" sz="2000" dirty="0" err="1"/>
            <a:t>một</a:t>
          </a:r>
          <a:r>
            <a:rPr lang="en-US" sz="2000" dirty="0"/>
            <a:t> </a:t>
          </a:r>
          <a:r>
            <a:rPr lang="en-US" sz="2000" dirty="0" err="1"/>
            <a:t>số</a:t>
          </a:r>
          <a:r>
            <a:rPr lang="en-US" sz="2000" dirty="0"/>
            <a:t> </a:t>
          </a:r>
          <a:r>
            <a:rPr lang="en-US" sz="2000" dirty="0" err="1"/>
            <a:t>bạn</a:t>
          </a:r>
          <a:r>
            <a:rPr lang="en-US" sz="2000" dirty="0"/>
            <a:t> </a:t>
          </a:r>
          <a:r>
            <a:rPr lang="en-US" sz="2000" dirty="0" err="1"/>
            <a:t>đang</a:t>
          </a:r>
          <a:r>
            <a:rPr lang="en-US" sz="2000" dirty="0"/>
            <a:t> </a:t>
          </a:r>
          <a:r>
            <a:rPr lang="en-US" sz="2000" dirty="0" err="1"/>
            <a:t>điều</a:t>
          </a:r>
          <a:r>
            <a:rPr lang="en-US" sz="2000" dirty="0"/>
            <a:t> </a:t>
          </a:r>
          <a:r>
            <a:rPr lang="en-US" sz="2000" dirty="0" err="1"/>
            <a:t>trị</a:t>
          </a:r>
          <a:r>
            <a:rPr lang="en-US" sz="2000" dirty="0"/>
            <a:t> Methadone </a:t>
          </a:r>
          <a:r>
            <a:rPr lang="en-US" sz="2000" dirty="0" err="1"/>
            <a:t>chuyển</a:t>
          </a:r>
          <a:r>
            <a:rPr lang="en-US" sz="2000" dirty="0"/>
            <a:t> sang </a:t>
          </a:r>
          <a:r>
            <a:rPr lang="en-US" sz="2000" dirty="0" err="1"/>
            <a:t>sử</a:t>
          </a:r>
          <a:r>
            <a:rPr lang="en-US" sz="2000" dirty="0"/>
            <a:t> </a:t>
          </a:r>
          <a:r>
            <a:rPr lang="en-US" sz="2000" dirty="0" err="1"/>
            <a:t>dụng</a:t>
          </a:r>
          <a:r>
            <a:rPr lang="en-US" sz="2000" dirty="0"/>
            <a:t> </a:t>
          </a:r>
          <a:r>
            <a:rPr lang="en-US" sz="2000" dirty="0" err="1"/>
            <a:t>hàng</a:t>
          </a:r>
          <a:r>
            <a:rPr lang="en-US" sz="2000" dirty="0"/>
            <a:t> </a:t>
          </a:r>
          <a:r>
            <a:rPr lang="en-US" sz="2000" dirty="0" err="1"/>
            <a:t>đá</a:t>
          </a:r>
          <a:endParaRPr lang="en-US" sz="2000" dirty="0"/>
        </a:p>
      </dgm:t>
    </dgm:pt>
    <dgm:pt modelId="{E126152E-42D0-41E1-8224-0D664AFC8F1A}" type="parTrans" cxnId="{0177F272-1BC5-4EDA-B7DE-53C112837A07}">
      <dgm:prSet/>
      <dgm:spPr>
        <a:noFill/>
      </dgm:spPr>
      <dgm:t>
        <a:bodyPr/>
        <a:lstStyle/>
        <a:p>
          <a:endParaRPr lang="en-US" sz="2400"/>
        </a:p>
      </dgm:t>
    </dgm:pt>
    <dgm:pt modelId="{5618D910-9163-40E8-AA98-4267139719CF}" type="sibTrans" cxnId="{0177F272-1BC5-4EDA-B7DE-53C112837A07}">
      <dgm:prSet/>
      <dgm:spPr>
        <a:noFill/>
      </dgm:spPr>
      <dgm:t>
        <a:bodyPr/>
        <a:lstStyle/>
        <a:p>
          <a:endParaRPr lang="en-US" sz="2400"/>
        </a:p>
      </dgm:t>
    </dgm:pt>
    <dgm:pt modelId="{5208FDBB-9C6A-42E4-ADEC-1F14C83E20FC}">
      <dgm:prSet phldrT="[Text]" custT="1"/>
      <dgm:spPr>
        <a:solidFill>
          <a:schemeClr val="tx2"/>
        </a:solidFill>
      </dgm:spPr>
      <dgm:t>
        <a:bodyPr/>
        <a:lstStyle/>
        <a:p>
          <a:pPr>
            <a:lnSpc>
              <a:spcPct val="100000"/>
            </a:lnSpc>
            <a:spcAft>
              <a:spcPts val="0"/>
            </a:spcAft>
          </a:pPr>
          <a:r>
            <a:rPr lang="en-US" sz="2400" b="1" dirty="0"/>
            <a:t>HỖ TRỢ TỪ CBO</a:t>
          </a:r>
        </a:p>
      </dgm:t>
    </dgm:pt>
    <dgm:pt modelId="{D1A549C4-713E-450C-B3B8-2DD2E96632D4}" type="parTrans" cxnId="{1613C2B7-B1F7-4763-BEBB-3CA8D5621019}">
      <dgm:prSet/>
      <dgm:spPr/>
      <dgm:t>
        <a:bodyPr/>
        <a:lstStyle/>
        <a:p>
          <a:endParaRPr lang="en-US" sz="2400"/>
        </a:p>
      </dgm:t>
    </dgm:pt>
    <dgm:pt modelId="{5DA72496-3311-4B2A-8C57-D0B377CC0EAC}" type="sibTrans" cxnId="{1613C2B7-B1F7-4763-BEBB-3CA8D5621019}">
      <dgm:prSet/>
      <dgm:spPr/>
      <dgm:t>
        <a:bodyPr/>
        <a:lstStyle/>
        <a:p>
          <a:endParaRPr lang="en-US" sz="2400"/>
        </a:p>
      </dgm:t>
    </dgm:pt>
    <dgm:pt modelId="{6C79954B-7594-4C17-B3B4-E82399765128}">
      <dgm:prSet phldrT="[Text]" custT="1"/>
      <dgm:spPr>
        <a:solidFill>
          <a:schemeClr val="bg1">
            <a:lumMod val="85000"/>
            <a:alpha val="90000"/>
          </a:schemeClr>
        </a:solidFill>
      </dgm:spPr>
      <dgm:t>
        <a:bodyPr/>
        <a:lstStyle/>
        <a:p>
          <a:r>
            <a:rPr lang="vi-VN" sz="2000" dirty="0"/>
            <a:t>Tư</a:t>
          </a:r>
          <a:r>
            <a:rPr lang="en-US" sz="2000" dirty="0"/>
            <a:t> </a:t>
          </a:r>
          <a:r>
            <a:rPr lang="en-US" sz="2000" dirty="0" err="1"/>
            <a:t>vấn</a:t>
          </a:r>
          <a:r>
            <a:rPr lang="en-US" sz="2000" dirty="0"/>
            <a:t> </a:t>
          </a:r>
          <a:r>
            <a:rPr lang="en-US" sz="2000" dirty="0" err="1"/>
            <a:t>về</a:t>
          </a:r>
          <a:r>
            <a:rPr lang="en-US" sz="2000" dirty="0"/>
            <a:t> </a:t>
          </a:r>
          <a:r>
            <a:rPr lang="en-US" sz="2000" dirty="0" err="1"/>
            <a:t>tác</a:t>
          </a:r>
          <a:r>
            <a:rPr lang="en-US" sz="2000" dirty="0"/>
            <a:t> </a:t>
          </a:r>
          <a:r>
            <a:rPr lang="en-US" sz="2000" dirty="0" err="1"/>
            <a:t>hại</a:t>
          </a:r>
          <a:r>
            <a:rPr lang="en-US" sz="2000" dirty="0"/>
            <a:t> </a:t>
          </a:r>
          <a:r>
            <a:rPr lang="en-US" sz="2000" dirty="0" err="1"/>
            <a:t>khi</a:t>
          </a:r>
          <a:r>
            <a:rPr lang="en-US" sz="2000" dirty="0"/>
            <a:t> </a:t>
          </a:r>
          <a:r>
            <a:rPr lang="en-US" sz="2000" dirty="0" err="1"/>
            <a:t>dùng</a:t>
          </a:r>
          <a:r>
            <a:rPr lang="en-US" sz="2000" dirty="0"/>
            <a:t> </a:t>
          </a:r>
          <a:r>
            <a:rPr lang="en-US" sz="2000" dirty="0" err="1"/>
            <a:t>nhiều</a:t>
          </a:r>
          <a:r>
            <a:rPr lang="en-US" sz="2000" dirty="0"/>
            <a:t> </a:t>
          </a:r>
          <a:r>
            <a:rPr lang="en-US" sz="2000" dirty="0" err="1"/>
            <a:t>loại</a:t>
          </a:r>
          <a:r>
            <a:rPr lang="en-US" sz="2000" dirty="0"/>
            <a:t> ma </a:t>
          </a:r>
          <a:r>
            <a:rPr lang="en-US" sz="2000" dirty="0" err="1"/>
            <a:t>túy</a:t>
          </a:r>
          <a:r>
            <a:rPr lang="en-US" sz="2000" dirty="0"/>
            <a:t> </a:t>
          </a:r>
          <a:r>
            <a:rPr lang="en-US" sz="2000" dirty="0" err="1"/>
            <a:t>một</a:t>
          </a:r>
          <a:r>
            <a:rPr lang="en-US" sz="2000" dirty="0"/>
            <a:t> </a:t>
          </a:r>
          <a:r>
            <a:rPr lang="en-US" sz="2000" dirty="0" err="1"/>
            <a:t>lúc</a:t>
          </a:r>
          <a:endParaRPr lang="en-US" sz="2000" dirty="0"/>
        </a:p>
      </dgm:t>
    </dgm:pt>
    <dgm:pt modelId="{8AAE01ED-ACCC-4D51-8D58-B071D7B1FCD1}" type="parTrans" cxnId="{E6AE1B29-A969-4EF1-8680-D874ABD0C232}">
      <dgm:prSet/>
      <dgm:spPr>
        <a:noFill/>
      </dgm:spPr>
      <dgm:t>
        <a:bodyPr/>
        <a:lstStyle/>
        <a:p>
          <a:endParaRPr lang="en-US" sz="2400"/>
        </a:p>
      </dgm:t>
    </dgm:pt>
    <dgm:pt modelId="{A81E2460-8999-46DB-8672-C630F2A310BB}" type="sibTrans" cxnId="{E6AE1B29-A969-4EF1-8680-D874ABD0C232}">
      <dgm:prSet/>
      <dgm:spPr>
        <a:noFill/>
      </dgm:spPr>
      <dgm:t>
        <a:bodyPr/>
        <a:lstStyle/>
        <a:p>
          <a:endParaRPr lang="en-US" sz="2400"/>
        </a:p>
      </dgm:t>
    </dgm:pt>
    <dgm:pt modelId="{D56084AB-5F42-4B0B-9180-3741C9DD0312}">
      <dgm:prSet phldrT="[Text]" custT="1"/>
      <dgm:spPr>
        <a:solidFill>
          <a:schemeClr val="bg1">
            <a:lumMod val="65000"/>
            <a:alpha val="90000"/>
          </a:schemeClr>
        </a:solidFill>
      </dgm:spPr>
      <dgm:t>
        <a:bodyPr/>
        <a:lstStyle/>
        <a:p>
          <a:r>
            <a:rPr lang="vi-VN" sz="2000" dirty="0"/>
            <a:t>Ngườ</a:t>
          </a:r>
          <a:r>
            <a:rPr lang="en-US" sz="2000" dirty="0" err="1"/>
            <a:t>i</a:t>
          </a:r>
          <a:r>
            <a:rPr lang="en-US" sz="2000" dirty="0"/>
            <a:t> </a:t>
          </a:r>
          <a:r>
            <a:rPr lang="en-US" sz="2000" dirty="0" err="1"/>
            <a:t>điều</a:t>
          </a:r>
          <a:r>
            <a:rPr lang="en-US" sz="2000" dirty="0"/>
            <a:t> </a:t>
          </a:r>
          <a:r>
            <a:rPr lang="en-US" sz="2000" dirty="0" err="1"/>
            <a:t>trị</a:t>
          </a:r>
          <a:r>
            <a:rPr lang="en-US" sz="2000" dirty="0"/>
            <a:t> Methadone </a:t>
          </a:r>
          <a:r>
            <a:rPr lang="en-US" sz="2000" dirty="0" err="1"/>
            <a:t>đi</a:t>
          </a:r>
          <a:r>
            <a:rPr lang="en-US" sz="2000" dirty="0"/>
            <a:t> </a:t>
          </a:r>
          <a:r>
            <a:rPr lang="en-US" sz="2000" dirty="0" err="1"/>
            <a:t>làm</a:t>
          </a:r>
          <a:r>
            <a:rPr lang="en-US" sz="2000" dirty="0"/>
            <a:t> </a:t>
          </a:r>
          <a:r>
            <a:rPr lang="en-US" sz="2000" dirty="0" err="1"/>
            <a:t>sớm</a:t>
          </a:r>
          <a:r>
            <a:rPr lang="en-US" sz="2000" dirty="0"/>
            <a:t>, </a:t>
          </a:r>
          <a:r>
            <a:rPr lang="en-US" sz="2000" dirty="0" err="1"/>
            <a:t>đi</a:t>
          </a:r>
          <a:r>
            <a:rPr lang="en-US" sz="2000" dirty="0"/>
            <a:t> </a:t>
          </a:r>
          <a:r>
            <a:rPr lang="en-US" sz="2000" dirty="0" err="1"/>
            <a:t>làm</a:t>
          </a:r>
          <a:r>
            <a:rPr lang="en-US" sz="2000" dirty="0"/>
            <a:t> </a:t>
          </a:r>
          <a:r>
            <a:rPr lang="en-US" sz="2000" dirty="0" err="1"/>
            <a:t>cả</a:t>
          </a:r>
          <a:r>
            <a:rPr lang="en-US" sz="2000" dirty="0"/>
            <a:t> </a:t>
          </a:r>
          <a:r>
            <a:rPr lang="en-US" sz="2000" dirty="0" err="1"/>
            <a:t>cuối</a:t>
          </a:r>
          <a:r>
            <a:rPr lang="en-US" sz="2000" dirty="0"/>
            <a:t> </a:t>
          </a:r>
          <a:r>
            <a:rPr lang="en-US" sz="2000" dirty="0" err="1"/>
            <a:t>tuần</a:t>
          </a:r>
          <a:r>
            <a:rPr lang="en-US" sz="2000" dirty="0"/>
            <a:t>, </a:t>
          </a:r>
          <a:r>
            <a:rPr lang="en-US" sz="2000" dirty="0" err="1"/>
            <a:t>làm</a:t>
          </a:r>
          <a:r>
            <a:rPr lang="en-US" sz="2000" dirty="0"/>
            <a:t> </a:t>
          </a:r>
          <a:r>
            <a:rPr lang="en-US" sz="2000" dirty="0" err="1"/>
            <a:t>việc</a:t>
          </a:r>
          <a:r>
            <a:rPr lang="en-US" sz="2000" dirty="0"/>
            <a:t> ở </a:t>
          </a:r>
          <a:r>
            <a:rPr lang="en-US" sz="2000" dirty="0" err="1"/>
            <a:t>nước</a:t>
          </a:r>
          <a:r>
            <a:rPr lang="en-US" sz="2000" dirty="0"/>
            <a:t> </a:t>
          </a:r>
          <a:r>
            <a:rPr lang="en-US" sz="2000" dirty="0" err="1"/>
            <a:t>ngoài</a:t>
          </a:r>
          <a:endParaRPr lang="en-US" sz="2000" dirty="0"/>
        </a:p>
      </dgm:t>
    </dgm:pt>
    <dgm:pt modelId="{0D43201C-E542-46B9-ADD6-08E2A649E91D}" type="parTrans" cxnId="{F45212DA-14A1-4580-9307-8692B89449E2}">
      <dgm:prSet/>
      <dgm:spPr/>
      <dgm:t>
        <a:bodyPr/>
        <a:lstStyle/>
        <a:p>
          <a:endParaRPr lang="en-US"/>
        </a:p>
      </dgm:t>
    </dgm:pt>
    <dgm:pt modelId="{3DD66CDA-8FCA-43AD-986C-0D4BAA05250A}" type="sibTrans" cxnId="{F45212DA-14A1-4580-9307-8692B89449E2}">
      <dgm:prSet/>
      <dgm:spPr/>
      <dgm:t>
        <a:bodyPr/>
        <a:lstStyle/>
        <a:p>
          <a:endParaRPr lang="en-US"/>
        </a:p>
      </dgm:t>
    </dgm:pt>
    <dgm:pt modelId="{7902E533-390C-4A89-923A-54391AD94783}">
      <dgm:prSet phldrT="[Text]" custT="1"/>
      <dgm:spPr>
        <a:solidFill>
          <a:schemeClr val="bg1">
            <a:lumMod val="65000"/>
            <a:alpha val="90000"/>
          </a:schemeClr>
        </a:solidFill>
      </dgm:spPr>
      <dgm:t>
        <a:bodyPr/>
        <a:lstStyle/>
        <a:p>
          <a:pPr algn="l"/>
          <a:r>
            <a:rPr lang="en-US" sz="2000" dirty="0"/>
            <a:t>- </a:t>
          </a:r>
          <a:r>
            <a:rPr lang="en-US" sz="2000" dirty="0" err="1"/>
            <a:t>Giúp</a:t>
          </a:r>
          <a:r>
            <a:rPr lang="en-US" sz="2000" dirty="0"/>
            <a:t> </a:t>
          </a:r>
          <a:r>
            <a:rPr lang="en-US" sz="2000" dirty="0" err="1"/>
            <a:t>tìm</a:t>
          </a:r>
          <a:r>
            <a:rPr lang="en-US" sz="2000" dirty="0"/>
            <a:t> </a:t>
          </a:r>
          <a:r>
            <a:rPr lang="en-US" sz="2000" dirty="0" err="1"/>
            <a:t>thông</a:t>
          </a:r>
          <a:r>
            <a:rPr lang="en-US" sz="2000" dirty="0"/>
            <a:t> tin </a:t>
          </a:r>
          <a:r>
            <a:rPr lang="en-US" sz="2000" dirty="0" err="1"/>
            <a:t>và</a:t>
          </a:r>
          <a:r>
            <a:rPr lang="en-US" sz="2000" dirty="0"/>
            <a:t> </a:t>
          </a:r>
          <a:r>
            <a:rPr lang="en-US" sz="2000" dirty="0" err="1"/>
            <a:t>liên</a:t>
          </a:r>
          <a:r>
            <a:rPr lang="en-US" sz="2000" dirty="0"/>
            <a:t> </a:t>
          </a:r>
          <a:r>
            <a:rPr lang="en-US" sz="2000" dirty="0" err="1"/>
            <a:t>hệ</a:t>
          </a:r>
          <a:r>
            <a:rPr lang="en-US" sz="2000" dirty="0"/>
            <a:t> </a:t>
          </a:r>
          <a:r>
            <a:rPr lang="en-US" sz="2000" dirty="0" err="1"/>
            <a:t>các</a:t>
          </a:r>
          <a:r>
            <a:rPr lang="en-US" sz="2000" dirty="0"/>
            <a:t> </a:t>
          </a:r>
          <a:r>
            <a:rPr lang="en-US" sz="2000" dirty="0" err="1"/>
            <a:t>điểm</a:t>
          </a:r>
          <a:r>
            <a:rPr lang="en-US" sz="2000" dirty="0"/>
            <a:t> </a:t>
          </a:r>
          <a:r>
            <a:rPr lang="en-US" sz="2000" dirty="0" err="1"/>
            <a:t>có</a:t>
          </a:r>
          <a:r>
            <a:rPr lang="en-US" sz="2000" dirty="0"/>
            <a:t> Methadone </a:t>
          </a:r>
          <a:r>
            <a:rPr lang="en-US" sz="2000" dirty="0" err="1"/>
            <a:t>và</a:t>
          </a:r>
          <a:r>
            <a:rPr lang="en-US" sz="2000" dirty="0"/>
            <a:t> </a:t>
          </a:r>
          <a:r>
            <a:rPr lang="en-US" sz="2000" dirty="0" err="1"/>
            <a:t>thông</a:t>
          </a:r>
          <a:r>
            <a:rPr lang="en-US" sz="2000" dirty="0"/>
            <a:t> </a:t>
          </a:r>
          <a:r>
            <a:rPr lang="en-US" sz="2000" dirty="0" err="1"/>
            <a:t>báo</a:t>
          </a:r>
          <a:r>
            <a:rPr lang="en-US" sz="2000" dirty="0"/>
            <a:t> </a:t>
          </a:r>
          <a:r>
            <a:rPr lang="en-US" sz="2000" dirty="0" err="1"/>
            <a:t>cho</a:t>
          </a:r>
          <a:r>
            <a:rPr lang="en-US" sz="2000" dirty="0"/>
            <a:t> </a:t>
          </a:r>
          <a:r>
            <a:rPr lang="en-US" sz="2000" dirty="0" err="1"/>
            <a:t>khách</a:t>
          </a:r>
          <a:r>
            <a:rPr lang="en-US" sz="2000" dirty="0"/>
            <a:t> </a:t>
          </a:r>
          <a:r>
            <a:rPr lang="en-US" sz="2000" dirty="0" err="1"/>
            <a:t>hàng</a:t>
          </a:r>
          <a:endParaRPr lang="en-US" sz="2000" dirty="0"/>
        </a:p>
        <a:p>
          <a:pPr algn="l"/>
          <a:r>
            <a:rPr lang="en-US" sz="2000" dirty="0"/>
            <a:t>- </a:t>
          </a:r>
          <a:r>
            <a:rPr lang="en-US" sz="2000" dirty="0" err="1"/>
            <a:t>Hỗ</a:t>
          </a:r>
          <a:r>
            <a:rPr lang="en-US" sz="2000" dirty="0"/>
            <a:t> </a:t>
          </a:r>
          <a:r>
            <a:rPr lang="en-US" sz="2000" dirty="0" err="1"/>
            <a:t>trợ</a:t>
          </a:r>
          <a:r>
            <a:rPr lang="en-US" sz="2000" dirty="0"/>
            <a:t> </a:t>
          </a:r>
          <a:r>
            <a:rPr lang="en-US" sz="2000" dirty="0" err="1"/>
            <a:t>xin</a:t>
          </a:r>
          <a:r>
            <a:rPr lang="en-US" sz="2000" dirty="0"/>
            <a:t> ý </a:t>
          </a:r>
          <a:r>
            <a:rPr lang="en-US" sz="2000" dirty="0" err="1"/>
            <a:t>kiến</a:t>
          </a:r>
          <a:r>
            <a:rPr lang="en-US" sz="2000" dirty="0"/>
            <a:t> </a:t>
          </a:r>
          <a:r>
            <a:rPr lang="en-US" sz="2000" dirty="0" err="1"/>
            <a:t>của</a:t>
          </a:r>
          <a:r>
            <a:rPr lang="en-US" sz="2000" dirty="0"/>
            <a:t> </a:t>
          </a:r>
          <a:r>
            <a:rPr lang="en-US" sz="2000" dirty="0" err="1"/>
            <a:t>các</a:t>
          </a:r>
          <a:r>
            <a:rPr lang="en-US" sz="2000" dirty="0"/>
            <a:t> </a:t>
          </a:r>
          <a:r>
            <a:rPr lang="en-US" sz="2000" dirty="0" err="1"/>
            <a:t>cơ</a:t>
          </a:r>
          <a:r>
            <a:rPr lang="en-US" sz="2000" dirty="0"/>
            <a:t> </a:t>
          </a:r>
          <a:r>
            <a:rPr lang="en-US" sz="2000" dirty="0" err="1"/>
            <a:t>sở</a:t>
          </a:r>
          <a:r>
            <a:rPr lang="en-US" sz="2000" dirty="0"/>
            <a:t> </a:t>
          </a:r>
          <a:r>
            <a:rPr lang="en-US" sz="2000" dirty="0" err="1"/>
            <a:t>điều</a:t>
          </a:r>
          <a:r>
            <a:rPr lang="en-US" sz="2000" dirty="0"/>
            <a:t> </a:t>
          </a:r>
          <a:r>
            <a:rPr lang="en-US" sz="2000" dirty="0" err="1"/>
            <a:t>trị</a:t>
          </a:r>
          <a:r>
            <a:rPr lang="en-US" sz="2000" dirty="0"/>
            <a:t> Methadone </a:t>
          </a:r>
          <a:r>
            <a:rPr lang="en-US" sz="2000" dirty="0" err="1"/>
            <a:t>hoặc</a:t>
          </a:r>
          <a:r>
            <a:rPr lang="en-US" sz="2000" dirty="0"/>
            <a:t> </a:t>
          </a:r>
          <a:r>
            <a:rPr lang="en-US" sz="2000" dirty="0" err="1"/>
            <a:t>Trung</a:t>
          </a:r>
          <a:r>
            <a:rPr lang="en-US" sz="2000" dirty="0"/>
            <a:t> </a:t>
          </a:r>
          <a:r>
            <a:rPr lang="en-US" sz="2000" dirty="0" err="1"/>
            <a:t>tâm</a:t>
          </a:r>
          <a:r>
            <a:rPr lang="en-US" sz="2000" dirty="0"/>
            <a:t> AIDS</a:t>
          </a:r>
        </a:p>
      </dgm:t>
    </dgm:pt>
    <dgm:pt modelId="{28A05793-3D2E-48D7-A91E-92E4088A96FC}" type="parTrans" cxnId="{77B85D08-503F-45CD-915B-673C8AF3B786}">
      <dgm:prSet/>
      <dgm:spPr/>
      <dgm:t>
        <a:bodyPr/>
        <a:lstStyle/>
        <a:p>
          <a:endParaRPr lang="en-US"/>
        </a:p>
      </dgm:t>
    </dgm:pt>
    <dgm:pt modelId="{F96310AC-BD9C-453C-B77D-3AAB8AF6498E}" type="sibTrans" cxnId="{77B85D08-503F-45CD-915B-673C8AF3B786}">
      <dgm:prSet/>
      <dgm:spPr/>
      <dgm:t>
        <a:bodyPr/>
        <a:lstStyle/>
        <a:p>
          <a:endParaRPr lang="en-US"/>
        </a:p>
      </dgm:t>
    </dgm:pt>
    <dgm:pt modelId="{2CB36EEF-8228-4B2E-AA0E-F7ACB25CB2D2}" type="pres">
      <dgm:prSet presAssocID="{57982E55-D6B6-4A54-B127-BE00195714CC}" presName="Name0" presStyleCnt="0">
        <dgm:presLayoutVars>
          <dgm:dir/>
          <dgm:animLvl val="lvl"/>
          <dgm:resizeHandles val="exact"/>
        </dgm:presLayoutVars>
      </dgm:prSet>
      <dgm:spPr/>
      <dgm:t>
        <a:bodyPr/>
        <a:lstStyle/>
        <a:p>
          <a:endParaRPr lang="vi-VN"/>
        </a:p>
      </dgm:t>
    </dgm:pt>
    <dgm:pt modelId="{C26D5D63-0B23-476E-B1A4-A702766C4466}" type="pres">
      <dgm:prSet presAssocID="{0FDC6E45-B662-49DE-905D-4225977F7722}" presName="vertFlow" presStyleCnt="0"/>
      <dgm:spPr/>
    </dgm:pt>
    <dgm:pt modelId="{996FCF4B-3D98-4FD3-A7EF-8C7B2BDC45BE}" type="pres">
      <dgm:prSet presAssocID="{0FDC6E45-B662-49DE-905D-4225977F7722}" presName="header" presStyleLbl="node1" presStyleIdx="0" presStyleCnt="2" custLinFactNeighborX="-1633" custLinFactNeighborY="-68459"/>
      <dgm:spPr/>
      <dgm:t>
        <a:bodyPr/>
        <a:lstStyle/>
        <a:p>
          <a:endParaRPr lang="vi-VN"/>
        </a:p>
      </dgm:t>
    </dgm:pt>
    <dgm:pt modelId="{326369A2-49B6-4515-B44F-78BCADEF9729}" type="pres">
      <dgm:prSet presAssocID="{E126152E-42D0-41E1-8224-0D664AFC8F1A}" presName="parTrans" presStyleLbl="sibTrans2D1" presStyleIdx="0" presStyleCnt="4"/>
      <dgm:spPr/>
      <dgm:t>
        <a:bodyPr/>
        <a:lstStyle/>
        <a:p>
          <a:endParaRPr lang="vi-VN"/>
        </a:p>
      </dgm:t>
    </dgm:pt>
    <dgm:pt modelId="{57C052CC-52E0-4422-B232-59B39850CB2C}" type="pres">
      <dgm:prSet presAssocID="{DCA31605-6408-48D0-9714-2CA5FFBDF797}" presName="child" presStyleLbl="alignAccFollowNode1" presStyleIdx="0" presStyleCnt="4" custScaleX="98393" custScaleY="118762" custLinFactNeighborX="332" custLinFactNeighborY="-47195">
        <dgm:presLayoutVars>
          <dgm:chMax val="0"/>
          <dgm:bulletEnabled val="1"/>
        </dgm:presLayoutVars>
      </dgm:prSet>
      <dgm:spPr/>
      <dgm:t>
        <a:bodyPr/>
        <a:lstStyle/>
        <a:p>
          <a:endParaRPr lang="vi-VN"/>
        </a:p>
      </dgm:t>
    </dgm:pt>
    <dgm:pt modelId="{E835C0CB-918B-4A4D-96C5-FE1A31D3F402}" type="pres">
      <dgm:prSet presAssocID="{5618D910-9163-40E8-AA98-4267139719CF}" presName="sibTrans" presStyleLbl="sibTrans2D1" presStyleIdx="1" presStyleCnt="4"/>
      <dgm:spPr/>
      <dgm:t>
        <a:bodyPr/>
        <a:lstStyle/>
        <a:p>
          <a:endParaRPr lang="vi-VN"/>
        </a:p>
      </dgm:t>
    </dgm:pt>
    <dgm:pt modelId="{95AA7574-8707-4CB4-9093-B4E5FEE03367}" type="pres">
      <dgm:prSet presAssocID="{D56084AB-5F42-4B0B-9180-3741C9DD0312}" presName="child" presStyleLbl="alignAccFollowNode1" presStyleIdx="1" presStyleCnt="4" custScaleY="226347" custLinFactNeighborX="-160" custLinFactNeighborY="-9348">
        <dgm:presLayoutVars>
          <dgm:chMax val="0"/>
          <dgm:bulletEnabled val="1"/>
        </dgm:presLayoutVars>
      </dgm:prSet>
      <dgm:spPr/>
      <dgm:t>
        <a:bodyPr/>
        <a:lstStyle/>
        <a:p>
          <a:endParaRPr lang="vi-VN"/>
        </a:p>
      </dgm:t>
    </dgm:pt>
    <dgm:pt modelId="{143CC1BD-EA1F-41CA-A39D-4152E2E6C75B}" type="pres">
      <dgm:prSet presAssocID="{0FDC6E45-B662-49DE-905D-4225977F7722}" presName="hSp" presStyleCnt="0"/>
      <dgm:spPr/>
    </dgm:pt>
    <dgm:pt modelId="{E53E8C91-CB2C-41A8-B977-80288622427D}" type="pres">
      <dgm:prSet presAssocID="{5208FDBB-9C6A-42E4-ADEC-1F14C83E20FC}" presName="vertFlow" presStyleCnt="0"/>
      <dgm:spPr/>
    </dgm:pt>
    <dgm:pt modelId="{67D6074C-7EEF-414B-8CD2-C286FA745928}" type="pres">
      <dgm:prSet presAssocID="{5208FDBB-9C6A-42E4-ADEC-1F14C83E20FC}" presName="header" presStyleLbl="node1" presStyleIdx="1" presStyleCnt="2" custScaleX="110734" custLinFactNeighborX="-1633" custLinFactNeighborY="-68459"/>
      <dgm:spPr/>
      <dgm:t>
        <a:bodyPr/>
        <a:lstStyle/>
        <a:p>
          <a:endParaRPr lang="vi-VN"/>
        </a:p>
      </dgm:t>
    </dgm:pt>
    <dgm:pt modelId="{CF2A1B46-8869-46D3-B342-4E1D9744FEA4}" type="pres">
      <dgm:prSet presAssocID="{8AAE01ED-ACCC-4D51-8D58-B071D7B1FCD1}" presName="parTrans" presStyleLbl="sibTrans2D1" presStyleIdx="2" presStyleCnt="4"/>
      <dgm:spPr/>
      <dgm:t>
        <a:bodyPr/>
        <a:lstStyle/>
        <a:p>
          <a:endParaRPr lang="vi-VN"/>
        </a:p>
      </dgm:t>
    </dgm:pt>
    <dgm:pt modelId="{7699BA6E-645F-4120-9664-9599DCDD3DAD}" type="pres">
      <dgm:prSet presAssocID="{6C79954B-7594-4C17-B3B4-E82399765128}" presName="child" presStyleLbl="alignAccFollowNode1" presStyleIdx="2" presStyleCnt="4" custScaleX="110734" custScaleY="121117" custLinFactNeighborX="530" custLinFactNeighborY="-39665">
        <dgm:presLayoutVars>
          <dgm:chMax val="0"/>
          <dgm:bulletEnabled val="1"/>
        </dgm:presLayoutVars>
      </dgm:prSet>
      <dgm:spPr/>
      <dgm:t>
        <a:bodyPr/>
        <a:lstStyle/>
        <a:p>
          <a:endParaRPr lang="vi-VN"/>
        </a:p>
      </dgm:t>
    </dgm:pt>
    <dgm:pt modelId="{979045AF-C174-41FC-8B8B-50DC966B5A1B}" type="pres">
      <dgm:prSet presAssocID="{A81E2460-8999-46DB-8672-C630F2A310BB}" presName="sibTrans" presStyleLbl="sibTrans2D1" presStyleIdx="3" presStyleCnt="4"/>
      <dgm:spPr/>
      <dgm:t>
        <a:bodyPr/>
        <a:lstStyle/>
        <a:p>
          <a:endParaRPr lang="vi-VN"/>
        </a:p>
      </dgm:t>
    </dgm:pt>
    <dgm:pt modelId="{2052CDBD-19C3-448D-B284-1AA3D2034DC4}" type="pres">
      <dgm:prSet presAssocID="{7902E533-390C-4A89-923A-54391AD94783}" presName="child" presStyleLbl="alignAccFollowNode1" presStyleIdx="3" presStyleCnt="4" custScaleX="110734" custScaleY="279863">
        <dgm:presLayoutVars>
          <dgm:chMax val="0"/>
          <dgm:bulletEnabled val="1"/>
        </dgm:presLayoutVars>
      </dgm:prSet>
      <dgm:spPr/>
      <dgm:t>
        <a:bodyPr/>
        <a:lstStyle/>
        <a:p>
          <a:endParaRPr lang="vi-VN"/>
        </a:p>
      </dgm:t>
    </dgm:pt>
  </dgm:ptLst>
  <dgm:cxnLst>
    <dgm:cxn modelId="{97996ED7-3681-4B75-A837-2191D2A53CAF}" type="presOf" srcId="{57982E55-D6B6-4A54-B127-BE00195714CC}" destId="{2CB36EEF-8228-4B2E-AA0E-F7ACB25CB2D2}" srcOrd="0" destOrd="0" presId="urn:microsoft.com/office/officeart/2005/8/layout/lProcess1"/>
    <dgm:cxn modelId="{C91AC385-5708-40EE-AB44-9D0DF42D59D4}" type="presOf" srcId="{D56084AB-5F42-4B0B-9180-3741C9DD0312}" destId="{95AA7574-8707-4CB4-9093-B4E5FEE03367}" srcOrd="0" destOrd="0" presId="urn:microsoft.com/office/officeart/2005/8/layout/lProcess1"/>
    <dgm:cxn modelId="{3F7F1ADE-291D-449A-862D-70B08DABAD14}" type="presOf" srcId="{6C79954B-7594-4C17-B3B4-E82399765128}" destId="{7699BA6E-645F-4120-9664-9599DCDD3DAD}" srcOrd="0" destOrd="0" presId="urn:microsoft.com/office/officeart/2005/8/layout/lProcess1"/>
    <dgm:cxn modelId="{2069706A-A334-40FF-BB12-C8543D02796D}" type="presOf" srcId="{E126152E-42D0-41E1-8224-0D664AFC8F1A}" destId="{326369A2-49B6-4515-B44F-78BCADEF9729}" srcOrd="0" destOrd="0" presId="urn:microsoft.com/office/officeart/2005/8/layout/lProcess1"/>
    <dgm:cxn modelId="{E6AE1B29-A969-4EF1-8680-D874ABD0C232}" srcId="{5208FDBB-9C6A-42E4-ADEC-1F14C83E20FC}" destId="{6C79954B-7594-4C17-B3B4-E82399765128}" srcOrd="0" destOrd="0" parTransId="{8AAE01ED-ACCC-4D51-8D58-B071D7B1FCD1}" sibTransId="{A81E2460-8999-46DB-8672-C630F2A310BB}"/>
    <dgm:cxn modelId="{AC485D20-6F1F-4AC9-80B7-7EE036BD66F5}" type="presOf" srcId="{DCA31605-6408-48D0-9714-2CA5FFBDF797}" destId="{57C052CC-52E0-4422-B232-59B39850CB2C}" srcOrd="0" destOrd="0" presId="urn:microsoft.com/office/officeart/2005/8/layout/lProcess1"/>
    <dgm:cxn modelId="{319E40C6-2915-4EE1-B3FF-F014F285F3B2}" type="presOf" srcId="{A81E2460-8999-46DB-8672-C630F2A310BB}" destId="{979045AF-C174-41FC-8B8B-50DC966B5A1B}" srcOrd="0" destOrd="0" presId="urn:microsoft.com/office/officeart/2005/8/layout/lProcess1"/>
    <dgm:cxn modelId="{892EE4AE-0DDB-485E-A00E-E088003880F0}" type="presOf" srcId="{5618D910-9163-40E8-AA98-4267139719CF}" destId="{E835C0CB-918B-4A4D-96C5-FE1A31D3F402}" srcOrd="0" destOrd="0" presId="urn:microsoft.com/office/officeart/2005/8/layout/lProcess1"/>
    <dgm:cxn modelId="{0177F272-1BC5-4EDA-B7DE-53C112837A07}" srcId="{0FDC6E45-B662-49DE-905D-4225977F7722}" destId="{DCA31605-6408-48D0-9714-2CA5FFBDF797}" srcOrd="0" destOrd="0" parTransId="{E126152E-42D0-41E1-8224-0D664AFC8F1A}" sibTransId="{5618D910-9163-40E8-AA98-4267139719CF}"/>
    <dgm:cxn modelId="{00AB1A1F-0208-45A6-947A-90DA33932E49}" type="presOf" srcId="{8AAE01ED-ACCC-4D51-8D58-B071D7B1FCD1}" destId="{CF2A1B46-8869-46D3-B342-4E1D9744FEA4}" srcOrd="0" destOrd="0" presId="urn:microsoft.com/office/officeart/2005/8/layout/lProcess1"/>
    <dgm:cxn modelId="{F45212DA-14A1-4580-9307-8692B89449E2}" srcId="{0FDC6E45-B662-49DE-905D-4225977F7722}" destId="{D56084AB-5F42-4B0B-9180-3741C9DD0312}" srcOrd="1" destOrd="0" parTransId="{0D43201C-E542-46B9-ADD6-08E2A649E91D}" sibTransId="{3DD66CDA-8FCA-43AD-986C-0D4BAA05250A}"/>
    <dgm:cxn modelId="{909B274D-83D8-4212-B497-758118DF9340}" type="presOf" srcId="{5208FDBB-9C6A-42E4-ADEC-1F14C83E20FC}" destId="{67D6074C-7EEF-414B-8CD2-C286FA745928}" srcOrd="0" destOrd="0" presId="urn:microsoft.com/office/officeart/2005/8/layout/lProcess1"/>
    <dgm:cxn modelId="{A5748346-ECA1-4D6C-8065-FCA7F9A6F617}" type="presOf" srcId="{7902E533-390C-4A89-923A-54391AD94783}" destId="{2052CDBD-19C3-448D-B284-1AA3D2034DC4}" srcOrd="0" destOrd="0" presId="urn:microsoft.com/office/officeart/2005/8/layout/lProcess1"/>
    <dgm:cxn modelId="{F8324816-84C0-44F4-8E6B-313BF5211812}" type="presOf" srcId="{0FDC6E45-B662-49DE-905D-4225977F7722}" destId="{996FCF4B-3D98-4FD3-A7EF-8C7B2BDC45BE}" srcOrd="0" destOrd="0" presId="urn:microsoft.com/office/officeart/2005/8/layout/lProcess1"/>
    <dgm:cxn modelId="{2A5F67C2-B404-4217-A3EB-DBE649D64312}" srcId="{57982E55-D6B6-4A54-B127-BE00195714CC}" destId="{0FDC6E45-B662-49DE-905D-4225977F7722}" srcOrd="0" destOrd="0" parTransId="{7EA23DD3-FB84-4877-9816-7699C2D429E9}" sibTransId="{F981E38F-E90B-48BB-99DE-9D7A077748B3}"/>
    <dgm:cxn modelId="{77B85D08-503F-45CD-915B-673C8AF3B786}" srcId="{5208FDBB-9C6A-42E4-ADEC-1F14C83E20FC}" destId="{7902E533-390C-4A89-923A-54391AD94783}" srcOrd="1" destOrd="0" parTransId="{28A05793-3D2E-48D7-A91E-92E4088A96FC}" sibTransId="{F96310AC-BD9C-453C-B77D-3AAB8AF6498E}"/>
    <dgm:cxn modelId="{1613C2B7-B1F7-4763-BEBB-3CA8D5621019}" srcId="{57982E55-D6B6-4A54-B127-BE00195714CC}" destId="{5208FDBB-9C6A-42E4-ADEC-1F14C83E20FC}" srcOrd="1" destOrd="0" parTransId="{D1A549C4-713E-450C-B3B8-2DD2E96632D4}" sibTransId="{5DA72496-3311-4B2A-8C57-D0B377CC0EAC}"/>
    <dgm:cxn modelId="{0D5B7B72-F320-46CB-9C7A-6D22AEF4ECDC}" type="presParOf" srcId="{2CB36EEF-8228-4B2E-AA0E-F7ACB25CB2D2}" destId="{C26D5D63-0B23-476E-B1A4-A702766C4466}" srcOrd="0" destOrd="0" presId="urn:microsoft.com/office/officeart/2005/8/layout/lProcess1"/>
    <dgm:cxn modelId="{F87FAFE5-C0CD-4B4A-B3F9-632321286C6A}" type="presParOf" srcId="{C26D5D63-0B23-476E-B1A4-A702766C4466}" destId="{996FCF4B-3D98-4FD3-A7EF-8C7B2BDC45BE}" srcOrd="0" destOrd="0" presId="urn:microsoft.com/office/officeart/2005/8/layout/lProcess1"/>
    <dgm:cxn modelId="{438BF3F1-62C4-40AA-AFF7-F2B71662269F}" type="presParOf" srcId="{C26D5D63-0B23-476E-B1A4-A702766C4466}" destId="{326369A2-49B6-4515-B44F-78BCADEF9729}" srcOrd="1" destOrd="0" presId="urn:microsoft.com/office/officeart/2005/8/layout/lProcess1"/>
    <dgm:cxn modelId="{4C96200A-8488-4A5B-ADCC-D12C0D8E31B6}" type="presParOf" srcId="{C26D5D63-0B23-476E-B1A4-A702766C4466}" destId="{57C052CC-52E0-4422-B232-59B39850CB2C}" srcOrd="2" destOrd="0" presId="urn:microsoft.com/office/officeart/2005/8/layout/lProcess1"/>
    <dgm:cxn modelId="{D98DCF63-2C56-485A-B03F-43676A3767E6}" type="presParOf" srcId="{C26D5D63-0B23-476E-B1A4-A702766C4466}" destId="{E835C0CB-918B-4A4D-96C5-FE1A31D3F402}" srcOrd="3" destOrd="0" presId="urn:microsoft.com/office/officeart/2005/8/layout/lProcess1"/>
    <dgm:cxn modelId="{62B9F800-590B-4E6A-9573-C27F5BE1153B}" type="presParOf" srcId="{C26D5D63-0B23-476E-B1A4-A702766C4466}" destId="{95AA7574-8707-4CB4-9093-B4E5FEE03367}" srcOrd="4" destOrd="0" presId="urn:microsoft.com/office/officeart/2005/8/layout/lProcess1"/>
    <dgm:cxn modelId="{AA01AB32-77F8-4D60-B73D-957A7533A1D6}" type="presParOf" srcId="{2CB36EEF-8228-4B2E-AA0E-F7ACB25CB2D2}" destId="{143CC1BD-EA1F-41CA-A39D-4152E2E6C75B}" srcOrd="1" destOrd="0" presId="urn:microsoft.com/office/officeart/2005/8/layout/lProcess1"/>
    <dgm:cxn modelId="{8C9FC54F-8A6D-4674-A8F7-494145C8A6A9}" type="presParOf" srcId="{2CB36EEF-8228-4B2E-AA0E-F7ACB25CB2D2}" destId="{E53E8C91-CB2C-41A8-B977-80288622427D}" srcOrd="2" destOrd="0" presId="urn:microsoft.com/office/officeart/2005/8/layout/lProcess1"/>
    <dgm:cxn modelId="{99019C15-40DD-4522-B689-C711B7BF8CF0}" type="presParOf" srcId="{E53E8C91-CB2C-41A8-B977-80288622427D}" destId="{67D6074C-7EEF-414B-8CD2-C286FA745928}" srcOrd="0" destOrd="0" presId="urn:microsoft.com/office/officeart/2005/8/layout/lProcess1"/>
    <dgm:cxn modelId="{FFE57B82-BB31-415C-8122-DA4ABD0FFD5F}" type="presParOf" srcId="{E53E8C91-CB2C-41A8-B977-80288622427D}" destId="{CF2A1B46-8869-46D3-B342-4E1D9744FEA4}" srcOrd="1" destOrd="0" presId="urn:microsoft.com/office/officeart/2005/8/layout/lProcess1"/>
    <dgm:cxn modelId="{E914C8CB-BC6C-4C25-9BE6-683E600953C2}" type="presParOf" srcId="{E53E8C91-CB2C-41A8-B977-80288622427D}" destId="{7699BA6E-645F-4120-9664-9599DCDD3DAD}" srcOrd="2" destOrd="0" presId="urn:microsoft.com/office/officeart/2005/8/layout/lProcess1"/>
    <dgm:cxn modelId="{59388562-6915-4E90-8157-E8DE5DC1EFA7}" type="presParOf" srcId="{E53E8C91-CB2C-41A8-B977-80288622427D}" destId="{979045AF-C174-41FC-8B8B-50DC966B5A1B}" srcOrd="3" destOrd="0" presId="urn:microsoft.com/office/officeart/2005/8/layout/lProcess1"/>
    <dgm:cxn modelId="{F867652D-B1F0-4601-8501-AED966837785}" type="presParOf" srcId="{E53E8C91-CB2C-41A8-B977-80288622427D}" destId="{2052CDBD-19C3-448D-B284-1AA3D2034DC4}" srcOrd="4"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73AFC7-7801-4378-B8D7-3BAC46E6EF65}">
      <dsp:nvSpPr>
        <dsp:cNvPr id="0" name=""/>
        <dsp:cNvSpPr/>
      </dsp:nvSpPr>
      <dsp:spPr>
        <a:xfrm>
          <a:off x="986760" y="0"/>
          <a:ext cx="7395241" cy="2853446"/>
        </a:xfrm>
        <a:prstGeom prst="swooshArrow">
          <a:avLst>
            <a:gd name="adj1" fmla="val 25000"/>
            <a:gd name="adj2" fmla="val 25000"/>
          </a:avLst>
        </a:prstGeom>
        <a:solidFill>
          <a:srgbClr val="31859C">
            <a:alpha val="94902"/>
          </a:srgbClr>
        </a:solidFill>
        <a:ln>
          <a:noFill/>
        </a:ln>
        <a:effectLst/>
      </dsp:spPr>
      <dsp:style>
        <a:lnRef idx="0">
          <a:scrgbClr r="0" g="0" b="0"/>
        </a:lnRef>
        <a:fillRef idx="1">
          <a:scrgbClr r="0" g="0" b="0"/>
        </a:fillRef>
        <a:effectRef idx="0">
          <a:scrgbClr r="0" g="0" b="0"/>
        </a:effectRef>
        <a:fontRef idx="minor"/>
      </dsp:style>
    </dsp:sp>
    <dsp:sp modelId="{9EA0C103-D0E4-49C2-B670-EA75E0A79F2F}">
      <dsp:nvSpPr>
        <dsp:cNvPr id="0" name=""/>
        <dsp:cNvSpPr/>
      </dsp:nvSpPr>
      <dsp:spPr>
        <a:xfrm>
          <a:off x="1273413" y="1559659"/>
          <a:ext cx="153510" cy="153510"/>
        </a:xfrm>
        <a:prstGeom prst="ellipse">
          <a:avLst/>
        </a:prstGeom>
        <a:solidFill>
          <a:schemeClr val="lt1">
            <a:hueOff val="0"/>
            <a:satOff val="0"/>
            <a:lumOff val="0"/>
            <a:alphaOff val="0"/>
          </a:schemeClr>
        </a:solidFill>
        <a:ln w="400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92A8A6C-B1F0-4DBE-8FBD-70FC5CDCF027}">
      <dsp:nvSpPr>
        <dsp:cNvPr id="0" name=""/>
        <dsp:cNvSpPr/>
      </dsp:nvSpPr>
      <dsp:spPr>
        <a:xfrm>
          <a:off x="2121795" y="2203677"/>
          <a:ext cx="1594395" cy="13458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42" tIns="0" rIns="0" bIns="0" numCol="1" spcCol="1270" anchor="t" anchorCtr="0">
          <a:noAutofit/>
        </a:bodyPr>
        <a:lstStyle/>
        <a:p>
          <a:pPr lvl="0" algn="l" defTabSz="1244600">
            <a:lnSpc>
              <a:spcPct val="90000"/>
            </a:lnSpc>
            <a:spcBef>
              <a:spcPct val="0"/>
            </a:spcBef>
            <a:spcAft>
              <a:spcPct val="35000"/>
            </a:spcAft>
          </a:pPr>
          <a:endParaRPr lang="en-US" sz="2800" b="1" kern="1200" dirty="0">
            <a:latin typeface="Arial" panose="020B0604020202020204" pitchFamily="34" charset="0"/>
            <a:cs typeface="Arial" panose="020B0604020202020204" pitchFamily="34" charset="0"/>
          </a:endParaRPr>
        </a:p>
      </dsp:txBody>
      <dsp:txXfrm>
        <a:off x="2121795" y="2203677"/>
        <a:ext cx="1594395" cy="1345886"/>
      </dsp:txXfrm>
    </dsp:sp>
    <dsp:sp modelId="{54A81A84-5934-4651-B9DE-3187B93F4C07}">
      <dsp:nvSpPr>
        <dsp:cNvPr id="0" name=""/>
        <dsp:cNvSpPr/>
      </dsp:nvSpPr>
      <dsp:spPr>
        <a:xfrm>
          <a:off x="2676711" y="1007315"/>
          <a:ext cx="183052" cy="183049"/>
        </a:xfrm>
        <a:prstGeom prst="ellipse">
          <a:avLst/>
        </a:prstGeom>
        <a:solidFill>
          <a:schemeClr val="lt1">
            <a:hueOff val="0"/>
            <a:satOff val="0"/>
            <a:lumOff val="0"/>
            <a:alphaOff val="0"/>
          </a:schemeClr>
        </a:solidFill>
        <a:ln w="400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7D1D5E2-622D-491D-A1C5-08B558CE9BD1}">
      <dsp:nvSpPr>
        <dsp:cNvPr id="0" name=""/>
        <dsp:cNvSpPr/>
      </dsp:nvSpPr>
      <dsp:spPr>
        <a:xfrm>
          <a:off x="3248016" y="1172845"/>
          <a:ext cx="2101636" cy="1908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7041" tIns="0" rIns="0" bIns="0" numCol="1" spcCol="1270" anchor="t" anchorCtr="0">
          <a:noAutofit/>
        </a:bodyPr>
        <a:lstStyle/>
        <a:p>
          <a:pPr lvl="0" algn="l" defTabSz="1244600">
            <a:lnSpc>
              <a:spcPct val="90000"/>
            </a:lnSpc>
            <a:spcBef>
              <a:spcPct val="0"/>
            </a:spcBef>
            <a:spcAft>
              <a:spcPct val="35000"/>
            </a:spcAft>
          </a:pPr>
          <a:r>
            <a:rPr lang="en-US" sz="2800" b="1" kern="1200" dirty="0">
              <a:latin typeface="Corbel" pitchFamily="34" charset="0"/>
              <a:cs typeface="Arial" panose="020B0604020202020204" pitchFamily="34" charset="0"/>
            </a:rPr>
            <a:t>2013</a:t>
          </a:r>
        </a:p>
        <a:p>
          <a:pPr marL="228600" lvl="1" indent="-228600" algn="l" defTabSz="889000">
            <a:lnSpc>
              <a:spcPct val="90000"/>
            </a:lnSpc>
            <a:spcBef>
              <a:spcPct val="0"/>
            </a:spcBef>
            <a:spcAft>
              <a:spcPct val="15000"/>
            </a:spcAft>
            <a:buChar char="••"/>
          </a:pPr>
          <a:r>
            <a:rPr lang="en-US" sz="2000" b="1" kern="1200" dirty="0">
              <a:latin typeface="Corbel" pitchFamily="34" charset="0"/>
              <a:cs typeface="Arial" panose="020B0604020202020204" pitchFamily="34" charset="0"/>
            </a:rPr>
            <a:t>2 </a:t>
          </a:r>
          <a:r>
            <a:rPr lang="en-US" sz="2000" b="1" kern="1200" dirty="0" err="1">
              <a:latin typeface="Corbel" pitchFamily="34" charset="0"/>
              <a:cs typeface="Arial" panose="020B0604020202020204" pitchFamily="34" charset="0"/>
            </a:rPr>
            <a:t>tỉnh</a:t>
          </a:r>
          <a:r>
            <a:rPr lang="en-US" sz="2000" b="1" kern="1200" dirty="0">
              <a:latin typeface="Corbel" pitchFamily="34" charset="0"/>
              <a:cs typeface="Arial" panose="020B0604020202020204" pitchFamily="34" charset="0"/>
            </a:rPr>
            <a:t>/</a:t>
          </a:r>
          <a:r>
            <a:rPr lang="en-US" sz="2000" b="1" kern="1200" dirty="0" err="1">
              <a:latin typeface="Corbel" pitchFamily="34" charset="0"/>
              <a:cs typeface="Arial" panose="020B0604020202020204" pitchFamily="34" charset="0"/>
            </a:rPr>
            <a:t>thành</a:t>
          </a:r>
          <a:endParaRPr lang="en-US" sz="2000" b="1" kern="1200" dirty="0">
            <a:latin typeface="Corbel"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b="1" kern="1200" dirty="0">
              <a:latin typeface="Corbel" pitchFamily="34" charset="0"/>
              <a:cs typeface="Arial" panose="020B0604020202020204" pitchFamily="34" charset="0"/>
            </a:rPr>
            <a:t>23 CBO</a:t>
          </a:r>
        </a:p>
        <a:p>
          <a:pPr marL="228600" lvl="1" indent="-228600" algn="l" defTabSz="889000">
            <a:lnSpc>
              <a:spcPct val="90000"/>
            </a:lnSpc>
            <a:spcBef>
              <a:spcPct val="0"/>
            </a:spcBef>
            <a:spcAft>
              <a:spcPct val="15000"/>
            </a:spcAft>
            <a:buChar char="••"/>
          </a:pPr>
          <a:r>
            <a:rPr lang="en-US" sz="2000" b="1" kern="1200" dirty="0">
              <a:latin typeface="Corbel" pitchFamily="34" charset="0"/>
              <a:cs typeface="Arial" panose="020B0604020202020204" pitchFamily="34" charset="0"/>
            </a:rPr>
            <a:t>480 </a:t>
          </a:r>
          <a:r>
            <a:rPr lang="en-US" sz="2000" b="1" kern="1200" dirty="0" err="1">
              <a:latin typeface="Corbel" pitchFamily="34" charset="0"/>
              <a:cs typeface="Arial" panose="020B0604020202020204" pitchFamily="34" charset="0"/>
            </a:rPr>
            <a:t>kh</a:t>
          </a:r>
          <a:r>
            <a:rPr lang="en-US" sz="2000" b="1" kern="1200" dirty="0">
              <a:latin typeface="Corbel" pitchFamily="34" charset="0"/>
              <a:cs typeface="Arial" panose="020B0604020202020204" pitchFamily="34" charset="0"/>
            </a:rPr>
            <a:t>/ CBO</a:t>
          </a:r>
        </a:p>
      </dsp:txBody>
      <dsp:txXfrm>
        <a:off x="3248016" y="1172845"/>
        <a:ext cx="2101636" cy="1908375"/>
      </dsp:txXfrm>
    </dsp:sp>
    <dsp:sp modelId="{5D9A1D70-B60A-46E9-BF89-025F5E0DE257}">
      <dsp:nvSpPr>
        <dsp:cNvPr id="0" name=""/>
        <dsp:cNvSpPr/>
      </dsp:nvSpPr>
      <dsp:spPr>
        <a:xfrm>
          <a:off x="6522785" y="1190362"/>
          <a:ext cx="383775" cy="383775"/>
        </a:xfrm>
        <a:prstGeom prst="ellipse">
          <a:avLst/>
        </a:prstGeom>
        <a:solidFill>
          <a:schemeClr val="lt1">
            <a:hueOff val="0"/>
            <a:satOff val="0"/>
            <a:lumOff val="0"/>
            <a:alphaOff val="0"/>
          </a:schemeClr>
        </a:solidFill>
        <a:ln w="400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DA89579-C96E-4E76-AD5B-8DD543D64F7C}">
      <dsp:nvSpPr>
        <dsp:cNvPr id="0" name=""/>
        <dsp:cNvSpPr/>
      </dsp:nvSpPr>
      <dsp:spPr>
        <a:xfrm>
          <a:off x="6857997" y="521850"/>
          <a:ext cx="1847395" cy="3090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355" tIns="0" rIns="0" bIns="0" numCol="1" spcCol="1270" anchor="t" anchorCtr="0">
          <a:noAutofit/>
        </a:bodyPr>
        <a:lstStyle/>
        <a:p>
          <a:pPr lvl="0" algn="l" defTabSz="1244600">
            <a:lnSpc>
              <a:spcPct val="90000"/>
            </a:lnSpc>
            <a:spcBef>
              <a:spcPct val="0"/>
            </a:spcBef>
            <a:spcAft>
              <a:spcPct val="35000"/>
            </a:spcAft>
          </a:pPr>
          <a:r>
            <a:rPr lang="en-US" sz="2800" b="1" kern="1200" dirty="0">
              <a:latin typeface="Corbel" pitchFamily="34" charset="0"/>
              <a:cs typeface="Arial" panose="020B0604020202020204" pitchFamily="34" charset="0"/>
            </a:rPr>
            <a:t>2016</a:t>
          </a:r>
        </a:p>
        <a:p>
          <a:pPr lvl="0" algn="l" defTabSz="1244600">
            <a:lnSpc>
              <a:spcPct val="90000"/>
            </a:lnSpc>
            <a:spcBef>
              <a:spcPct val="0"/>
            </a:spcBef>
            <a:spcAft>
              <a:spcPct val="35000"/>
            </a:spcAft>
          </a:pPr>
          <a:endParaRPr lang="en-US" sz="2000" b="1"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b="1" kern="1200" dirty="0">
              <a:latin typeface="Corbel" pitchFamily="34" charset="0"/>
              <a:cs typeface="Arial" panose="020B0604020202020204" pitchFamily="34" charset="0"/>
            </a:rPr>
            <a:t>5 </a:t>
          </a:r>
          <a:r>
            <a:rPr lang="en-US" sz="2000" b="1" kern="1200" dirty="0" err="1">
              <a:latin typeface="Corbel" pitchFamily="34" charset="0"/>
              <a:cs typeface="Arial" panose="020B0604020202020204" pitchFamily="34" charset="0"/>
            </a:rPr>
            <a:t>tỉnh</a:t>
          </a:r>
          <a:r>
            <a:rPr lang="en-US" sz="2000" b="1" kern="1200" dirty="0">
              <a:latin typeface="Corbel" pitchFamily="34" charset="0"/>
              <a:cs typeface="Arial" panose="020B0604020202020204" pitchFamily="34" charset="0"/>
            </a:rPr>
            <a:t>/</a:t>
          </a:r>
          <a:r>
            <a:rPr lang="en-US" sz="2000" b="1" kern="1200" dirty="0" err="1">
              <a:latin typeface="Corbel" pitchFamily="34" charset="0"/>
              <a:cs typeface="Arial" panose="020B0604020202020204" pitchFamily="34" charset="0"/>
            </a:rPr>
            <a:t>thành</a:t>
          </a:r>
          <a:endParaRPr lang="en-US" sz="2000" b="1" kern="1200" dirty="0">
            <a:latin typeface="Corbel"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b="1" kern="1200" dirty="0">
              <a:latin typeface="Corbel" pitchFamily="34" charset="0"/>
              <a:cs typeface="Arial" panose="020B0604020202020204" pitchFamily="34" charset="0"/>
            </a:rPr>
            <a:t>31 CBO</a:t>
          </a:r>
        </a:p>
        <a:p>
          <a:pPr marL="228600" lvl="1" indent="-228600" algn="l" defTabSz="889000">
            <a:lnSpc>
              <a:spcPct val="90000"/>
            </a:lnSpc>
            <a:spcBef>
              <a:spcPct val="0"/>
            </a:spcBef>
            <a:spcAft>
              <a:spcPct val="15000"/>
            </a:spcAft>
            <a:buChar char="••"/>
          </a:pPr>
          <a:r>
            <a:rPr lang="en-US" sz="2000" b="1" kern="1200" dirty="0">
              <a:latin typeface="Corbel" pitchFamily="34" charset="0"/>
              <a:cs typeface="Arial" panose="020B0604020202020204" pitchFamily="34" charset="0"/>
            </a:rPr>
            <a:t>910 </a:t>
          </a:r>
          <a:r>
            <a:rPr lang="en-US" sz="2000" b="1" kern="1200" dirty="0" err="1">
              <a:latin typeface="Corbel" pitchFamily="34" charset="0"/>
              <a:cs typeface="Arial" panose="020B0604020202020204" pitchFamily="34" charset="0"/>
            </a:rPr>
            <a:t>kh</a:t>
          </a:r>
          <a:r>
            <a:rPr lang="en-US" sz="2000" b="1" kern="1200" dirty="0">
              <a:latin typeface="Corbel" pitchFamily="34" charset="0"/>
              <a:cs typeface="Arial" panose="020B0604020202020204" pitchFamily="34" charset="0"/>
            </a:rPr>
            <a:t>/ CBO</a:t>
          </a:r>
        </a:p>
      </dsp:txBody>
      <dsp:txXfrm>
        <a:off x="6857997" y="521850"/>
        <a:ext cx="1847395" cy="30906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6FCF4B-3D98-4FD3-A7EF-8C7B2BDC45BE}">
      <dsp:nvSpPr>
        <dsp:cNvPr id="0" name=""/>
        <dsp:cNvSpPr/>
      </dsp:nvSpPr>
      <dsp:spPr>
        <a:xfrm>
          <a:off x="3022" y="716216"/>
          <a:ext cx="3522315" cy="880578"/>
        </a:xfrm>
        <a:prstGeom prst="roundRect">
          <a:avLst>
            <a:gd name="adj" fmla="val 10000"/>
          </a:avLst>
        </a:prstGeom>
        <a:solidFill>
          <a:schemeClr val="tx2"/>
        </a:solidFill>
        <a:ln w="400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a:t>RÀO CẢN</a:t>
          </a:r>
        </a:p>
      </dsp:txBody>
      <dsp:txXfrm>
        <a:off x="28813" y="742007"/>
        <a:ext cx="3470733" cy="828996"/>
      </dsp:txXfrm>
    </dsp:sp>
    <dsp:sp modelId="{326369A2-49B6-4515-B44F-78BCADEF9729}">
      <dsp:nvSpPr>
        <dsp:cNvPr id="0" name=""/>
        <dsp:cNvSpPr/>
      </dsp:nvSpPr>
      <dsp:spPr>
        <a:xfrm rot="5400000">
          <a:off x="1687129" y="1673846"/>
          <a:ext cx="154101" cy="154101"/>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57C052CC-52E0-4422-B232-59B39850CB2C}">
      <dsp:nvSpPr>
        <dsp:cNvPr id="0" name=""/>
        <dsp:cNvSpPr/>
      </dsp:nvSpPr>
      <dsp:spPr>
        <a:xfrm>
          <a:off x="3022" y="1904998"/>
          <a:ext cx="3522315" cy="1143000"/>
        </a:xfrm>
        <a:prstGeom prst="roundRect">
          <a:avLst>
            <a:gd name="adj" fmla="val 10000"/>
          </a:avLst>
        </a:prstGeom>
        <a:solidFill>
          <a:schemeClr val="bg1">
            <a:lumMod val="85000"/>
            <a:alpha val="90000"/>
          </a:schemeClr>
        </a:solidFill>
        <a:ln w="400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100000"/>
            </a:lnSpc>
            <a:spcBef>
              <a:spcPct val="0"/>
            </a:spcBef>
            <a:spcAft>
              <a:spcPts val="0"/>
            </a:spcAft>
          </a:pPr>
          <a:r>
            <a:rPr lang="en-US" sz="2000" kern="1200" dirty="0" err="1"/>
            <a:t>Cai</a:t>
          </a:r>
          <a:r>
            <a:rPr lang="en-US" sz="2000" kern="1200" dirty="0"/>
            <a:t> </a:t>
          </a:r>
          <a:r>
            <a:rPr lang="en-US" sz="2000" kern="1200" dirty="0" err="1"/>
            <a:t>nghiện</a:t>
          </a:r>
          <a:r>
            <a:rPr lang="en-US" sz="2000" kern="1200" dirty="0"/>
            <a:t> </a:t>
          </a:r>
          <a:r>
            <a:rPr lang="en-US" sz="2000" kern="1200" dirty="0" err="1"/>
            <a:t>tự</a:t>
          </a:r>
          <a:r>
            <a:rPr lang="en-US" sz="2000" kern="1200" dirty="0"/>
            <a:t> </a:t>
          </a:r>
          <a:r>
            <a:rPr lang="en-US" sz="2000" kern="1200" dirty="0" err="1"/>
            <a:t>nguyện</a:t>
          </a:r>
          <a:r>
            <a:rPr lang="en-US" sz="2000" kern="1200" dirty="0"/>
            <a:t> </a:t>
          </a:r>
          <a:r>
            <a:rPr lang="en-US" sz="2000" kern="1200" dirty="0" err="1"/>
            <a:t>tại</a:t>
          </a:r>
          <a:r>
            <a:rPr lang="en-US" sz="2000" kern="1200" dirty="0"/>
            <a:t> </a:t>
          </a:r>
          <a:r>
            <a:rPr lang="en-US" sz="2000" kern="1200" dirty="0" err="1"/>
            <a:t>trung</a:t>
          </a:r>
          <a:r>
            <a:rPr lang="en-US" sz="2000" kern="1200" dirty="0"/>
            <a:t> </a:t>
          </a:r>
          <a:r>
            <a:rPr lang="en-US" sz="2000" kern="1200" dirty="0" err="1"/>
            <a:t>tâm</a:t>
          </a:r>
          <a:r>
            <a:rPr lang="en-US" sz="2000" kern="1200" dirty="0"/>
            <a:t> </a:t>
          </a:r>
          <a:r>
            <a:rPr lang="en-US" sz="2000" kern="1200" dirty="0" err="1"/>
            <a:t>giá</a:t>
          </a:r>
          <a:r>
            <a:rPr lang="en-US" sz="2000" kern="1200" dirty="0"/>
            <a:t> </a:t>
          </a:r>
          <a:r>
            <a:rPr lang="en-US" sz="2000" kern="1200" dirty="0" err="1"/>
            <a:t>cao</a:t>
          </a:r>
          <a:endParaRPr lang="en-US" sz="2000" kern="1200" dirty="0"/>
        </a:p>
      </dsp:txBody>
      <dsp:txXfrm>
        <a:off x="36499" y="1938475"/>
        <a:ext cx="3455361" cy="1076046"/>
      </dsp:txXfrm>
    </dsp:sp>
    <dsp:sp modelId="{E835C0CB-918B-4A4D-96C5-FE1A31D3F402}">
      <dsp:nvSpPr>
        <dsp:cNvPr id="0" name=""/>
        <dsp:cNvSpPr/>
      </dsp:nvSpPr>
      <dsp:spPr>
        <a:xfrm rot="5406409">
          <a:off x="1534795" y="3275749"/>
          <a:ext cx="455502" cy="154101"/>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337B2FD1-B98E-4BAB-BCDA-B871B537ABFD}">
      <dsp:nvSpPr>
        <dsp:cNvPr id="0" name=""/>
        <dsp:cNvSpPr/>
      </dsp:nvSpPr>
      <dsp:spPr>
        <a:xfrm>
          <a:off x="0" y="3657601"/>
          <a:ext cx="3522315" cy="880578"/>
        </a:xfrm>
        <a:prstGeom prst="roundRect">
          <a:avLst>
            <a:gd name="adj" fmla="val 10000"/>
          </a:avLst>
        </a:prstGeom>
        <a:solidFill>
          <a:schemeClr val="bg1">
            <a:lumMod val="65000"/>
            <a:alpha val="90000"/>
          </a:schemeClr>
        </a:solidFill>
        <a:ln w="400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100000"/>
            </a:lnSpc>
            <a:spcBef>
              <a:spcPct val="0"/>
            </a:spcBef>
            <a:spcAft>
              <a:spcPts val="0"/>
            </a:spcAft>
          </a:pPr>
          <a:r>
            <a:rPr lang="en-US" sz="2000" kern="1200" dirty="0" err="1"/>
            <a:t>Phí</a:t>
          </a:r>
          <a:r>
            <a:rPr lang="en-US" sz="2000" kern="1200" dirty="0"/>
            <a:t> </a:t>
          </a:r>
          <a:r>
            <a:rPr lang="en-US" sz="2000" kern="1200" dirty="0" err="1"/>
            <a:t>điều</a:t>
          </a:r>
          <a:r>
            <a:rPr lang="en-US" sz="2000" kern="1200" dirty="0"/>
            <a:t> </a:t>
          </a:r>
          <a:r>
            <a:rPr lang="en-US" sz="2000" kern="1200" dirty="0" err="1"/>
            <a:t>trị</a:t>
          </a:r>
          <a:r>
            <a:rPr lang="en-US" sz="2000" kern="1200" dirty="0"/>
            <a:t> Methadone </a:t>
          </a:r>
          <a:r>
            <a:rPr lang="en-US" sz="2000" kern="1200" dirty="0" err="1"/>
            <a:t>đóng</a:t>
          </a:r>
          <a:r>
            <a:rPr lang="en-US" sz="2000" kern="1200" dirty="0"/>
            <a:t> </a:t>
          </a:r>
          <a:r>
            <a:rPr lang="en-US" sz="2000" kern="1200" dirty="0" err="1"/>
            <a:t>theo</a:t>
          </a:r>
          <a:r>
            <a:rPr lang="en-US" sz="2000" kern="1200" dirty="0"/>
            <a:t> </a:t>
          </a:r>
          <a:r>
            <a:rPr lang="en-US" sz="2000" kern="1200" dirty="0" err="1"/>
            <a:t>tháng</a:t>
          </a:r>
          <a:endParaRPr lang="en-US" sz="2000" kern="1200" dirty="0"/>
        </a:p>
      </dsp:txBody>
      <dsp:txXfrm>
        <a:off x="25791" y="3683392"/>
        <a:ext cx="3470733" cy="828996"/>
      </dsp:txXfrm>
    </dsp:sp>
    <dsp:sp modelId="{67D6074C-7EEF-414B-8CD2-C286FA745928}">
      <dsp:nvSpPr>
        <dsp:cNvPr id="0" name=""/>
        <dsp:cNvSpPr/>
      </dsp:nvSpPr>
      <dsp:spPr>
        <a:xfrm>
          <a:off x="4018462" y="716216"/>
          <a:ext cx="3522315" cy="880578"/>
        </a:xfrm>
        <a:prstGeom prst="roundRect">
          <a:avLst>
            <a:gd name="adj" fmla="val 10000"/>
          </a:avLst>
        </a:prstGeom>
        <a:solidFill>
          <a:schemeClr val="tx2"/>
        </a:solidFill>
        <a:ln w="400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100000"/>
            </a:lnSpc>
            <a:spcBef>
              <a:spcPct val="0"/>
            </a:spcBef>
            <a:spcAft>
              <a:spcPts val="0"/>
            </a:spcAft>
          </a:pPr>
          <a:r>
            <a:rPr lang="en-US" sz="2400" b="1" kern="1200" dirty="0"/>
            <a:t>HỖ TRỢ TỪ CBO</a:t>
          </a:r>
        </a:p>
      </dsp:txBody>
      <dsp:txXfrm>
        <a:off x="4044253" y="742007"/>
        <a:ext cx="3470733" cy="828996"/>
      </dsp:txXfrm>
    </dsp:sp>
    <dsp:sp modelId="{CF2A1B46-8869-46D3-B342-4E1D9744FEA4}">
      <dsp:nvSpPr>
        <dsp:cNvPr id="0" name=""/>
        <dsp:cNvSpPr/>
      </dsp:nvSpPr>
      <dsp:spPr>
        <a:xfrm rot="5400000">
          <a:off x="5702569" y="1673846"/>
          <a:ext cx="154101" cy="154101"/>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7699BA6E-645F-4120-9664-9599DCDD3DAD}">
      <dsp:nvSpPr>
        <dsp:cNvPr id="0" name=""/>
        <dsp:cNvSpPr/>
      </dsp:nvSpPr>
      <dsp:spPr>
        <a:xfrm>
          <a:off x="4018462" y="1904998"/>
          <a:ext cx="3522315" cy="1447803"/>
        </a:xfrm>
        <a:prstGeom prst="roundRect">
          <a:avLst>
            <a:gd name="adj" fmla="val 10000"/>
          </a:avLst>
        </a:prstGeom>
        <a:solidFill>
          <a:schemeClr val="bg1">
            <a:lumMod val="85000"/>
            <a:alpha val="90000"/>
          </a:schemeClr>
        </a:solidFill>
        <a:ln w="400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100000"/>
            </a:lnSpc>
            <a:spcBef>
              <a:spcPct val="0"/>
            </a:spcBef>
            <a:spcAft>
              <a:spcPts val="0"/>
            </a:spcAft>
          </a:pPr>
          <a:r>
            <a:rPr lang="en-US" sz="2000" kern="1200" dirty="0" err="1"/>
            <a:t>Tư</a:t>
          </a:r>
          <a:r>
            <a:rPr lang="en-US" sz="2000" kern="1200" dirty="0"/>
            <a:t> </a:t>
          </a:r>
          <a:r>
            <a:rPr lang="en-US" sz="2000" kern="1200" dirty="0" err="1"/>
            <a:t>vấn</a:t>
          </a:r>
          <a:r>
            <a:rPr lang="en-US" sz="2000" kern="1200" dirty="0"/>
            <a:t> </a:t>
          </a:r>
          <a:r>
            <a:rPr lang="en-US" sz="2000" kern="1200" dirty="0" err="1"/>
            <a:t>tham</a:t>
          </a:r>
          <a:r>
            <a:rPr lang="en-US" sz="2000" kern="1200" dirty="0"/>
            <a:t> </a:t>
          </a:r>
          <a:r>
            <a:rPr lang="en-US" sz="2000" kern="1200" dirty="0" err="1"/>
            <a:t>gia</a:t>
          </a:r>
          <a:r>
            <a:rPr lang="en-US" sz="2000" kern="1200" dirty="0"/>
            <a:t> CT Methadone, </a:t>
          </a:r>
          <a:r>
            <a:rPr lang="en-US" sz="2000" kern="1200" dirty="0" err="1"/>
            <a:t>giới</a:t>
          </a:r>
          <a:r>
            <a:rPr lang="en-US" sz="2000" kern="1200" dirty="0"/>
            <a:t> </a:t>
          </a:r>
          <a:r>
            <a:rPr lang="en-US" sz="2000" kern="1200" dirty="0" err="1"/>
            <a:t>thiệu</a:t>
          </a:r>
          <a:r>
            <a:rPr lang="en-US" sz="2000" kern="1200" dirty="0"/>
            <a:t> </a:t>
          </a:r>
          <a:r>
            <a:rPr lang="en-US" sz="2000" kern="1200" dirty="0" err="1"/>
            <a:t>đến</a:t>
          </a:r>
          <a:r>
            <a:rPr lang="en-US" sz="2000" kern="1200" dirty="0"/>
            <a:t> </a:t>
          </a:r>
          <a:r>
            <a:rPr lang="en-US" sz="2000" kern="1200" dirty="0" err="1"/>
            <a:t>nơi</a:t>
          </a:r>
          <a:r>
            <a:rPr lang="en-US" sz="2000" kern="1200" dirty="0"/>
            <a:t> </a:t>
          </a:r>
          <a:r>
            <a:rPr lang="en-US" sz="2000" kern="1200" dirty="0" err="1"/>
            <a:t>cai</a:t>
          </a:r>
          <a:r>
            <a:rPr lang="en-US" sz="2000" kern="1200" dirty="0"/>
            <a:t> </a:t>
          </a:r>
          <a:r>
            <a:rPr lang="en-US" sz="2000" kern="1200" dirty="0" err="1"/>
            <a:t>nghiện</a:t>
          </a:r>
          <a:r>
            <a:rPr lang="en-US" sz="2000" kern="1200" dirty="0"/>
            <a:t> </a:t>
          </a:r>
          <a:r>
            <a:rPr lang="en-US" sz="2000" kern="1200" dirty="0" err="1"/>
            <a:t>thân</a:t>
          </a:r>
          <a:r>
            <a:rPr lang="en-US" sz="2000" kern="1200" dirty="0"/>
            <a:t> </a:t>
          </a:r>
          <a:r>
            <a:rPr lang="en-US" sz="2000" kern="1200" dirty="0" err="1"/>
            <a:t>thiện</a:t>
          </a:r>
          <a:r>
            <a:rPr lang="en-US" sz="2000" kern="1200" dirty="0"/>
            <a:t> </a:t>
          </a:r>
          <a:r>
            <a:rPr lang="en-US" sz="2000" kern="1200" dirty="0" err="1"/>
            <a:t>chất</a:t>
          </a:r>
          <a:r>
            <a:rPr lang="en-US" sz="2000" kern="1200" dirty="0"/>
            <a:t> </a:t>
          </a:r>
          <a:r>
            <a:rPr lang="en-US" sz="2000" kern="1200" dirty="0" err="1"/>
            <a:t>lượng</a:t>
          </a:r>
          <a:endParaRPr lang="en-US" sz="2000" kern="1200" dirty="0"/>
        </a:p>
      </dsp:txBody>
      <dsp:txXfrm>
        <a:off x="4060867" y="1947403"/>
        <a:ext cx="3437505" cy="1362993"/>
      </dsp:txXfrm>
    </dsp:sp>
    <dsp:sp modelId="{979045AF-C174-41FC-8B8B-50DC966B5A1B}">
      <dsp:nvSpPr>
        <dsp:cNvPr id="0" name=""/>
        <dsp:cNvSpPr/>
      </dsp:nvSpPr>
      <dsp:spPr>
        <a:xfrm rot="5393207">
          <a:off x="5675722" y="3458490"/>
          <a:ext cx="211378" cy="154101"/>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5CE4F62D-3AC1-4F3C-9884-432FE90BD1A4}">
      <dsp:nvSpPr>
        <dsp:cNvPr id="0" name=""/>
        <dsp:cNvSpPr/>
      </dsp:nvSpPr>
      <dsp:spPr>
        <a:xfrm>
          <a:off x="4021484" y="3718280"/>
          <a:ext cx="3522315" cy="880578"/>
        </a:xfrm>
        <a:prstGeom prst="roundRect">
          <a:avLst>
            <a:gd name="adj" fmla="val 10000"/>
          </a:avLst>
        </a:prstGeom>
        <a:solidFill>
          <a:schemeClr val="bg1">
            <a:lumMod val="65000"/>
            <a:alpha val="90000"/>
          </a:schemeClr>
        </a:solidFill>
        <a:ln w="400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100000"/>
            </a:lnSpc>
            <a:spcBef>
              <a:spcPct val="0"/>
            </a:spcBef>
            <a:spcAft>
              <a:spcPts val="0"/>
            </a:spcAft>
          </a:pPr>
          <a:r>
            <a:rPr lang="en-US" sz="2000" kern="1200" dirty="0" err="1"/>
            <a:t>Góp</a:t>
          </a:r>
          <a:r>
            <a:rPr lang="en-US" sz="2000" kern="1200" dirty="0"/>
            <a:t> </a:t>
          </a:r>
          <a:r>
            <a:rPr lang="en-US" sz="2000" kern="1200" dirty="0" err="1"/>
            <a:t>tiền</a:t>
          </a:r>
          <a:r>
            <a:rPr lang="en-US" sz="2000" kern="1200" dirty="0"/>
            <a:t> </a:t>
          </a:r>
          <a:r>
            <a:rPr lang="en-US" sz="2000" kern="1200" dirty="0" err="1"/>
            <a:t>gây</a:t>
          </a:r>
          <a:r>
            <a:rPr lang="en-US" sz="2000" kern="1200" dirty="0"/>
            <a:t> </a:t>
          </a:r>
          <a:r>
            <a:rPr lang="en-US" sz="2000" kern="1200" dirty="0" err="1"/>
            <a:t>quỹ</a:t>
          </a:r>
          <a:r>
            <a:rPr lang="en-US" sz="2000" kern="1200" dirty="0"/>
            <a:t> </a:t>
          </a:r>
          <a:r>
            <a:rPr lang="en-US" sz="2000" kern="1200" dirty="0" err="1"/>
            <a:t>hàng</a:t>
          </a:r>
          <a:r>
            <a:rPr lang="en-US" sz="2000" kern="1200" dirty="0"/>
            <a:t> </a:t>
          </a:r>
          <a:r>
            <a:rPr lang="en-US" sz="2000" kern="1200" dirty="0" err="1"/>
            <a:t>ngày</a:t>
          </a:r>
          <a:r>
            <a:rPr lang="en-US" sz="2000" kern="1200" dirty="0"/>
            <a:t> </a:t>
          </a:r>
          <a:r>
            <a:rPr lang="en-US" sz="2000" kern="1200" dirty="0" err="1"/>
            <a:t>từ</a:t>
          </a:r>
          <a:r>
            <a:rPr lang="en-US" sz="2000" kern="1200" dirty="0"/>
            <a:t> </a:t>
          </a:r>
          <a:r>
            <a:rPr lang="en-US" sz="2000" kern="1200" dirty="0" err="1"/>
            <a:t>các</a:t>
          </a:r>
          <a:r>
            <a:rPr lang="en-US" sz="2000" kern="1200" dirty="0"/>
            <a:t> </a:t>
          </a:r>
          <a:r>
            <a:rPr lang="en-US" sz="2000" kern="1200" dirty="0" err="1"/>
            <a:t>khách</a:t>
          </a:r>
          <a:r>
            <a:rPr lang="en-US" sz="2000" kern="1200" dirty="0"/>
            <a:t> </a:t>
          </a:r>
          <a:r>
            <a:rPr lang="en-US" sz="2000" kern="1200" dirty="0" err="1"/>
            <a:t>hàng</a:t>
          </a:r>
          <a:endParaRPr lang="en-US" sz="2000" kern="1200" dirty="0"/>
        </a:p>
      </dsp:txBody>
      <dsp:txXfrm>
        <a:off x="4047275" y="3744071"/>
        <a:ext cx="3470733" cy="8289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6FCF4B-3D98-4FD3-A7EF-8C7B2BDC45BE}">
      <dsp:nvSpPr>
        <dsp:cNvPr id="0" name=""/>
        <dsp:cNvSpPr/>
      </dsp:nvSpPr>
      <dsp:spPr>
        <a:xfrm>
          <a:off x="533390" y="202"/>
          <a:ext cx="2972593" cy="743148"/>
        </a:xfrm>
        <a:prstGeom prst="roundRect">
          <a:avLst>
            <a:gd name="adj" fmla="val 10000"/>
          </a:avLst>
        </a:prstGeom>
        <a:solidFill>
          <a:schemeClr val="tx2"/>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a:t>RÀO CẢN</a:t>
          </a:r>
        </a:p>
      </dsp:txBody>
      <dsp:txXfrm>
        <a:off x="555156" y="21968"/>
        <a:ext cx="2929061" cy="699616"/>
      </dsp:txXfrm>
    </dsp:sp>
    <dsp:sp modelId="{326369A2-49B6-4515-B44F-78BCADEF9729}">
      <dsp:nvSpPr>
        <dsp:cNvPr id="0" name=""/>
        <dsp:cNvSpPr/>
      </dsp:nvSpPr>
      <dsp:spPr>
        <a:xfrm rot="5400000">
          <a:off x="1954662" y="808376"/>
          <a:ext cx="130050" cy="130050"/>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57C052CC-52E0-4422-B232-59B39850CB2C}">
      <dsp:nvSpPr>
        <dsp:cNvPr id="0" name=""/>
        <dsp:cNvSpPr/>
      </dsp:nvSpPr>
      <dsp:spPr>
        <a:xfrm>
          <a:off x="533390" y="1003452"/>
          <a:ext cx="2972593" cy="962845"/>
        </a:xfrm>
        <a:prstGeom prst="roundRect">
          <a:avLst>
            <a:gd name="adj" fmla="val 10000"/>
          </a:avLst>
        </a:prstGeom>
        <a:solidFill>
          <a:schemeClr val="bg1">
            <a:lumMod val="85000"/>
            <a:alpha val="90000"/>
          </a:schemeClr>
        </a:solidFill>
        <a:ln w="400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err="1"/>
            <a:t>Còn</a:t>
          </a:r>
          <a:r>
            <a:rPr lang="en-US" sz="2000" kern="1200" dirty="0"/>
            <a:t> </a:t>
          </a:r>
          <a:r>
            <a:rPr lang="en-US" sz="2000" kern="1200" dirty="0" err="1"/>
            <a:t>một</a:t>
          </a:r>
          <a:r>
            <a:rPr lang="en-US" sz="2000" kern="1200" dirty="0"/>
            <a:t> </a:t>
          </a:r>
          <a:r>
            <a:rPr lang="en-US" sz="2000" kern="1200" dirty="0" err="1"/>
            <a:t>số</a:t>
          </a:r>
          <a:r>
            <a:rPr lang="en-US" sz="2000" kern="1200" dirty="0"/>
            <a:t> OPC </a:t>
          </a:r>
          <a:r>
            <a:rPr lang="en-US" sz="2000" kern="1200" dirty="0" err="1"/>
            <a:t>yêu</a:t>
          </a:r>
          <a:r>
            <a:rPr lang="en-US" sz="2000" kern="1200" dirty="0"/>
            <a:t> </a:t>
          </a:r>
          <a:r>
            <a:rPr lang="en-US" sz="2000" kern="1200" dirty="0" err="1"/>
            <a:t>cầu</a:t>
          </a:r>
          <a:r>
            <a:rPr lang="en-US" sz="2000" kern="1200" dirty="0"/>
            <a:t> </a:t>
          </a:r>
          <a:r>
            <a:rPr lang="en-US" sz="2000" kern="1200" dirty="0" err="1"/>
            <a:t>phải</a:t>
          </a:r>
          <a:r>
            <a:rPr lang="en-US" sz="2000" kern="1200" dirty="0"/>
            <a:t> </a:t>
          </a:r>
          <a:r>
            <a:rPr lang="en-US" sz="2000" kern="1200" dirty="0" err="1"/>
            <a:t>điều</a:t>
          </a:r>
          <a:r>
            <a:rPr lang="en-US" sz="2000" kern="1200" dirty="0"/>
            <a:t> </a:t>
          </a:r>
          <a:r>
            <a:rPr lang="en-US" sz="2000" kern="1200" dirty="0" err="1"/>
            <a:t>trị</a:t>
          </a:r>
          <a:r>
            <a:rPr lang="en-US" sz="2000" kern="1200" dirty="0"/>
            <a:t> </a:t>
          </a:r>
          <a:r>
            <a:rPr lang="en-US" sz="2000" kern="1200" dirty="0" err="1"/>
            <a:t>theo</a:t>
          </a:r>
          <a:r>
            <a:rPr lang="en-US" sz="2000" kern="1200" dirty="0"/>
            <a:t> </a:t>
          </a:r>
          <a:r>
            <a:rPr lang="en-US" sz="2000" kern="1200" dirty="0" err="1"/>
            <a:t>tuyến</a:t>
          </a:r>
          <a:endParaRPr lang="en-US" sz="2000" kern="1200" dirty="0"/>
        </a:p>
      </dsp:txBody>
      <dsp:txXfrm>
        <a:off x="561591" y="1031653"/>
        <a:ext cx="2916191" cy="906443"/>
      </dsp:txXfrm>
    </dsp:sp>
    <dsp:sp modelId="{E835C0CB-918B-4A4D-96C5-FE1A31D3F402}">
      <dsp:nvSpPr>
        <dsp:cNvPr id="0" name=""/>
        <dsp:cNvSpPr/>
      </dsp:nvSpPr>
      <dsp:spPr>
        <a:xfrm rot="5400000">
          <a:off x="1954662" y="2031323"/>
          <a:ext cx="130050" cy="130050"/>
        </a:xfrm>
        <a:prstGeom prst="rightArrow">
          <a:avLst>
            <a:gd name="adj1" fmla="val 667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77CFDE4-3A15-4BEB-8AF2-20FDA8161B7E}">
      <dsp:nvSpPr>
        <dsp:cNvPr id="0" name=""/>
        <dsp:cNvSpPr/>
      </dsp:nvSpPr>
      <dsp:spPr>
        <a:xfrm>
          <a:off x="533390" y="2226400"/>
          <a:ext cx="2972593" cy="1821820"/>
        </a:xfrm>
        <a:prstGeom prst="roundRect">
          <a:avLst>
            <a:gd name="adj" fmla="val 10000"/>
          </a:avLst>
        </a:prstGeom>
        <a:solidFill>
          <a:schemeClr val="bg1">
            <a:lumMod val="65000"/>
            <a:alpha val="90000"/>
          </a:schemeClr>
        </a:solidFill>
        <a:ln w="400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l" defTabSz="889000">
            <a:lnSpc>
              <a:spcPct val="90000"/>
            </a:lnSpc>
            <a:spcBef>
              <a:spcPct val="0"/>
            </a:spcBef>
            <a:spcAft>
              <a:spcPct val="35000"/>
            </a:spcAft>
          </a:pPr>
          <a:r>
            <a:rPr lang="en-US" sz="2000" kern="1200" dirty="0"/>
            <a:t>- </a:t>
          </a:r>
          <a:r>
            <a:rPr lang="en-US" sz="2000" kern="1200" dirty="0" err="1"/>
            <a:t>Các</a:t>
          </a:r>
          <a:r>
            <a:rPr lang="en-US" sz="2000" kern="1200" dirty="0"/>
            <a:t> </a:t>
          </a:r>
          <a:r>
            <a:rPr lang="en-US" sz="2000" kern="1200" dirty="0" err="1"/>
            <a:t>xét</a:t>
          </a:r>
          <a:r>
            <a:rPr lang="en-US" sz="2000" kern="1200" dirty="0"/>
            <a:t> </a:t>
          </a:r>
          <a:r>
            <a:rPr lang="en-US" sz="2000" kern="1200" dirty="0" err="1"/>
            <a:t>nghiệm</a:t>
          </a:r>
          <a:r>
            <a:rPr lang="en-US" sz="2000" kern="1200" dirty="0"/>
            <a:t> </a:t>
          </a:r>
          <a:r>
            <a:rPr lang="en-US" sz="2000" kern="1200" dirty="0" err="1"/>
            <a:t>cần</a:t>
          </a:r>
          <a:r>
            <a:rPr lang="en-US" sz="2000" kern="1200" dirty="0"/>
            <a:t> </a:t>
          </a:r>
          <a:r>
            <a:rPr lang="en-US" sz="2000" kern="1200" dirty="0" err="1"/>
            <a:t>làm</a:t>
          </a:r>
          <a:r>
            <a:rPr lang="en-US" sz="2000" kern="1200" dirty="0"/>
            <a:t> </a:t>
          </a:r>
          <a:r>
            <a:rPr lang="en-US" sz="2000" kern="1200" dirty="0" err="1"/>
            <a:t>trước</a:t>
          </a:r>
          <a:r>
            <a:rPr lang="en-US" sz="2000" kern="1200" dirty="0"/>
            <a:t> </a:t>
          </a:r>
          <a:r>
            <a:rPr lang="en-US" sz="2000" kern="1200" dirty="0" err="1"/>
            <a:t>đều</a:t>
          </a:r>
          <a:r>
            <a:rPr lang="en-US" sz="2000" kern="1200" dirty="0"/>
            <a:t> </a:t>
          </a:r>
          <a:r>
            <a:rPr lang="en-US" sz="2000" kern="1200" dirty="0" err="1"/>
            <a:t>trị</a:t>
          </a:r>
          <a:r>
            <a:rPr lang="en-US" sz="2000" kern="1200" dirty="0"/>
            <a:t> </a:t>
          </a:r>
          <a:r>
            <a:rPr lang="en-US" sz="2000" kern="1200" dirty="0" err="1"/>
            <a:t>giá</a:t>
          </a:r>
          <a:r>
            <a:rPr lang="en-US" sz="2000" kern="1200" dirty="0"/>
            <a:t> </a:t>
          </a:r>
          <a:r>
            <a:rPr lang="en-US" sz="2000" kern="1200" dirty="0" err="1"/>
            <a:t>cao</a:t>
          </a:r>
          <a:endParaRPr lang="en-US" sz="2000" kern="1200" dirty="0"/>
        </a:p>
        <a:p>
          <a:pPr lvl="0" algn="l" defTabSz="889000">
            <a:lnSpc>
              <a:spcPct val="90000"/>
            </a:lnSpc>
            <a:spcBef>
              <a:spcPct val="0"/>
            </a:spcBef>
            <a:spcAft>
              <a:spcPct val="35000"/>
            </a:spcAft>
          </a:pPr>
          <a:r>
            <a:rPr lang="en-US" sz="2000" kern="1200" dirty="0"/>
            <a:t>- </a:t>
          </a:r>
          <a:r>
            <a:rPr lang="en-US" sz="2000" kern="1200" dirty="0" err="1"/>
            <a:t>Không</a:t>
          </a:r>
          <a:r>
            <a:rPr lang="en-US" sz="2000" kern="1200" dirty="0"/>
            <a:t> </a:t>
          </a:r>
          <a:r>
            <a:rPr lang="en-US" sz="2000" kern="1200" dirty="0" err="1"/>
            <a:t>có</a:t>
          </a:r>
          <a:r>
            <a:rPr lang="en-US" sz="2000" kern="1200" dirty="0"/>
            <a:t> </a:t>
          </a:r>
          <a:r>
            <a:rPr lang="en-US" sz="2000" kern="1200" dirty="0" err="1"/>
            <a:t>tiền</a:t>
          </a:r>
          <a:r>
            <a:rPr lang="en-US" sz="2000" kern="1200" dirty="0"/>
            <a:t> </a:t>
          </a:r>
          <a:r>
            <a:rPr lang="en-US" sz="2000" kern="1200" dirty="0" err="1"/>
            <a:t>làm</a:t>
          </a:r>
          <a:r>
            <a:rPr lang="en-US" sz="2000" kern="1200" dirty="0"/>
            <a:t> </a:t>
          </a:r>
          <a:r>
            <a:rPr lang="en-US" sz="2000" kern="1200" dirty="0" err="1"/>
            <a:t>các</a:t>
          </a:r>
          <a:r>
            <a:rPr lang="en-US" sz="2000" kern="1200" dirty="0"/>
            <a:t> </a:t>
          </a:r>
          <a:r>
            <a:rPr lang="en-US" sz="2000" kern="1200" dirty="0" err="1"/>
            <a:t>xét</a:t>
          </a:r>
          <a:r>
            <a:rPr lang="en-US" sz="2000" kern="1200" dirty="0"/>
            <a:t> </a:t>
          </a:r>
          <a:r>
            <a:rPr lang="en-US" sz="2000" kern="1200" dirty="0" err="1"/>
            <a:t>nghiệm</a:t>
          </a:r>
          <a:r>
            <a:rPr lang="en-US" sz="2000" kern="1200" dirty="0"/>
            <a:t> </a:t>
          </a:r>
          <a:r>
            <a:rPr lang="en-US" sz="2000" kern="1200" dirty="0" err="1"/>
            <a:t>trước</a:t>
          </a:r>
          <a:r>
            <a:rPr lang="en-US" sz="2000" kern="1200" dirty="0"/>
            <a:t> </a:t>
          </a:r>
          <a:r>
            <a:rPr lang="en-US" sz="2000" kern="1200" dirty="0" err="1"/>
            <a:t>khi</a:t>
          </a:r>
          <a:r>
            <a:rPr lang="en-US" sz="2000" kern="1200" dirty="0"/>
            <a:t> </a:t>
          </a:r>
          <a:r>
            <a:rPr lang="en-US" sz="2000" kern="1200" dirty="0" err="1"/>
            <a:t>vào</a:t>
          </a:r>
          <a:r>
            <a:rPr lang="en-US" sz="2000" kern="1200" dirty="0"/>
            <a:t> </a:t>
          </a:r>
          <a:r>
            <a:rPr lang="en-US" sz="2000" kern="1200" dirty="0" err="1"/>
            <a:t>uống</a:t>
          </a:r>
          <a:r>
            <a:rPr lang="en-US" sz="2000" kern="1200" dirty="0"/>
            <a:t> </a:t>
          </a:r>
          <a:r>
            <a:rPr lang="en-US" sz="2000" kern="1200" dirty="0" err="1"/>
            <a:t>thuốc</a:t>
          </a:r>
          <a:endParaRPr lang="en-US" sz="2000" kern="1200" dirty="0"/>
        </a:p>
      </dsp:txBody>
      <dsp:txXfrm>
        <a:off x="586749" y="2279759"/>
        <a:ext cx="2865875" cy="1715102"/>
      </dsp:txXfrm>
    </dsp:sp>
    <dsp:sp modelId="{67D6074C-7EEF-414B-8CD2-C286FA745928}">
      <dsp:nvSpPr>
        <dsp:cNvPr id="0" name=""/>
        <dsp:cNvSpPr/>
      </dsp:nvSpPr>
      <dsp:spPr>
        <a:xfrm>
          <a:off x="3922147" y="202"/>
          <a:ext cx="4155061" cy="743148"/>
        </a:xfrm>
        <a:prstGeom prst="roundRect">
          <a:avLst>
            <a:gd name="adj" fmla="val 10000"/>
          </a:avLst>
        </a:prstGeom>
        <a:solidFill>
          <a:schemeClr val="tx2"/>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100000"/>
            </a:lnSpc>
            <a:spcBef>
              <a:spcPct val="0"/>
            </a:spcBef>
            <a:spcAft>
              <a:spcPts val="0"/>
            </a:spcAft>
          </a:pPr>
          <a:r>
            <a:rPr lang="en-US" sz="2400" b="1" kern="1200" dirty="0"/>
            <a:t>HỖ TRỢ TỪ CBO</a:t>
          </a:r>
        </a:p>
      </dsp:txBody>
      <dsp:txXfrm>
        <a:off x="3943913" y="21968"/>
        <a:ext cx="4111529" cy="699616"/>
      </dsp:txXfrm>
    </dsp:sp>
    <dsp:sp modelId="{CF2A1B46-8869-46D3-B342-4E1D9744FEA4}">
      <dsp:nvSpPr>
        <dsp:cNvPr id="0" name=""/>
        <dsp:cNvSpPr/>
      </dsp:nvSpPr>
      <dsp:spPr>
        <a:xfrm rot="5400000">
          <a:off x="5934652" y="808376"/>
          <a:ext cx="130050" cy="130050"/>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7699BA6E-645F-4120-9664-9599DCDD3DAD}">
      <dsp:nvSpPr>
        <dsp:cNvPr id="0" name=""/>
        <dsp:cNvSpPr/>
      </dsp:nvSpPr>
      <dsp:spPr>
        <a:xfrm>
          <a:off x="3922147" y="1003452"/>
          <a:ext cx="4155061" cy="978421"/>
        </a:xfrm>
        <a:prstGeom prst="roundRect">
          <a:avLst>
            <a:gd name="adj" fmla="val 10000"/>
          </a:avLst>
        </a:prstGeom>
        <a:solidFill>
          <a:schemeClr val="bg1">
            <a:lumMod val="85000"/>
            <a:alpha val="90000"/>
          </a:schemeClr>
        </a:solidFill>
        <a:ln w="400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err="1"/>
            <a:t>Hỗ</a:t>
          </a:r>
          <a:r>
            <a:rPr lang="en-US" sz="2000" kern="1200" dirty="0"/>
            <a:t> </a:t>
          </a:r>
          <a:r>
            <a:rPr lang="en-US" sz="2000" kern="1200" dirty="0" err="1"/>
            <a:t>trợ</a:t>
          </a:r>
          <a:r>
            <a:rPr lang="en-US" sz="2000" kern="1200" dirty="0"/>
            <a:t> </a:t>
          </a:r>
          <a:r>
            <a:rPr lang="en-US" sz="2000" kern="1200" dirty="0" err="1"/>
            <a:t>khách</a:t>
          </a:r>
          <a:r>
            <a:rPr lang="en-US" sz="2000" kern="1200" dirty="0"/>
            <a:t> </a:t>
          </a:r>
          <a:r>
            <a:rPr lang="en-US" sz="2000" kern="1200" dirty="0" err="1"/>
            <a:t>hàng</a:t>
          </a:r>
          <a:r>
            <a:rPr lang="en-US" sz="2000" kern="1200" dirty="0"/>
            <a:t> </a:t>
          </a:r>
          <a:r>
            <a:rPr lang="en-US" sz="2000" kern="1200" dirty="0" err="1"/>
            <a:t>kết</a:t>
          </a:r>
          <a:r>
            <a:rPr lang="en-US" sz="2000" kern="1200" dirty="0"/>
            <a:t> </a:t>
          </a:r>
          <a:r>
            <a:rPr lang="en-US" sz="2000" kern="1200" dirty="0" err="1"/>
            <a:t>nối</a:t>
          </a:r>
          <a:r>
            <a:rPr lang="en-US" sz="2000" kern="1200" dirty="0"/>
            <a:t> </a:t>
          </a:r>
          <a:r>
            <a:rPr lang="en-US" sz="2000" kern="1200" dirty="0" err="1"/>
            <a:t>đến</a:t>
          </a:r>
          <a:r>
            <a:rPr lang="en-US" sz="2000" kern="1200" dirty="0"/>
            <a:t> “OPC </a:t>
          </a:r>
          <a:r>
            <a:rPr lang="en-US" sz="2000" kern="1200" dirty="0" err="1"/>
            <a:t>thân</a:t>
          </a:r>
          <a:r>
            <a:rPr lang="en-US" sz="2000" kern="1200" dirty="0"/>
            <a:t> </a:t>
          </a:r>
          <a:r>
            <a:rPr lang="en-US" sz="2000" kern="1200" dirty="0" err="1"/>
            <a:t>thiện</a:t>
          </a:r>
          <a:r>
            <a:rPr lang="en-US" sz="2000" kern="1200" dirty="0"/>
            <a:t>” </a:t>
          </a:r>
          <a:r>
            <a:rPr lang="en-US" sz="2000" kern="1200" dirty="0" err="1"/>
            <a:t>của</a:t>
          </a:r>
          <a:r>
            <a:rPr lang="en-US" sz="2000" kern="1200" dirty="0"/>
            <a:t> CBO</a:t>
          </a:r>
        </a:p>
      </dsp:txBody>
      <dsp:txXfrm>
        <a:off x="3950804" y="1032109"/>
        <a:ext cx="4097747" cy="921107"/>
      </dsp:txXfrm>
    </dsp:sp>
    <dsp:sp modelId="{979045AF-C174-41FC-8B8B-50DC966B5A1B}">
      <dsp:nvSpPr>
        <dsp:cNvPr id="0" name=""/>
        <dsp:cNvSpPr/>
      </dsp:nvSpPr>
      <dsp:spPr>
        <a:xfrm rot="5400000">
          <a:off x="5934652" y="2046900"/>
          <a:ext cx="130050" cy="130050"/>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26FFCB10-AD39-4797-901E-DB9239FF4912}">
      <dsp:nvSpPr>
        <dsp:cNvPr id="0" name=""/>
        <dsp:cNvSpPr/>
      </dsp:nvSpPr>
      <dsp:spPr>
        <a:xfrm>
          <a:off x="3922147" y="2241976"/>
          <a:ext cx="4155061" cy="1821820"/>
        </a:xfrm>
        <a:prstGeom prst="roundRect">
          <a:avLst>
            <a:gd name="adj" fmla="val 10000"/>
          </a:avLst>
        </a:prstGeom>
        <a:solidFill>
          <a:schemeClr val="bg1">
            <a:lumMod val="65000"/>
            <a:alpha val="90000"/>
          </a:schemeClr>
        </a:solidFill>
        <a:ln w="400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l" defTabSz="889000">
            <a:lnSpc>
              <a:spcPct val="90000"/>
            </a:lnSpc>
            <a:spcBef>
              <a:spcPct val="0"/>
            </a:spcBef>
            <a:spcAft>
              <a:spcPct val="35000"/>
            </a:spcAft>
          </a:pPr>
          <a:r>
            <a:rPr lang="en-US" sz="2000" kern="1200" dirty="0"/>
            <a:t>- </a:t>
          </a:r>
          <a:r>
            <a:rPr lang="en-US" sz="2000" kern="1200" dirty="0" err="1"/>
            <a:t>Tìm</a:t>
          </a:r>
          <a:r>
            <a:rPr lang="en-US" sz="2000" kern="1200" dirty="0"/>
            <a:t> </a:t>
          </a:r>
          <a:r>
            <a:rPr lang="en-US" sz="2000" kern="1200" dirty="0" err="1"/>
            <a:t>hiểu</a:t>
          </a:r>
          <a:r>
            <a:rPr lang="en-US" sz="2000" kern="1200" dirty="0"/>
            <a:t> </a:t>
          </a:r>
          <a:r>
            <a:rPr lang="en-US" sz="2000" kern="1200" dirty="0" err="1"/>
            <a:t>các</a:t>
          </a:r>
          <a:r>
            <a:rPr lang="en-US" sz="2000" kern="1200" dirty="0"/>
            <a:t> OPC </a:t>
          </a:r>
          <a:r>
            <a:rPr lang="en-US" sz="2000" kern="1200" dirty="0" err="1"/>
            <a:t>còn</a:t>
          </a:r>
          <a:r>
            <a:rPr lang="en-US" sz="2000" kern="1200" dirty="0"/>
            <a:t> </a:t>
          </a:r>
          <a:r>
            <a:rPr lang="en-US" sz="2000" kern="1200" dirty="0" err="1"/>
            <a:t>miễn</a:t>
          </a:r>
          <a:r>
            <a:rPr lang="en-US" sz="2000" kern="1200" dirty="0"/>
            <a:t> </a:t>
          </a:r>
          <a:r>
            <a:rPr lang="en-US" sz="2000" kern="1200" dirty="0" err="1"/>
            <a:t>phí</a:t>
          </a:r>
          <a:r>
            <a:rPr lang="en-US" sz="2000" kern="1200" dirty="0"/>
            <a:t> </a:t>
          </a:r>
          <a:r>
            <a:rPr lang="en-US" sz="2000" kern="1200" dirty="0" err="1"/>
            <a:t>hỗ</a:t>
          </a:r>
          <a:r>
            <a:rPr lang="en-US" sz="2000" kern="1200" dirty="0"/>
            <a:t> </a:t>
          </a:r>
          <a:r>
            <a:rPr lang="en-US" sz="2000" kern="1200" dirty="0" err="1"/>
            <a:t>trợ</a:t>
          </a:r>
          <a:r>
            <a:rPr lang="en-US" sz="2000" kern="1200" dirty="0"/>
            <a:t> </a:t>
          </a:r>
          <a:r>
            <a:rPr lang="en-US" sz="2000" kern="1200" dirty="0" err="1"/>
            <a:t>khách</a:t>
          </a:r>
          <a:r>
            <a:rPr lang="en-US" sz="2000" kern="1200" dirty="0"/>
            <a:t> </a:t>
          </a:r>
          <a:r>
            <a:rPr lang="en-US" sz="2000" kern="1200" dirty="0" err="1"/>
            <a:t>hàng</a:t>
          </a:r>
          <a:r>
            <a:rPr lang="en-US" sz="2000" kern="1200" dirty="0"/>
            <a:t> </a:t>
          </a:r>
          <a:r>
            <a:rPr lang="en-US" sz="2000" kern="1200" dirty="0" err="1"/>
            <a:t>vào</a:t>
          </a:r>
          <a:r>
            <a:rPr lang="en-US" sz="2000" kern="1200" dirty="0"/>
            <a:t> </a:t>
          </a:r>
          <a:r>
            <a:rPr lang="en-US" sz="2000" kern="1200" dirty="0" err="1"/>
            <a:t>điều</a:t>
          </a:r>
          <a:r>
            <a:rPr lang="en-US" sz="2000" kern="1200" dirty="0"/>
            <a:t> </a:t>
          </a:r>
          <a:r>
            <a:rPr lang="en-US" sz="2000" kern="1200" dirty="0" err="1"/>
            <a:t>trị</a:t>
          </a:r>
          <a:endParaRPr lang="en-US" sz="2000" kern="1200" dirty="0"/>
        </a:p>
        <a:p>
          <a:pPr lvl="0" algn="l" defTabSz="889000">
            <a:lnSpc>
              <a:spcPct val="90000"/>
            </a:lnSpc>
            <a:spcBef>
              <a:spcPct val="0"/>
            </a:spcBef>
            <a:spcAft>
              <a:spcPct val="35000"/>
            </a:spcAft>
          </a:pPr>
          <a:r>
            <a:rPr lang="en-US" sz="2000" kern="1200" dirty="0"/>
            <a:t>- </a:t>
          </a:r>
          <a:r>
            <a:rPr lang="en-US" sz="2000" kern="1200" dirty="0" err="1"/>
            <a:t>Lấy</a:t>
          </a:r>
          <a:r>
            <a:rPr lang="en-US" sz="2000" kern="1200" dirty="0"/>
            <a:t> </a:t>
          </a:r>
          <a:r>
            <a:rPr lang="en-US" sz="2000" kern="1200" dirty="0" err="1"/>
            <a:t>quỹ</a:t>
          </a:r>
          <a:r>
            <a:rPr lang="en-US" sz="2000" kern="1200" dirty="0"/>
            <a:t> </a:t>
          </a:r>
          <a:r>
            <a:rPr lang="en-US" sz="2000" kern="1200" dirty="0" err="1"/>
            <a:t>hỗ</a:t>
          </a:r>
          <a:r>
            <a:rPr lang="en-US" sz="2000" kern="1200" dirty="0"/>
            <a:t> </a:t>
          </a:r>
          <a:r>
            <a:rPr lang="en-US" sz="2000" kern="1200" dirty="0" err="1"/>
            <a:t>trợ</a:t>
          </a:r>
          <a:r>
            <a:rPr lang="en-US" sz="2000" kern="1200" dirty="0"/>
            <a:t> </a:t>
          </a:r>
          <a:r>
            <a:rPr lang="en-US" sz="2000" kern="1200" dirty="0" err="1"/>
            <a:t>cho</a:t>
          </a:r>
          <a:r>
            <a:rPr lang="en-US" sz="2000" kern="1200" dirty="0"/>
            <a:t> </a:t>
          </a:r>
          <a:r>
            <a:rPr lang="en-US" sz="2000" kern="1200" dirty="0" err="1"/>
            <a:t>khách</a:t>
          </a:r>
          <a:r>
            <a:rPr lang="en-US" sz="2000" kern="1200" dirty="0"/>
            <a:t> </a:t>
          </a:r>
          <a:r>
            <a:rPr lang="en-US" sz="2000" kern="1200" dirty="0" err="1"/>
            <a:t>hàng</a:t>
          </a:r>
          <a:r>
            <a:rPr lang="en-US" sz="2000" kern="1200" dirty="0"/>
            <a:t> </a:t>
          </a:r>
          <a:r>
            <a:rPr lang="en-US" sz="2000" kern="1200" dirty="0" err="1"/>
            <a:t>thực</a:t>
          </a:r>
          <a:r>
            <a:rPr lang="en-US" sz="2000" kern="1200" dirty="0"/>
            <a:t> </a:t>
          </a:r>
          <a:r>
            <a:rPr lang="en-US" sz="2000" kern="1200" dirty="0" err="1"/>
            <a:t>sự</a:t>
          </a:r>
          <a:r>
            <a:rPr lang="en-US" sz="2000" kern="1200" dirty="0"/>
            <a:t> </a:t>
          </a:r>
          <a:r>
            <a:rPr lang="en-US" sz="2000" kern="1200" dirty="0" err="1"/>
            <a:t>khó</a:t>
          </a:r>
          <a:r>
            <a:rPr lang="en-US" sz="2000" kern="1200" dirty="0"/>
            <a:t> </a:t>
          </a:r>
          <a:r>
            <a:rPr lang="en-US" sz="2000" kern="1200" dirty="0" err="1"/>
            <a:t>khăn</a:t>
          </a:r>
          <a:endParaRPr lang="en-US" sz="2000" kern="1200" dirty="0"/>
        </a:p>
      </dsp:txBody>
      <dsp:txXfrm>
        <a:off x="3975506" y="2295335"/>
        <a:ext cx="4048343" cy="17151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6FCF4B-3D98-4FD3-A7EF-8C7B2BDC45BE}">
      <dsp:nvSpPr>
        <dsp:cNvPr id="0" name=""/>
        <dsp:cNvSpPr/>
      </dsp:nvSpPr>
      <dsp:spPr>
        <a:xfrm>
          <a:off x="231" y="633124"/>
          <a:ext cx="3105943" cy="776485"/>
        </a:xfrm>
        <a:prstGeom prst="roundRect">
          <a:avLst>
            <a:gd name="adj" fmla="val 10000"/>
          </a:avLst>
        </a:prstGeom>
        <a:solidFill>
          <a:schemeClr val="tx2"/>
        </a:solidFill>
        <a:ln w="400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a:t>KHÓ KHĂN</a:t>
          </a:r>
        </a:p>
      </dsp:txBody>
      <dsp:txXfrm>
        <a:off x="22973" y="655866"/>
        <a:ext cx="3060459" cy="731001"/>
      </dsp:txXfrm>
    </dsp:sp>
    <dsp:sp modelId="{326369A2-49B6-4515-B44F-78BCADEF9729}">
      <dsp:nvSpPr>
        <dsp:cNvPr id="0" name=""/>
        <dsp:cNvSpPr/>
      </dsp:nvSpPr>
      <dsp:spPr>
        <a:xfrm rot="5400000">
          <a:off x="1485260" y="1477553"/>
          <a:ext cx="135885" cy="135885"/>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57C052CC-52E0-4422-B232-59B39850CB2C}">
      <dsp:nvSpPr>
        <dsp:cNvPr id="0" name=""/>
        <dsp:cNvSpPr/>
      </dsp:nvSpPr>
      <dsp:spPr>
        <a:xfrm>
          <a:off x="231" y="1681380"/>
          <a:ext cx="3105943" cy="776485"/>
        </a:xfrm>
        <a:prstGeom prst="roundRect">
          <a:avLst>
            <a:gd name="adj" fmla="val 10000"/>
          </a:avLst>
        </a:prstGeom>
        <a:solidFill>
          <a:schemeClr val="bg1">
            <a:lumMod val="85000"/>
            <a:alpha val="90000"/>
          </a:schemeClr>
        </a:solidFill>
        <a:ln w="400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100000"/>
            </a:lnSpc>
            <a:spcBef>
              <a:spcPct val="0"/>
            </a:spcBef>
            <a:spcAft>
              <a:spcPts val="0"/>
            </a:spcAft>
          </a:pPr>
          <a:r>
            <a:rPr lang="en-US" sz="2000" kern="1200" dirty="0" err="1"/>
            <a:t>Khách</a:t>
          </a:r>
          <a:r>
            <a:rPr lang="en-US" sz="2000" kern="1200" dirty="0"/>
            <a:t> </a:t>
          </a:r>
          <a:r>
            <a:rPr lang="en-US" sz="2000" kern="1200" dirty="0" err="1"/>
            <a:t>hàng</a:t>
          </a:r>
          <a:r>
            <a:rPr lang="en-US" sz="2000" kern="1200" dirty="0"/>
            <a:t> </a:t>
          </a:r>
          <a:r>
            <a:rPr lang="en-US" sz="2000" kern="1200" dirty="0" err="1"/>
            <a:t>không</a:t>
          </a:r>
          <a:r>
            <a:rPr lang="en-US" sz="2000" kern="1200" dirty="0"/>
            <a:t> </a:t>
          </a:r>
          <a:r>
            <a:rPr lang="en-US" sz="2000" kern="1200" dirty="0" err="1"/>
            <a:t>có</a:t>
          </a:r>
          <a:r>
            <a:rPr lang="en-US" sz="2000" kern="1200" dirty="0"/>
            <a:t> </a:t>
          </a:r>
          <a:r>
            <a:rPr lang="en-US" sz="2000" kern="1200" dirty="0" err="1"/>
            <a:t>giấy</a:t>
          </a:r>
          <a:r>
            <a:rPr lang="en-US" sz="2000" kern="1200" dirty="0"/>
            <a:t> </a:t>
          </a:r>
          <a:r>
            <a:rPr lang="en-US" sz="2000" kern="1200" dirty="0" err="1"/>
            <a:t>tờ</a:t>
          </a:r>
          <a:r>
            <a:rPr lang="en-US" sz="2000" kern="1200" dirty="0"/>
            <a:t> </a:t>
          </a:r>
          <a:r>
            <a:rPr lang="en-US" sz="2000" kern="1200" dirty="0" err="1"/>
            <a:t>tùy</a:t>
          </a:r>
          <a:r>
            <a:rPr lang="en-US" sz="2000" kern="1200" dirty="0"/>
            <a:t> </a:t>
          </a:r>
          <a:r>
            <a:rPr lang="en-US" sz="2000" kern="1200" dirty="0" err="1"/>
            <a:t>thân</a:t>
          </a:r>
          <a:endParaRPr lang="en-US" sz="2000" kern="1200" dirty="0"/>
        </a:p>
      </dsp:txBody>
      <dsp:txXfrm>
        <a:off x="22973" y="1704122"/>
        <a:ext cx="3060459" cy="731001"/>
      </dsp:txXfrm>
    </dsp:sp>
    <dsp:sp modelId="{E835C0CB-918B-4A4D-96C5-FE1A31D3F402}">
      <dsp:nvSpPr>
        <dsp:cNvPr id="0" name=""/>
        <dsp:cNvSpPr/>
      </dsp:nvSpPr>
      <dsp:spPr>
        <a:xfrm rot="5400636">
          <a:off x="1383594" y="2627360"/>
          <a:ext cx="338986" cy="135885"/>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0AF70F71-0195-4878-A7B2-72B11FD4E78B}">
      <dsp:nvSpPr>
        <dsp:cNvPr id="0" name=""/>
        <dsp:cNvSpPr/>
      </dsp:nvSpPr>
      <dsp:spPr>
        <a:xfrm>
          <a:off x="0" y="2932738"/>
          <a:ext cx="3105943" cy="776485"/>
        </a:xfrm>
        <a:prstGeom prst="roundRect">
          <a:avLst>
            <a:gd name="adj" fmla="val 10000"/>
          </a:avLst>
        </a:prstGeom>
        <a:solidFill>
          <a:schemeClr val="bg1">
            <a:lumMod val="75000"/>
            <a:alpha val="90000"/>
          </a:schemeClr>
        </a:solidFill>
        <a:ln w="400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100000"/>
            </a:lnSpc>
            <a:spcBef>
              <a:spcPct val="0"/>
            </a:spcBef>
            <a:spcAft>
              <a:spcPts val="0"/>
            </a:spcAft>
          </a:pPr>
          <a:r>
            <a:rPr lang="en-US" sz="2000" kern="1200" dirty="0" err="1"/>
            <a:t>Không</a:t>
          </a:r>
          <a:r>
            <a:rPr lang="en-US" sz="2000" kern="1200" dirty="0"/>
            <a:t> </a:t>
          </a:r>
          <a:r>
            <a:rPr lang="en-US" sz="2000" kern="1200" dirty="0" err="1"/>
            <a:t>người</a:t>
          </a:r>
          <a:r>
            <a:rPr lang="en-US" sz="2000" kern="1200" dirty="0"/>
            <a:t> </a:t>
          </a:r>
          <a:r>
            <a:rPr lang="en-US" sz="2000" kern="1200" dirty="0" err="1"/>
            <a:t>thân</a:t>
          </a:r>
          <a:r>
            <a:rPr lang="en-US" sz="2000" kern="1200" dirty="0"/>
            <a:t> </a:t>
          </a:r>
          <a:r>
            <a:rPr lang="en-US" sz="2000" kern="1200" dirty="0" err="1"/>
            <a:t>bảo</a:t>
          </a:r>
          <a:r>
            <a:rPr lang="en-US" sz="2000" kern="1200" dirty="0"/>
            <a:t> </a:t>
          </a:r>
          <a:r>
            <a:rPr lang="en-US" sz="2000" kern="1200" dirty="0" err="1"/>
            <a:t>lãnh</a:t>
          </a:r>
          <a:endParaRPr lang="en-US" sz="2000" kern="1200" dirty="0"/>
        </a:p>
      </dsp:txBody>
      <dsp:txXfrm>
        <a:off x="22742" y="2955480"/>
        <a:ext cx="3060459" cy="731001"/>
      </dsp:txXfrm>
    </dsp:sp>
    <dsp:sp modelId="{67D6074C-7EEF-414B-8CD2-C286FA745928}">
      <dsp:nvSpPr>
        <dsp:cNvPr id="0" name=""/>
        <dsp:cNvSpPr/>
      </dsp:nvSpPr>
      <dsp:spPr>
        <a:xfrm>
          <a:off x="3541007" y="633124"/>
          <a:ext cx="3621561" cy="776485"/>
        </a:xfrm>
        <a:prstGeom prst="roundRect">
          <a:avLst>
            <a:gd name="adj" fmla="val 10000"/>
          </a:avLst>
        </a:prstGeom>
        <a:solidFill>
          <a:schemeClr val="tx2"/>
        </a:solidFill>
        <a:ln w="400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100000"/>
            </a:lnSpc>
            <a:spcBef>
              <a:spcPct val="0"/>
            </a:spcBef>
            <a:spcAft>
              <a:spcPts val="0"/>
            </a:spcAft>
          </a:pPr>
          <a:r>
            <a:rPr lang="en-US" sz="2400" b="1" kern="1200" dirty="0"/>
            <a:t>HỖ TRỢ TỪ CBO</a:t>
          </a:r>
        </a:p>
      </dsp:txBody>
      <dsp:txXfrm>
        <a:off x="3563749" y="655866"/>
        <a:ext cx="3576077" cy="731001"/>
      </dsp:txXfrm>
    </dsp:sp>
    <dsp:sp modelId="{CF2A1B46-8869-46D3-B342-4E1D9744FEA4}">
      <dsp:nvSpPr>
        <dsp:cNvPr id="0" name=""/>
        <dsp:cNvSpPr/>
      </dsp:nvSpPr>
      <dsp:spPr>
        <a:xfrm rot="5400000">
          <a:off x="5283845" y="1477553"/>
          <a:ext cx="135885" cy="135885"/>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7699BA6E-645F-4120-9664-9599DCDD3DAD}">
      <dsp:nvSpPr>
        <dsp:cNvPr id="0" name=""/>
        <dsp:cNvSpPr/>
      </dsp:nvSpPr>
      <dsp:spPr>
        <a:xfrm>
          <a:off x="3541007" y="1681380"/>
          <a:ext cx="3621561" cy="1006038"/>
        </a:xfrm>
        <a:prstGeom prst="roundRect">
          <a:avLst>
            <a:gd name="adj" fmla="val 10000"/>
          </a:avLst>
        </a:prstGeom>
        <a:solidFill>
          <a:schemeClr val="bg1">
            <a:lumMod val="85000"/>
            <a:alpha val="90000"/>
          </a:schemeClr>
        </a:solidFill>
        <a:ln w="400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100000"/>
            </a:lnSpc>
            <a:spcBef>
              <a:spcPct val="0"/>
            </a:spcBef>
            <a:spcAft>
              <a:spcPts val="0"/>
            </a:spcAft>
          </a:pPr>
          <a:r>
            <a:rPr lang="en-US" sz="2000" kern="1200" dirty="0" err="1"/>
            <a:t>Tìm</a:t>
          </a:r>
          <a:r>
            <a:rPr lang="en-US" sz="2000" kern="1200" dirty="0"/>
            <a:t> </a:t>
          </a:r>
          <a:r>
            <a:rPr lang="en-US" sz="2000" kern="1200" dirty="0" err="1"/>
            <a:t>hiểu</a:t>
          </a:r>
          <a:r>
            <a:rPr lang="en-US" sz="2000" kern="1200" dirty="0"/>
            <a:t> </a:t>
          </a:r>
          <a:r>
            <a:rPr lang="en-US" sz="2000" kern="1200" dirty="0" err="1"/>
            <a:t>lý</a:t>
          </a:r>
          <a:r>
            <a:rPr lang="en-US" sz="2000" kern="1200" dirty="0"/>
            <a:t> do </a:t>
          </a:r>
          <a:r>
            <a:rPr lang="en-US" sz="2000" kern="1200" dirty="0" err="1"/>
            <a:t>không</a:t>
          </a:r>
          <a:r>
            <a:rPr lang="en-US" sz="2000" kern="1200" dirty="0"/>
            <a:t> </a:t>
          </a:r>
          <a:r>
            <a:rPr lang="en-US" sz="2000" kern="1200" dirty="0" err="1"/>
            <a:t>có</a:t>
          </a:r>
          <a:r>
            <a:rPr lang="en-US" sz="2000" kern="1200" dirty="0"/>
            <a:t> </a:t>
          </a:r>
          <a:r>
            <a:rPr lang="en-US" sz="2000" kern="1200" dirty="0" err="1"/>
            <a:t>giấy</a:t>
          </a:r>
          <a:r>
            <a:rPr lang="en-US" sz="2000" kern="1200" dirty="0"/>
            <a:t> </a:t>
          </a:r>
          <a:r>
            <a:rPr lang="en-US" sz="2000" kern="1200" dirty="0" err="1"/>
            <a:t>tờ</a:t>
          </a:r>
          <a:r>
            <a:rPr lang="en-US" sz="2000" kern="1200" dirty="0"/>
            <a:t> </a:t>
          </a:r>
          <a:r>
            <a:rPr lang="en-US" sz="2000" kern="1200" dirty="0" err="1"/>
            <a:t>tùy</a:t>
          </a:r>
          <a:r>
            <a:rPr lang="en-US" sz="2000" kern="1200" dirty="0"/>
            <a:t> </a:t>
          </a:r>
          <a:r>
            <a:rPr lang="en-US" sz="2000" kern="1200" dirty="0" err="1"/>
            <a:t>thân</a:t>
          </a:r>
          <a:r>
            <a:rPr lang="en-US" sz="2000" kern="1200" dirty="0"/>
            <a:t> </a:t>
          </a:r>
          <a:r>
            <a:rPr lang="en-US" sz="2000" kern="1200" dirty="0" err="1"/>
            <a:t>để</a:t>
          </a:r>
          <a:r>
            <a:rPr lang="en-US" sz="2000" kern="1200" dirty="0"/>
            <a:t> </a:t>
          </a:r>
          <a:r>
            <a:rPr lang="en-US" sz="2000" kern="1200" dirty="0" err="1"/>
            <a:t>hỗ</a:t>
          </a:r>
          <a:r>
            <a:rPr lang="en-US" sz="2000" kern="1200" dirty="0"/>
            <a:t> </a:t>
          </a:r>
          <a:r>
            <a:rPr lang="en-US" sz="2000" kern="1200" dirty="0" err="1"/>
            <a:t>trợ</a:t>
          </a:r>
          <a:endParaRPr lang="en-US" sz="2000" kern="1200" dirty="0"/>
        </a:p>
      </dsp:txBody>
      <dsp:txXfrm>
        <a:off x="3570473" y="1710846"/>
        <a:ext cx="3562629" cy="947106"/>
      </dsp:txXfrm>
    </dsp:sp>
    <dsp:sp modelId="{979045AF-C174-41FC-8B8B-50DC966B5A1B}">
      <dsp:nvSpPr>
        <dsp:cNvPr id="0" name=""/>
        <dsp:cNvSpPr/>
      </dsp:nvSpPr>
      <dsp:spPr>
        <a:xfrm rot="5400000">
          <a:off x="5283845" y="2755361"/>
          <a:ext cx="135885" cy="135885"/>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F6AB25CB-BF63-4636-9E22-CDC1A0653F79}">
      <dsp:nvSpPr>
        <dsp:cNvPr id="0" name=""/>
        <dsp:cNvSpPr/>
      </dsp:nvSpPr>
      <dsp:spPr>
        <a:xfrm>
          <a:off x="3541007" y="2959189"/>
          <a:ext cx="3621561" cy="776485"/>
        </a:xfrm>
        <a:prstGeom prst="roundRect">
          <a:avLst>
            <a:gd name="adj" fmla="val 10000"/>
          </a:avLst>
        </a:prstGeom>
        <a:solidFill>
          <a:schemeClr val="bg1">
            <a:lumMod val="75000"/>
            <a:alpha val="90000"/>
          </a:schemeClr>
        </a:solidFill>
        <a:ln w="40000" cap="flat" cmpd="sng" algn="ctr">
          <a:solidFill>
            <a:schemeClr val="dk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100000"/>
            </a:lnSpc>
            <a:spcBef>
              <a:spcPct val="0"/>
            </a:spcBef>
            <a:spcAft>
              <a:spcPts val="0"/>
            </a:spcAft>
          </a:pPr>
          <a:r>
            <a:rPr lang="en-US" sz="2000" kern="1200" dirty="0"/>
            <a:t>CBO </a:t>
          </a:r>
          <a:r>
            <a:rPr lang="en-US" sz="2000" kern="1200" dirty="0" err="1"/>
            <a:t>đứng</a:t>
          </a:r>
          <a:r>
            <a:rPr lang="en-US" sz="2000" kern="1200" dirty="0"/>
            <a:t> </a:t>
          </a:r>
          <a:r>
            <a:rPr lang="en-US" sz="2000" kern="1200" dirty="0" err="1"/>
            <a:t>ra</a:t>
          </a:r>
          <a:r>
            <a:rPr lang="en-US" sz="2000" kern="1200" dirty="0"/>
            <a:t> </a:t>
          </a:r>
          <a:r>
            <a:rPr lang="en-US" sz="2000" kern="1200" dirty="0" err="1"/>
            <a:t>bảo</a:t>
          </a:r>
          <a:r>
            <a:rPr lang="en-US" sz="2000" kern="1200" dirty="0"/>
            <a:t> </a:t>
          </a:r>
          <a:r>
            <a:rPr lang="en-US" sz="2000" kern="1200" dirty="0" err="1"/>
            <a:t>lãnh</a:t>
          </a:r>
          <a:r>
            <a:rPr lang="en-US" sz="2000" kern="1200" dirty="0"/>
            <a:t> </a:t>
          </a:r>
        </a:p>
      </dsp:txBody>
      <dsp:txXfrm>
        <a:off x="3563749" y="2981931"/>
        <a:ext cx="3576077" cy="73100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6FCF4B-3D98-4FD3-A7EF-8C7B2BDC45BE}">
      <dsp:nvSpPr>
        <dsp:cNvPr id="0" name=""/>
        <dsp:cNvSpPr/>
      </dsp:nvSpPr>
      <dsp:spPr>
        <a:xfrm>
          <a:off x="3541" y="789433"/>
          <a:ext cx="3318197" cy="829549"/>
        </a:xfrm>
        <a:prstGeom prst="roundRect">
          <a:avLst>
            <a:gd name="adj" fmla="val 10000"/>
          </a:avLst>
        </a:prstGeom>
        <a:solidFill>
          <a:schemeClr val="tx2"/>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a:t>KHÓ KHĂN</a:t>
          </a:r>
        </a:p>
      </dsp:txBody>
      <dsp:txXfrm>
        <a:off x="27838" y="813730"/>
        <a:ext cx="3269603" cy="780955"/>
      </dsp:txXfrm>
    </dsp:sp>
    <dsp:sp modelId="{326369A2-49B6-4515-B44F-78BCADEF9729}">
      <dsp:nvSpPr>
        <dsp:cNvPr id="0" name=""/>
        <dsp:cNvSpPr/>
      </dsp:nvSpPr>
      <dsp:spPr>
        <a:xfrm rot="5400000">
          <a:off x="1590054" y="1691568"/>
          <a:ext cx="145171" cy="145171"/>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57C052CC-52E0-4422-B232-59B39850CB2C}">
      <dsp:nvSpPr>
        <dsp:cNvPr id="0" name=""/>
        <dsp:cNvSpPr/>
      </dsp:nvSpPr>
      <dsp:spPr>
        <a:xfrm>
          <a:off x="3541" y="1909325"/>
          <a:ext cx="3318197" cy="829549"/>
        </a:xfrm>
        <a:prstGeom prst="roundRect">
          <a:avLst>
            <a:gd name="adj" fmla="val 10000"/>
          </a:avLst>
        </a:prstGeom>
        <a:solidFill>
          <a:schemeClr val="bg1">
            <a:lumMod val="85000"/>
            <a:alpha val="90000"/>
          </a:schemeClr>
        </a:solidFill>
        <a:ln w="400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err="1"/>
            <a:t>Không</a:t>
          </a:r>
          <a:r>
            <a:rPr lang="en-US" sz="2000" kern="1200" dirty="0"/>
            <a:t> </a:t>
          </a:r>
          <a:r>
            <a:rPr lang="en-US" sz="2000" kern="1200" dirty="0" err="1"/>
            <a:t>có</a:t>
          </a:r>
          <a:r>
            <a:rPr lang="en-US" sz="2000" kern="1200" dirty="0"/>
            <a:t> </a:t>
          </a:r>
          <a:r>
            <a:rPr lang="en-US" sz="2000" kern="1200" dirty="0" err="1"/>
            <a:t>thẻ</a:t>
          </a:r>
          <a:r>
            <a:rPr lang="en-US" sz="2000" kern="1200" dirty="0"/>
            <a:t> BHYT</a:t>
          </a:r>
        </a:p>
      </dsp:txBody>
      <dsp:txXfrm>
        <a:off x="27838" y="1933622"/>
        <a:ext cx="3269603" cy="780955"/>
      </dsp:txXfrm>
    </dsp:sp>
    <dsp:sp modelId="{E835C0CB-918B-4A4D-96C5-FE1A31D3F402}">
      <dsp:nvSpPr>
        <dsp:cNvPr id="0" name=""/>
        <dsp:cNvSpPr/>
      </dsp:nvSpPr>
      <dsp:spPr>
        <a:xfrm rot="5400000">
          <a:off x="1590054" y="2811460"/>
          <a:ext cx="145171" cy="145171"/>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0AF70F71-0195-4878-A7B2-72B11FD4E78B}">
      <dsp:nvSpPr>
        <dsp:cNvPr id="0" name=""/>
        <dsp:cNvSpPr/>
      </dsp:nvSpPr>
      <dsp:spPr>
        <a:xfrm>
          <a:off x="3541" y="3029216"/>
          <a:ext cx="3318197" cy="829549"/>
        </a:xfrm>
        <a:prstGeom prst="roundRect">
          <a:avLst>
            <a:gd name="adj" fmla="val 10000"/>
          </a:avLst>
        </a:prstGeom>
        <a:solidFill>
          <a:schemeClr val="bg1">
            <a:lumMod val="75000"/>
            <a:alpha val="90000"/>
          </a:schemeClr>
        </a:solidFill>
        <a:ln w="400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err="1"/>
            <a:t>Sử</a:t>
          </a:r>
          <a:r>
            <a:rPr lang="en-US" sz="2000" kern="1200" dirty="0"/>
            <a:t> </a:t>
          </a:r>
          <a:r>
            <a:rPr lang="en-US" sz="2000" kern="1200" dirty="0" err="1"/>
            <a:t>dụng</a:t>
          </a:r>
          <a:r>
            <a:rPr lang="en-US" sz="2000" kern="1200" dirty="0"/>
            <a:t> BHYT </a:t>
          </a:r>
          <a:r>
            <a:rPr lang="en-US" sz="2000" kern="1200" dirty="0" err="1"/>
            <a:t>sợ</a:t>
          </a:r>
          <a:r>
            <a:rPr lang="en-US" sz="2000" kern="1200" dirty="0"/>
            <a:t> </a:t>
          </a:r>
          <a:r>
            <a:rPr lang="en-US" sz="2000" kern="1200" dirty="0" err="1"/>
            <a:t>bị</a:t>
          </a:r>
          <a:r>
            <a:rPr lang="en-US" sz="2000" kern="1200" dirty="0"/>
            <a:t> </a:t>
          </a:r>
          <a:r>
            <a:rPr lang="en-US" sz="2000" kern="1200" dirty="0" err="1"/>
            <a:t>tiết</a:t>
          </a:r>
          <a:r>
            <a:rPr lang="en-US" sz="2000" kern="1200" dirty="0"/>
            <a:t> </a:t>
          </a:r>
          <a:r>
            <a:rPr lang="en-US" sz="2000" kern="1200" dirty="0" err="1"/>
            <a:t>lộ</a:t>
          </a:r>
          <a:r>
            <a:rPr lang="en-US" sz="2000" kern="1200" dirty="0"/>
            <a:t> </a:t>
          </a:r>
          <a:r>
            <a:rPr lang="en-US" sz="2000" kern="1200" dirty="0" err="1"/>
            <a:t>thông</a:t>
          </a:r>
          <a:r>
            <a:rPr lang="en-US" sz="2000" kern="1200" dirty="0"/>
            <a:t> tin</a:t>
          </a:r>
        </a:p>
      </dsp:txBody>
      <dsp:txXfrm>
        <a:off x="27838" y="3053513"/>
        <a:ext cx="3269603" cy="780955"/>
      </dsp:txXfrm>
    </dsp:sp>
    <dsp:sp modelId="{67D6074C-7EEF-414B-8CD2-C286FA745928}">
      <dsp:nvSpPr>
        <dsp:cNvPr id="0" name=""/>
        <dsp:cNvSpPr/>
      </dsp:nvSpPr>
      <dsp:spPr>
        <a:xfrm>
          <a:off x="3786286" y="789433"/>
          <a:ext cx="3601571" cy="829549"/>
        </a:xfrm>
        <a:prstGeom prst="roundRect">
          <a:avLst>
            <a:gd name="adj" fmla="val 10000"/>
          </a:avLst>
        </a:prstGeom>
        <a:solidFill>
          <a:schemeClr val="tx2"/>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100000"/>
            </a:lnSpc>
            <a:spcBef>
              <a:spcPct val="0"/>
            </a:spcBef>
            <a:spcAft>
              <a:spcPts val="0"/>
            </a:spcAft>
          </a:pPr>
          <a:r>
            <a:rPr lang="en-US" sz="2400" b="1" kern="1200" dirty="0"/>
            <a:t>HỖ TRỢ TỪ CBO</a:t>
          </a:r>
        </a:p>
      </dsp:txBody>
      <dsp:txXfrm>
        <a:off x="3810583" y="813730"/>
        <a:ext cx="3552977" cy="780955"/>
      </dsp:txXfrm>
    </dsp:sp>
    <dsp:sp modelId="{CF2A1B46-8869-46D3-B342-4E1D9744FEA4}">
      <dsp:nvSpPr>
        <dsp:cNvPr id="0" name=""/>
        <dsp:cNvSpPr/>
      </dsp:nvSpPr>
      <dsp:spPr>
        <a:xfrm rot="5400000">
          <a:off x="5514486" y="1691568"/>
          <a:ext cx="145171" cy="145171"/>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7699BA6E-645F-4120-9664-9599DCDD3DAD}">
      <dsp:nvSpPr>
        <dsp:cNvPr id="0" name=""/>
        <dsp:cNvSpPr/>
      </dsp:nvSpPr>
      <dsp:spPr>
        <a:xfrm>
          <a:off x="3786286" y="1909325"/>
          <a:ext cx="3601571" cy="829549"/>
        </a:xfrm>
        <a:prstGeom prst="roundRect">
          <a:avLst>
            <a:gd name="adj" fmla="val 10000"/>
          </a:avLst>
        </a:prstGeom>
        <a:solidFill>
          <a:schemeClr val="bg1">
            <a:lumMod val="85000"/>
            <a:alpha val="90000"/>
          </a:schemeClr>
        </a:solidFill>
        <a:ln w="400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a:t>CBO </a:t>
          </a:r>
          <a:r>
            <a:rPr lang="en-US" sz="2000" kern="1200" dirty="0" err="1"/>
            <a:t>hỗ</a:t>
          </a:r>
          <a:r>
            <a:rPr lang="en-US" sz="2000" kern="1200" dirty="0"/>
            <a:t> </a:t>
          </a:r>
          <a:r>
            <a:rPr lang="en-US" sz="2000" kern="1200" dirty="0" err="1"/>
            <a:t>trợ</a:t>
          </a:r>
          <a:r>
            <a:rPr lang="en-US" sz="2000" kern="1200" dirty="0"/>
            <a:t> </a:t>
          </a:r>
          <a:r>
            <a:rPr lang="en-US" sz="2000" kern="1200" dirty="0" err="1"/>
            <a:t>khách</a:t>
          </a:r>
          <a:r>
            <a:rPr lang="en-US" sz="2000" kern="1200" dirty="0"/>
            <a:t> </a:t>
          </a:r>
          <a:r>
            <a:rPr lang="en-US" sz="2000" kern="1200" dirty="0" err="1"/>
            <a:t>hàng</a:t>
          </a:r>
          <a:r>
            <a:rPr lang="en-US" sz="2000" kern="1200" dirty="0"/>
            <a:t> </a:t>
          </a:r>
          <a:r>
            <a:rPr lang="en-US" sz="2000" kern="1200" dirty="0" err="1"/>
            <a:t>tạm</a:t>
          </a:r>
          <a:r>
            <a:rPr lang="en-US" sz="2000" kern="1200" dirty="0"/>
            <a:t> </a:t>
          </a:r>
          <a:r>
            <a:rPr lang="en-US" sz="2000" kern="1200" dirty="0" err="1"/>
            <a:t>trú</a:t>
          </a:r>
          <a:r>
            <a:rPr lang="en-US" sz="2000" kern="1200" dirty="0"/>
            <a:t> </a:t>
          </a:r>
          <a:r>
            <a:rPr lang="en-US" sz="2000" kern="1200" dirty="0" err="1"/>
            <a:t>gia</a:t>
          </a:r>
          <a:r>
            <a:rPr lang="en-US" sz="2000" kern="1200" dirty="0"/>
            <a:t> </a:t>
          </a:r>
          <a:r>
            <a:rPr lang="en-US" sz="2000" kern="1200" dirty="0" err="1"/>
            <a:t>đình</a:t>
          </a:r>
          <a:r>
            <a:rPr lang="en-US" sz="2000" kern="1200" dirty="0"/>
            <a:t> </a:t>
          </a:r>
          <a:r>
            <a:rPr lang="en-US" sz="2000" kern="1200" dirty="0" err="1"/>
            <a:t>mình</a:t>
          </a:r>
          <a:r>
            <a:rPr lang="en-US" sz="2000" kern="1200" dirty="0"/>
            <a:t> </a:t>
          </a:r>
          <a:r>
            <a:rPr lang="en-US" sz="2000" kern="1200" dirty="0" err="1"/>
            <a:t>để</a:t>
          </a:r>
          <a:r>
            <a:rPr lang="en-US" sz="2000" kern="1200" dirty="0"/>
            <a:t> </a:t>
          </a:r>
          <a:r>
            <a:rPr lang="en-US" sz="2000" kern="1200" dirty="0" err="1"/>
            <a:t>được</a:t>
          </a:r>
          <a:r>
            <a:rPr lang="en-US" sz="2000" kern="1200" dirty="0"/>
            <a:t> </a:t>
          </a:r>
          <a:r>
            <a:rPr lang="en-US" sz="2000" kern="1200" dirty="0" err="1"/>
            <a:t>mua</a:t>
          </a:r>
          <a:r>
            <a:rPr lang="en-US" sz="2000" kern="1200" dirty="0"/>
            <a:t> BHYT</a:t>
          </a:r>
        </a:p>
      </dsp:txBody>
      <dsp:txXfrm>
        <a:off x="3810583" y="1933622"/>
        <a:ext cx="3552977" cy="780955"/>
      </dsp:txXfrm>
    </dsp:sp>
    <dsp:sp modelId="{979045AF-C174-41FC-8B8B-50DC966B5A1B}">
      <dsp:nvSpPr>
        <dsp:cNvPr id="0" name=""/>
        <dsp:cNvSpPr/>
      </dsp:nvSpPr>
      <dsp:spPr>
        <a:xfrm rot="5400000">
          <a:off x="5514486" y="2811460"/>
          <a:ext cx="145171" cy="145171"/>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F6AB25CB-BF63-4636-9E22-CDC1A0653F79}">
      <dsp:nvSpPr>
        <dsp:cNvPr id="0" name=""/>
        <dsp:cNvSpPr/>
      </dsp:nvSpPr>
      <dsp:spPr>
        <a:xfrm>
          <a:off x="3786286" y="3029216"/>
          <a:ext cx="3601571" cy="829549"/>
        </a:xfrm>
        <a:prstGeom prst="roundRect">
          <a:avLst>
            <a:gd name="adj" fmla="val 10000"/>
          </a:avLst>
        </a:prstGeom>
        <a:solidFill>
          <a:schemeClr val="bg1">
            <a:lumMod val="75000"/>
            <a:alpha val="90000"/>
          </a:schemeClr>
        </a:solidFill>
        <a:ln w="400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vi-VN" sz="2000" kern="1200" dirty="0"/>
            <a:t>Tư</a:t>
          </a:r>
          <a:r>
            <a:rPr lang="en-US" sz="2000" kern="1200" dirty="0"/>
            <a:t> </a:t>
          </a:r>
          <a:r>
            <a:rPr lang="en-US" sz="2000" kern="1200" dirty="0" err="1"/>
            <a:t>vấn</a:t>
          </a:r>
          <a:r>
            <a:rPr lang="en-US" sz="2000" kern="1200" dirty="0"/>
            <a:t> </a:t>
          </a:r>
          <a:r>
            <a:rPr lang="en-US" sz="2000" kern="1200" dirty="0" err="1"/>
            <a:t>và</a:t>
          </a:r>
          <a:r>
            <a:rPr lang="en-US" sz="2000" kern="1200" dirty="0"/>
            <a:t> </a:t>
          </a:r>
          <a:r>
            <a:rPr lang="en-US" sz="2000" kern="1200" dirty="0" err="1"/>
            <a:t>trấn</a:t>
          </a:r>
          <a:r>
            <a:rPr lang="en-US" sz="2000" kern="1200" dirty="0"/>
            <a:t> an </a:t>
          </a:r>
          <a:r>
            <a:rPr lang="en-US" sz="2000" kern="1200" dirty="0" err="1"/>
            <a:t>khách</a:t>
          </a:r>
          <a:r>
            <a:rPr lang="en-US" sz="2000" kern="1200" dirty="0"/>
            <a:t> </a:t>
          </a:r>
          <a:r>
            <a:rPr lang="en-US" sz="2000" kern="1200" dirty="0" err="1"/>
            <a:t>hàng</a:t>
          </a:r>
          <a:endParaRPr lang="en-US" sz="2000" kern="1200" dirty="0"/>
        </a:p>
      </dsp:txBody>
      <dsp:txXfrm>
        <a:off x="3810583" y="3053513"/>
        <a:ext cx="3552977" cy="78095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6FCF4B-3D98-4FD3-A7EF-8C7B2BDC45BE}">
      <dsp:nvSpPr>
        <dsp:cNvPr id="0" name=""/>
        <dsp:cNvSpPr/>
      </dsp:nvSpPr>
      <dsp:spPr>
        <a:xfrm>
          <a:off x="0" y="457199"/>
          <a:ext cx="3250406" cy="812601"/>
        </a:xfrm>
        <a:prstGeom prst="roundRect">
          <a:avLst>
            <a:gd name="adj" fmla="val 10000"/>
          </a:avLst>
        </a:prstGeom>
        <a:solidFill>
          <a:schemeClr val="tx2"/>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a:t>KHÓ KHĂN</a:t>
          </a:r>
        </a:p>
      </dsp:txBody>
      <dsp:txXfrm>
        <a:off x="23800" y="480999"/>
        <a:ext cx="3202806" cy="765001"/>
      </dsp:txXfrm>
    </dsp:sp>
    <dsp:sp modelId="{326369A2-49B6-4515-B44F-78BCADEF9729}">
      <dsp:nvSpPr>
        <dsp:cNvPr id="0" name=""/>
        <dsp:cNvSpPr/>
      </dsp:nvSpPr>
      <dsp:spPr>
        <a:xfrm rot="5355398">
          <a:off x="1546483" y="1371141"/>
          <a:ext cx="172458" cy="142205"/>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57C052CC-52E0-4422-B232-59B39850CB2C}">
      <dsp:nvSpPr>
        <dsp:cNvPr id="0" name=""/>
        <dsp:cNvSpPr/>
      </dsp:nvSpPr>
      <dsp:spPr>
        <a:xfrm>
          <a:off x="42124" y="1614688"/>
          <a:ext cx="3198172" cy="965061"/>
        </a:xfrm>
        <a:prstGeom prst="roundRect">
          <a:avLst>
            <a:gd name="adj" fmla="val 10000"/>
          </a:avLst>
        </a:prstGeom>
        <a:solidFill>
          <a:schemeClr val="bg1">
            <a:lumMod val="85000"/>
            <a:alpha val="90000"/>
          </a:schemeClr>
        </a:solidFill>
        <a:ln w="400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err="1"/>
            <a:t>Có</a:t>
          </a:r>
          <a:r>
            <a:rPr lang="en-US" sz="2000" kern="1200" dirty="0"/>
            <a:t> </a:t>
          </a:r>
          <a:r>
            <a:rPr lang="en-US" sz="2000" kern="1200" dirty="0" err="1"/>
            <a:t>một</a:t>
          </a:r>
          <a:r>
            <a:rPr lang="en-US" sz="2000" kern="1200" dirty="0"/>
            <a:t> </a:t>
          </a:r>
          <a:r>
            <a:rPr lang="en-US" sz="2000" kern="1200" dirty="0" err="1"/>
            <a:t>số</a:t>
          </a:r>
          <a:r>
            <a:rPr lang="en-US" sz="2000" kern="1200" dirty="0"/>
            <a:t> </a:t>
          </a:r>
          <a:r>
            <a:rPr lang="en-US" sz="2000" kern="1200" dirty="0" err="1"/>
            <a:t>bạn</a:t>
          </a:r>
          <a:r>
            <a:rPr lang="en-US" sz="2000" kern="1200" dirty="0"/>
            <a:t> </a:t>
          </a:r>
          <a:r>
            <a:rPr lang="en-US" sz="2000" kern="1200" dirty="0" err="1"/>
            <a:t>đang</a:t>
          </a:r>
          <a:r>
            <a:rPr lang="en-US" sz="2000" kern="1200" dirty="0"/>
            <a:t> </a:t>
          </a:r>
          <a:r>
            <a:rPr lang="en-US" sz="2000" kern="1200" dirty="0" err="1"/>
            <a:t>điều</a:t>
          </a:r>
          <a:r>
            <a:rPr lang="en-US" sz="2000" kern="1200" dirty="0"/>
            <a:t> </a:t>
          </a:r>
          <a:r>
            <a:rPr lang="en-US" sz="2000" kern="1200" dirty="0" err="1"/>
            <a:t>trị</a:t>
          </a:r>
          <a:r>
            <a:rPr lang="en-US" sz="2000" kern="1200" dirty="0"/>
            <a:t> Methadone </a:t>
          </a:r>
          <a:r>
            <a:rPr lang="en-US" sz="2000" kern="1200" dirty="0" err="1"/>
            <a:t>chuyển</a:t>
          </a:r>
          <a:r>
            <a:rPr lang="en-US" sz="2000" kern="1200" dirty="0"/>
            <a:t> sang </a:t>
          </a:r>
          <a:r>
            <a:rPr lang="en-US" sz="2000" kern="1200" dirty="0" err="1"/>
            <a:t>sử</a:t>
          </a:r>
          <a:r>
            <a:rPr lang="en-US" sz="2000" kern="1200" dirty="0"/>
            <a:t> </a:t>
          </a:r>
          <a:r>
            <a:rPr lang="en-US" sz="2000" kern="1200" dirty="0" err="1"/>
            <a:t>dụng</a:t>
          </a:r>
          <a:r>
            <a:rPr lang="en-US" sz="2000" kern="1200" dirty="0"/>
            <a:t> </a:t>
          </a:r>
          <a:r>
            <a:rPr lang="en-US" sz="2000" kern="1200" dirty="0" err="1"/>
            <a:t>hàng</a:t>
          </a:r>
          <a:r>
            <a:rPr lang="en-US" sz="2000" kern="1200" dirty="0"/>
            <a:t> </a:t>
          </a:r>
          <a:r>
            <a:rPr lang="en-US" sz="2000" kern="1200" dirty="0" err="1"/>
            <a:t>đá</a:t>
          </a:r>
          <a:endParaRPr lang="en-US" sz="2000" kern="1200" dirty="0"/>
        </a:p>
      </dsp:txBody>
      <dsp:txXfrm>
        <a:off x="70390" y="1642954"/>
        <a:ext cx="3141640" cy="908529"/>
      </dsp:txXfrm>
    </dsp:sp>
    <dsp:sp modelId="{E835C0CB-918B-4A4D-96C5-FE1A31D3F402}">
      <dsp:nvSpPr>
        <dsp:cNvPr id="0" name=""/>
        <dsp:cNvSpPr/>
      </dsp:nvSpPr>
      <dsp:spPr>
        <a:xfrm rot="5430640">
          <a:off x="1510231" y="2704673"/>
          <a:ext cx="249861" cy="142205"/>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95AA7574-8707-4CB4-9093-B4E5FEE03367}">
      <dsp:nvSpPr>
        <dsp:cNvPr id="0" name=""/>
        <dsp:cNvSpPr/>
      </dsp:nvSpPr>
      <dsp:spPr>
        <a:xfrm>
          <a:off x="15" y="2971801"/>
          <a:ext cx="3250406" cy="1839299"/>
        </a:xfrm>
        <a:prstGeom prst="roundRect">
          <a:avLst>
            <a:gd name="adj" fmla="val 10000"/>
          </a:avLst>
        </a:prstGeom>
        <a:solidFill>
          <a:schemeClr val="bg1">
            <a:lumMod val="65000"/>
            <a:alpha val="90000"/>
          </a:schemeClr>
        </a:solidFill>
        <a:ln w="400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vi-VN" sz="2000" kern="1200" dirty="0"/>
            <a:t>Ngườ</a:t>
          </a:r>
          <a:r>
            <a:rPr lang="en-US" sz="2000" kern="1200" dirty="0" err="1"/>
            <a:t>i</a:t>
          </a:r>
          <a:r>
            <a:rPr lang="en-US" sz="2000" kern="1200" dirty="0"/>
            <a:t> </a:t>
          </a:r>
          <a:r>
            <a:rPr lang="en-US" sz="2000" kern="1200" dirty="0" err="1"/>
            <a:t>điều</a:t>
          </a:r>
          <a:r>
            <a:rPr lang="en-US" sz="2000" kern="1200" dirty="0"/>
            <a:t> </a:t>
          </a:r>
          <a:r>
            <a:rPr lang="en-US" sz="2000" kern="1200" dirty="0" err="1"/>
            <a:t>trị</a:t>
          </a:r>
          <a:r>
            <a:rPr lang="en-US" sz="2000" kern="1200" dirty="0"/>
            <a:t> Methadone </a:t>
          </a:r>
          <a:r>
            <a:rPr lang="en-US" sz="2000" kern="1200" dirty="0" err="1"/>
            <a:t>đi</a:t>
          </a:r>
          <a:r>
            <a:rPr lang="en-US" sz="2000" kern="1200" dirty="0"/>
            <a:t> </a:t>
          </a:r>
          <a:r>
            <a:rPr lang="en-US" sz="2000" kern="1200" dirty="0" err="1"/>
            <a:t>làm</a:t>
          </a:r>
          <a:r>
            <a:rPr lang="en-US" sz="2000" kern="1200" dirty="0"/>
            <a:t> </a:t>
          </a:r>
          <a:r>
            <a:rPr lang="en-US" sz="2000" kern="1200" dirty="0" err="1"/>
            <a:t>sớm</a:t>
          </a:r>
          <a:r>
            <a:rPr lang="en-US" sz="2000" kern="1200" dirty="0"/>
            <a:t>, </a:t>
          </a:r>
          <a:r>
            <a:rPr lang="en-US" sz="2000" kern="1200" dirty="0" err="1"/>
            <a:t>đi</a:t>
          </a:r>
          <a:r>
            <a:rPr lang="en-US" sz="2000" kern="1200" dirty="0"/>
            <a:t> </a:t>
          </a:r>
          <a:r>
            <a:rPr lang="en-US" sz="2000" kern="1200" dirty="0" err="1"/>
            <a:t>làm</a:t>
          </a:r>
          <a:r>
            <a:rPr lang="en-US" sz="2000" kern="1200" dirty="0"/>
            <a:t> </a:t>
          </a:r>
          <a:r>
            <a:rPr lang="en-US" sz="2000" kern="1200" dirty="0" err="1"/>
            <a:t>cả</a:t>
          </a:r>
          <a:r>
            <a:rPr lang="en-US" sz="2000" kern="1200" dirty="0"/>
            <a:t> </a:t>
          </a:r>
          <a:r>
            <a:rPr lang="en-US" sz="2000" kern="1200" dirty="0" err="1"/>
            <a:t>cuối</a:t>
          </a:r>
          <a:r>
            <a:rPr lang="en-US" sz="2000" kern="1200" dirty="0"/>
            <a:t> </a:t>
          </a:r>
          <a:r>
            <a:rPr lang="en-US" sz="2000" kern="1200" dirty="0" err="1"/>
            <a:t>tuần</a:t>
          </a:r>
          <a:r>
            <a:rPr lang="en-US" sz="2000" kern="1200" dirty="0"/>
            <a:t>, </a:t>
          </a:r>
          <a:r>
            <a:rPr lang="en-US" sz="2000" kern="1200" dirty="0" err="1"/>
            <a:t>làm</a:t>
          </a:r>
          <a:r>
            <a:rPr lang="en-US" sz="2000" kern="1200" dirty="0"/>
            <a:t> </a:t>
          </a:r>
          <a:r>
            <a:rPr lang="en-US" sz="2000" kern="1200" dirty="0" err="1"/>
            <a:t>việc</a:t>
          </a:r>
          <a:r>
            <a:rPr lang="en-US" sz="2000" kern="1200" dirty="0"/>
            <a:t> ở </a:t>
          </a:r>
          <a:r>
            <a:rPr lang="en-US" sz="2000" kern="1200" dirty="0" err="1"/>
            <a:t>nước</a:t>
          </a:r>
          <a:r>
            <a:rPr lang="en-US" sz="2000" kern="1200" dirty="0"/>
            <a:t> </a:t>
          </a:r>
          <a:r>
            <a:rPr lang="en-US" sz="2000" kern="1200" dirty="0" err="1"/>
            <a:t>ngoài</a:t>
          </a:r>
          <a:endParaRPr lang="en-US" sz="2000" kern="1200" dirty="0"/>
        </a:p>
      </dsp:txBody>
      <dsp:txXfrm>
        <a:off x="53886" y="3025672"/>
        <a:ext cx="3142664" cy="1731557"/>
      </dsp:txXfrm>
    </dsp:sp>
    <dsp:sp modelId="{67D6074C-7EEF-414B-8CD2-C286FA745928}">
      <dsp:nvSpPr>
        <dsp:cNvPr id="0" name=""/>
        <dsp:cNvSpPr/>
      </dsp:nvSpPr>
      <dsp:spPr>
        <a:xfrm>
          <a:off x="3657599" y="457199"/>
          <a:ext cx="3599304" cy="812601"/>
        </a:xfrm>
        <a:prstGeom prst="roundRect">
          <a:avLst>
            <a:gd name="adj" fmla="val 10000"/>
          </a:avLst>
        </a:prstGeom>
        <a:solidFill>
          <a:schemeClr val="tx2"/>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100000"/>
            </a:lnSpc>
            <a:spcBef>
              <a:spcPct val="0"/>
            </a:spcBef>
            <a:spcAft>
              <a:spcPts val="0"/>
            </a:spcAft>
          </a:pPr>
          <a:r>
            <a:rPr lang="en-US" sz="2400" b="1" kern="1200" dirty="0"/>
            <a:t>HỖ TRỢ TỪ CBO</a:t>
          </a:r>
        </a:p>
      </dsp:txBody>
      <dsp:txXfrm>
        <a:off x="3681399" y="480999"/>
        <a:ext cx="3551704" cy="765001"/>
      </dsp:txXfrm>
    </dsp:sp>
    <dsp:sp modelId="{CF2A1B46-8869-46D3-B342-4E1D9744FEA4}">
      <dsp:nvSpPr>
        <dsp:cNvPr id="0" name=""/>
        <dsp:cNvSpPr/>
      </dsp:nvSpPr>
      <dsp:spPr>
        <a:xfrm rot="5241653">
          <a:off x="5392749" y="1381849"/>
          <a:ext cx="183346" cy="142205"/>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7699BA6E-645F-4120-9664-9599DCDD3DAD}">
      <dsp:nvSpPr>
        <dsp:cNvPr id="0" name=""/>
        <dsp:cNvSpPr/>
      </dsp:nvSpPr>
      <dsp:spPr>
        <a:xfrm>
          <a:off x="3715895" y="1636104"/>
          <a:ext cx="3599304" cy="984198"/>
        </a:xfrm>
        <a:prstGeom prst="roundRect">
          <a:avLst>
            <a:gd name="adj" fmla="val 10000"/>
          </a:avLst>
        </a:prstGeom>
        <a:solidFill>
          <a:schemeClr val="bg1">
            <a:lumMod val="85000"/>
            <a:alpha val="90000"/>
          </a:schemeClr>
        </a:solidFill>
        <a:ln w="400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vi-VN" sz="2000" kern="1200" dirty="0"/>
            <a:t>Tư</a:t>
          </a:r>
          <a:r>
            <a:rPr lang="en-US" sz="2000" kern="1200" dirty="0"/>
            <a:t> </a:t>
          </a:r>
          <a:r>
            <a:rPr lang="en-US" sz="2000" kern="1200" dirty="0" err="1"/>
            <a:t>vấn</a:t>
          </a:r>
          <a:r>
            <a:rPr lang="en-US" sz="2000" kern="1200" dirty="0"/>
            <a:t> </a:t>
          </a:r>
          <a:r>
            <a:rPr lang="en-US" sz="2000" kern="1200" dirty="0" err="1"/>
            <a:t>về</a:t>
          </a:r>
          <a:r>
            <a:rPr lang="en-US" sz="2000" kern="1200" dirty="0"/>
            <a:t> </a:t>
          </a:r>
          <a:r>
            <a:rPr lang="en-US" sz="2000" kern="1200" dirty="0" err="1"/>
            <a:t>tác</a:t>
          </a:r>
          <a:r>
            <a:rPr lang="en-US" sz="2000" kern="1200" dirty="0"/>
            <a:t> </a:t>
          </a:r>
          <a:r>
            <a:rPr lang="en-US" sz="2000" kern="1200" dirty="0" err="1"/>
            <a:t>hại</a:t>
          </a:r>
          <a:r>
            <a:rPr lang="en-US" sz="2000" kern="1200" dirty="0"/>
            <a:t> </a:t>
          </a:r>
          <a:r>
            <a:rPr lang="en-US" sz="2000" kern="1200" dirty="0" err="1"/>
            <a:t>khi</a:t>
          </a:r>
          <a:r>
            <a:rPr lang="en-US" sz="2000" kern="1200" dirty="0"/>
            <a:t> </a:t>
          </a:r>
          <a:r>
            <a:rPr lang="en-US" sz="2000" kern="1200" dirty="0" err="1"/>
            <a:t>dùng</a:t>
          </a:r>
          <a:r>
            <a:rPr lang="en-US" sz="2000" kern="1200" dirty="0"/>
            <a:t> </a:t>
          </a:r>
          <a:r>
            <a:rPr lang="en-US" sz="2000" kern="1200" dirty="0" err="1"/>
            <a:t>nhiều</a:t>
          </a:r>
          <a:r>
            <a:rPr lang="en-US" sz="2000" kern="1200" dirty="0"/>
            <a:t> </a:t>
          </a:r>
          <a:r>
            <a:rPr lang="en-US" sz="2000" kern="1200" dirty="0" err="1"/>
            <a:t>loại</a:t>
          </a:r>
          <a:r>
            <a:rPr lang="en-US" sz="2000" kern="1200" dirty="0"/>
            <a:t> ma </a:t>
          </a:r>
          <a:r>
            <a:rPr lang="en-US" sz="2000" kern="1200" dirty="0" err="1"/>
            <a:t>túy</a:t>
          </a:r>
          <a:r>
            <a:rPr lang="en-US" sz="2000" kern="1200" dirty="0"/>
            <a:t> </a:t>
          </a:r>
          <a:r>
            <a:rPr lang="en-US" sz="2000" kern="1200" dirty="0" err="1"/>
            <a:t>một</a:t>
          </a:r>
          <a:r>
            <a:rPr lang="en-US" sz="2000" kern="1200" dirty="0"/>
            <a:t> </a:t>
          </a:r>
          <a:r>
            <a:rPr lang="en-US" sz="2000" kern="1200" dirty="0" err="1"/>
            <a:t>lúc</a:t>
          </a:r>
          <a:endParaRPr lang="en-US" sz="2000" kern="1200" dirty="0"/>
        </a:p>
      </dsp:txBody>
      <dsp:txXfrm>
        <a:off x="3744721" y="1664930"/>
        <a:ext cx="3541652" cy="926546"/>
      </dsp:txXfrm>
    </dsp:sp>
    <dsp:sp modelId="{979045AF-C174-41FC-8B8B-50DC966B5A1B}">
      <dsp:nvSpPr>
        <dsp:cNvPr id="0" name=""/>
        <dsp:cNvSpPr/>
      </dsp:nvSpPr>
      <dsp:spPr>
        <a:xfrm rot="5408849">
          <a:off x="5386260" y="2747811"/>
          <a:ext cx="255018" cy="142205"/>
        </a:xfrm>
        <a:prstGeom prst="rightArrow">
          <a:avLst>
            <a:gd name="adj1" fmla="val 667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sp>
    <dsp:sp modelId="{2052CDBD-19C3-448D-B284-1AA3D2034DC4}">
      <dsp:nvSpPr>
        <dsp:cNvPr id="0" name=""/>
        <dsp:cNvSpPr/>
      </dsp:nvSpPr>
      <dsp:spPr>
        <a:xfrm>
          <a:off x="3710679" y="3017525"/>
          <a:ext cx="3599304" cy="2274171"/>
        </a:xfrm>
        <a:prstGeom prst="roundRect">
          <a:avLst>
            <a:gd name="adj" fmla="val 10000"/>
          </a:avLst>
        </a:prstGeom>
        <a:solidFill>
          <a:schemeClr val="bg1">
            <a:lumMod val="65000"/>
            <a:alpha val="90000"/>
          </a:schemeClr>
        </a:solidFill>
        <a:ln w="400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l" defTabSz="889000">
            <a:lnSpc>
              <a:spcPct val="90000"/>
            </a:lnSpc>
            <a:spcBef>
              <a:spcPct val="0"/>
            </a:spcBef>
            <a:spcAft>
              <a:spcPct val="35000"/>
            </a:spcAft>
          </a:pPr>
          <a:r>
            <a:rPr lang="en-US" sz="2000" kern="1200" dirty="0"/>
            <a:t>- </a:t>
          </a:r>
          <a:r>
            <a:rPr lang="en-US" sz="2000" kern="1200" dirty="0" err="1"/>
            <a:t>Giúp</a:t>
          </a:r>
          <a:r>
            <a:rPr lang="en-US" sz="2000" kern="1200" dirty="0"/>
            <a:t> </a:t>
          </a:r>
          <a:r>
            <a:rPr lang="en-US" sz="2000" kern="1200" dirty="0" err="1"/>
            <a:t>tìm</a:t>
          </a:r>
          <a:r>
            <a:rPr lang="en-US" sz="2000" kern="1200" dirty="0"/>
            <a:t> </a:t>
          </a:r>
          <a:r>
            <a:rPr lang="en-US" sz="2000" kern="1200" dirty="0" err="1"/>
            <a:t>thông</a:t>
          </a:r>
          <a:r>
            <a:rPr lang="en-US" sz="2000" kern="1200" dirty="0"/>
            <a:t> tin </a:t>
          </a:r>
          <a:r>
            <a:rPr lang="en-US" sz="2000" kern="1200" dirty="0" err="1"/>
            <a:t>và</a:t>
          </a:r>
          <a:r>
            <a:rPr lang="en-US" sz="2000" kern="1200" dirty="0"/>
            <a:t> </a:t>
          </a:r>
          <a:r>
            <a:rPr lang="en-US" sz="2000" kern="1200" dirty="0" err="1"/>
            <a:t>liên</a:t>
          </a:r>
          <a:r>
            <a:rPr lang="en-US" sz="2000" kern="1200" dirty="0"/>
            <a:t> </a:t>
          </a:r>
          <a:r>
            <a:rPr lang="en-US" sz="2000" kern="1200" dirty="0" err="1"/>
            <a:t>hệ</a:t>
          </a:r>
          <a:r>
            <a:rPr lang="en-US" sz="2000" kern="1200" dirty="0"/>
            <a:t> </a:t>
          </a:r>
          <a:r>
            <a:rPr lang="en-US" sz="2000" kern="1200" dirty="0" err="1"/>
            <a:t>các</a:t>
          </a:r>
          <a:r>
            <a:rPr lang="en-US" sz="2000" kern="1200" dirty="0"/>
            <a:t> </a:t>
          </a:r>
          <a:r>
            <a:rPr lang="en-US" sz="2000" kern="1200" dirty="0" err="1"/>
            <a:t>điểm</a:t>
          </a:r>
          <a:r>
            <a:rPr lang="en-US" sz="2000" kern="1200" dirty="0"/>
            <a:t> </a:t>
          </a:r>
          <a:r>
            <a:rPr lang="en-US" sz="2000" kern="1200" dirty="0" err="1"/>
            <a:t>có</a:t>
          </a:r>
          <a:r>
            <a:rPr lang="en-US" sz="2000" kern="1200" dirty="0"/>
            <a:t> Methadone </a:t>
          </a:r>
          <a:r>
            <a:rPr lang="en-US" sz="2000" kern="1200" dirty="0" err="1"/>
            <a:t>và</a:t>
          </a:r>
          <a:r>
            <a:rPr lang="en-US" sz="2000" kern="1200" dirty="0"/>
            <a:t> </a:t>
          </a:r>
          <a:r>
            <a:rPr lang="en-US" sz="2000" kern="1200" dirty="0" err="1"/>
            <a:t>thông</a:t>
          </a:r>
          <a:r>
            <a:rPr lang="en-US" sz="2000" kern="1200" dirty="0"/>
            <a:t> </a:t>
          </a:r>
          <a:r>
            <a:rPr lang="en-US" sz="2000" kern="1200" dirty="0" err="1"/>
            <a:t>báo</a:t>
          </a:r>
          <a:r>
            <a:rPr lang="en-US" sz="2000" kern="1200" dirty="0"/>
            <a:t> </a:t>
          </a:r>
          <a:r>
            <a:rPr lang="en-US" sz="2000" kern="1200" dirty="0" err="1"/>
            <a:t>cho</a:t>
          </a:r>
          <a:r>
            <a:rPr lang="en-US" sz="2000" kern="1200" dirty="0"/>
            <a:t> </a:t>
          </a:r>
          <a:r>
            <a:rPr lang="en-US" sz="2000" kern="1200" dirty="0" err="1"/>
            <a:t>khách</a:t>
          </a:r>
          <a:r>
            <a:rPr lang="en-US" sz="2000" kern="1200" dirty="0"/>
            <a:t> </a:t>
          </a:r>
          <a:r>
            <a:rPr lang="en-US" sz="2000" kern="1200" dirty="0" err="1"/>
            <a:t>hàng</a:t>
          </a:r>
          <a:endParaRPr lang="en-US" sz="2000" kern="1200" dirty="0"/>
        </a:p>
        <a:p>
          <a:pPr lvl="0" algn="l" defTabSz="889000">
            <a:lnSpc>
              <a:spcPct val="90000"/>
            </a:lnSpc>
            <a:spcBef>
              <a:spcPct val="0"/>
            </a:spcBef>
            <a:spcAft>
              <a:spcPct val="35000"/>
            </a:spcAft>
          </a:pPr>
          <a:r>
            <a:rPr lang="en-US" sz="2000" kern="1200" dirty="0"/>
            <a:t>- </a:t>
          </a:r>
          <a:r>
            <a:rPr lang="en-US" sz="2000" kern="1200" dirty="0" err="1"/>
            <a:t>Hỗ</a:t>
          </a:r>
          <a:r>
            <a:rPr lang="en-US" sz="2000" kern="1200" dirty="0"/>
            <a:t> </a:t>
          </a:r>
          <a:r>
            <a:rPr lang="en-US" sz="2000" kern="1200" dirty="0" err="1"/>
            <a:t>trợ</a:t>
          </a:r>
          <a:r>
            <a:rPr lang="en-US" sz="2000" kern="1200" dirty="0"/>
            <a:t> </a:t>
          </a:r>
          <a:r>
            <a:rPr lang="en-US" sz="2000" kern="1200" dirty="0" err="1"/>
            <a:t>xin</a:t>
          </a:r>
          <a:r>
            <a:rPr lang="en-US" sz="2000" kern="1200" dirty="0"/>
            <a:t> ý </a:t>
          </a:r>
          <a:r>
            <a:rPr lang="en-US" sz="2000" kern="1200" dirty="0" err="1"/>
            <a:t>kiến</a:t>
          </a:r>
          <a:r>
            <a:rPr lang="en-US" sz="2000" kern="1200" dirty="0"/>
            <a:t> </a:t>
          </a:r>
          <a:r>
            <a:rPr lang="en-US" sz="2000" kern="1200" dirty="0" err="1"/>
            <a:t>của</a:t>
          </a:r>
          <a:r>
            <a:rPr lang="en-US" sz="2000" kern="1200" dirty="0"/>
            <a:t> </a:t>
          </a:r>
          <a:r>
            <a:rPr lang="en-US" sz="2000" kern="1200" dirty="0" err="1"/>
            <a:t>các</a:t>
          </a:r>
          <a:r>
            <a:rPr lang="en-US" sz="2000" kern="1200" dirty="0"/>
            <a:t> </a:t>
          </a:r>
          <a:r>
            <a:rPr lang="en-US" sz="2000" kern="1200" dirty="0" err="1"/>
            <a:t>cơ</a:t>
          </a:r>
          <a:r>
            <a:rPr lang="en-US" sz="2000" kern="1200" dirty="0"/>
            <a:t> </a:t>
          </a:r>
          <a:r>
            <a:rPr lang="en-US" sz="2000" kern="1200" dirty="0" err="1"/>
            <a:t>sở</a:t>
          </a:r>
          <a:r>
            <a:rPr lang="en-US" sz="2000" kern="1200" dirty="0"/>
            <a:t> </a:t>
          </a:r>
          <a:r>
            <a:rPr lang="en-US" sz="2000" kern="1200" dirty="0" err="1"/>
            <a:t>điều</a:t>
          </a:r>
          <a:r>
            <a:rPr lang="en-US" sz="2000" kern="1200" dirty="0"/>
            <a:t> </a:t>
          </a:r>
          <a:r>
            <a:rPr lang="en-US" sz="2000" kern="1200" dirty="0" err="1"/>
            <a:t>trị</a:t>
          </a:r>
          <a:r>
            <a:rPr lang="en-US" sz="2000" kern="1200" dirty="0"/>
            <a:t> Methadone </a:t>
          </a:r>
          <a:r>
            <a:rPr lang="en-US" sz="2000" kern="1200" dirty="0" err="1"/>
            <a:t>hoặc</a:t>
          </a:r>
          <a:r>
            <a:rPr lang="en-US" sz="2000" kern="1200" dirty="0"/>
            <a:t> </a:t>
          </a:r>
          <a:r>
            <a:rPr lang="en-US" sz="2000" kern="1200" dirty="0" err="1"/>
            <a:t>Trung</a:t>
          </a:r>
          <a:r>
            <a:rPr lang="en-US" sz="2000" kern="1200" dirty="0"/>
            <a:t> </a:t>
          </a:r>
          <a:r>
            <a:rPr lang="en-US" sz="2000" kern="1200" dirty="0" err="1"/>
            <a:t>tâm</a:t>
          </a:r>
          <a:r>
            <a:rPr lang="en-US" sz="2000" kern="1200" dirty="0"/>
            <a:t> AIDS</a:t>
          </a:r>
        </a:p>
      </dsp:txBody>
      <dsp:txXfrm>
        <a:off x="3777287" y="3084133"/>
        <a:ext cx="3466088" cy="2140955"/>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AFE25013-6188-4C0C-8750-6AC3F483D176}" type="datetimeFigureOut">
              <a:rPr lang="en-US" smtClean="0"/>
              <a:t>31/7/2017</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BEEEBD1-3F2A-41F5-9F51-F47B28D37F95}" type="slidenum">
              <a:rPr lang="en-US" smtClean="0"/>
              <a:t>‹#›</a:t>
            </a:fld>
            <a:endParaRPr lang="en-US"/>
          </a:p>
        </p:txBody>
      </p:sp>
    </p:spTree>
    <p:extLst>
      <p:ext uri="{BB962C8B-B14F-4D97-AF65-F5344CB8AC3E}">
        <p14:creationId xmlns:p14="http://schemas.microsoft.com/office/powerpoint/2010/main" val="40677739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156E4D1-2DC9-4D72-8EB6-F5426E400A60}" type="datetimeFigureOut">
              <a:rPr lang="en-US" smtClean="0"/>
              <a:t>31/7/2017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829CA296-2CDB-4558-A3DC-6DE6769CAEE2}" type="slidenum">
              <a:rPr lang="en-US" smtClean="0"/>
              <a:t>‹#›</a:t>
            </a:fld>
            <a:endParaRPr lang="en-US"/>
          </a:p>
        </p:txBody>
      </p:sp>
    </p:spTree>
    <p:extLst>
      <p:ext uri="{BB962C8B-B14F-4D97-AF65-F5344CB8AC3E}">
        <p14:creationId xmlns:p14="http://schemas.microsoft.com/office/powerpoint/2010/main" val="2101884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9CA296-2CDB-4558-A3DC-6DE6769CAEE2}" type="slidenum">
              <a:rPr lang="en-US" smtClean="0"/>
              <a:t>10</a:t>
            </a:fld>
            <a:endParaRPr lang="en-US"/>
          </a:p>
        </p:txBody>
      </p:sp>
    </p:spTree>
    <p:extLst>
      <p:ext uri="{BB962C8B-B14F-4D97-AF65-F5344CB8AC3E}">
        <p14:creationId xmlns:p14="http://schemas.microsoft.com/office/powerpoint/2010/main" val="2736618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9CA296-2CDB-4558-A3DC-6DE6769CAEE2}" type="slidenum">
              <a:rPr lang="en-US" smtClean="0"/>
              <a:t>14</a:t>
            </a:fld>
            <a:endParaRPr lang="en-US"/>
          </a:p>
        </p:txBody>
      </p:sp>
    </p:spTree>
    <p:extLst>
      <p:ext uri="{BB962C8B-B14F-4D97-AF65-F5344CB8AC3E}">
        <p14:creationId xmlns:p14="http://schemas.microsoft.com/office/powerpoint/2010/main" val="3714621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9CA296-2CDB-4558-A3DC-6DE6769CAEE2}" type="slidenum">
              <a:rPr lang="en-US" smtClean="0"/>
              <a:t>15</a:t>
            </a:fld>
            <a:endParaRPr lang="en-US"/>
          </a:p>
        </p:txBody>
      </p:sp>
    </p:spTree>
    <p:extLst>
      <p:ext uri="{BB962C8B-B14F-4D97-AF65-F5344CB8AC3E}">
        <p14:creationId xmlns:p14="http://schemas.microsoft.com/office/powerpoint/2010/main" val="106390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9CA296-2CDB-4558-A3DC-6DE6769CAEE2}" type="slidenum">
              <a:rPr lang="en-US" smtClean="0"/>
              <a:t>17</a:t>
            </a:fld>
            <a:endParaRPr lang="en-US"/>
          </a:p>
        </p:txBody>
      </p:sp>
    </p:spTree>
    <p:extLst>
      <p:ext uri="{BB962C8B-B14F-4D97-AF65-F5344CB8AC3E}">
        <p14:creationId xmlns:p14="http://schemas.microsoft.com/office/powerpoint/2010/main" val="24830513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a:t>Click to edit Master title style</a:t>
            </a:r>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A0F7CB9-6E4D-4A28-9294-12CEB2BA98B3}" type="datetimeFigureOut">
              <a:rPr lang="en-US" smtClean="0"/>
              <a:t>31/7/2017</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92D5AFC1-55E7-4EFE-A892-FA2F8B4D489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A0F7CB9-6E4D-4A28-9294-12CEB2BA98B3}" type="datetimeFigureOut">
              <a:rPr lang="en-US" smtClean="0"/>
              <a:t>31/7/2017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D5AFC1-55E7-4EFE-A892-FA2F8B4D489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p>
            <a:r>
              <a:rPr kumimoji="0" lang="en-US"/>
              <a:t>Click to edit Master title style</a:t>
            </a:r>
          </a:p>
        </p:txBody>
      </p:sp>
      <p:sp>
        <p:nvSpPr>
          <p:cNvPr id="3" name="Vertical Text Placeholder 2"/>
          <p:cNvSpPr>
            <a:spLocks noGrp="1"/>
          </p:cNvSpPr>
          <p:nvPr>
            <p:ph type="body" orient="vert" idx="1"/>
          </p:nvPr>
        </p:nvSpPr>
        <p:spPr>
          <a:xfrm>
            <a:off x="457200" y="274642"/>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p>
            <a:fld id="{5A0F7CB9-6E4D-4A28-9294-12CEB2BA98B3}" type="datetimeFigureOut">
              <a:rPr lang="en-US" smtClean="0"/>
              <a:t>31/7/2017</a:t>
            </a:fld>
            <a:endParaRPr lang="en-US"/>
          </a:p>
        </p:txBody>
      </p:sp>
      <p:sp>
        <p:nvSpPr>
          <p:cNvPr id="5" name="Footer Placeholder 4"/>
          <p:cNvSpPr>
            <a:spLocks noGrp="1"/>
          </p:cNvSpPr>
          <p:nvPr>
            <p:ph type="ftr" sz="quarter" idx="11"/>
          </p:nvPr>
        </p:nvSpPr>
        <p:spPr>
          <a:xfrm>
            <a:off x="457200" y="6556248"/>
            <a:ext cx="3657600" cy="228600"/>
          </a:xfrm>
        </p:spPr>
        <p:txBody>
          <a:bodyPr/>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92D5AFC1-55E7-4EFE-A892-FA2F8B4D489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lumMod val="50000"/>
                  </a:schemeClr>
                </a:solidFill>
                <a:effectLst>
                  <a:outerShdw blurRad="38100" dist="38100" dir="2700000" algn="tl">
                    <a:srgbClr val="000000">
                      <a:alpha val="43137"/>
                    </a:srgbClr>
                  </a:outerShdw>
                </a:effectLst>
              </a:defRPr>
            </a:lvl1pPr>
            <a:extLst/>
          </a:lstStyle>
          <a:p>
            <a:r>
              <a:rPr kumimoji="0" lang="en-US" dirty="0"/>
              <a:t>Click to edit Master title style</a:t>
            </a:r>
          </a:p>
        </p:txBody>
      </p:sp>
      <p:sp>
        <p:nvSpPr>
          <p:cNvPr id="3" name="Content Placeholder 2"/>
          <p:cNvSpPr>
            <a:spLocks noGrp="1"/>
          </p:cNvSpPr>
          <p:nvPr>
            <p:ph idx="1"/>
          </p:nvPr>
        </p:nvSpPr>
        <p:spPr/>
        <p:txBody>
          <a:body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4" name="Date Placeholder 3"/>
          <p:cNvSpPr>
            <a:spLocks noGrp="1"/>
          </p:cNvSpPr>
          <p:nvPr>
            <p:ph type="dt" sz="half" idx="10"/>
          </p:nvPr>
        </p:nvSpPr>
        <p:spPr/>
        <p:txBody>
          <a:bodyPr/>
          <a:lstStyle/>
          <a:p>
            <a:fld id="{5A0F7CB9-6E4D-4A28-9294-12CEB2BA98B3}" type="datetimeFigureOut">
              <a:rPr lang="en-US" smtClean="0"/>
              <a:t>31/7/2017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D5AFC1-55E7-4EFE-A892-FA2F8B4D489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a:t>Click to edit Master title style</a:t>
            </a:r>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A0F7CB9-6E4D-4A28-9294-12CEB2BA98B3}" type="datetimeFigureOut">
              <a:rPr lang="en-US" smtClean="0"/>
              <a:t>31/7/2017</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p>
            <a:fld id="{92D5AFC1-55E7-4EFE-A892-FA2F8B4D489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A0F7CB9-6E4D-4A28-9294-12CEB2BA98B3}" type="datetimeFigureOut">
              <a:rPr lang="en-US" smtClean="0"/>
              <a:t>31/7/2017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D5AFC1-55E7-4EFE-A892-FA2F8B4D489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5A0F7CB9-6E4D-4A28-9294-12CEB2BA98B3}" type="datetimeFigureOut">
              <a:rPr lang="en-US" smtClean="0"/>
              <a:t>31/7/2017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D5AFC1-55E7-4EFE-A892-FA2F8B4D489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5A0F7CB9-6E4D-4A28-9294-12CEB2BA98B3}" type="datetimeFigureOut">
              <a:rPr lang="en-US" smtClean="0"/>
              <a:t>31/7/2017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D5AFC1-55E7-4EFE-A892-FA2F8B4D489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5A0F7CB9-6E4D-4A28-9294-12CEB2BA98B3}" type="datetimeFigureOut">
              <a:rPr lang="en-US" smtClean="0"/>
              <a:t>31/7/2017</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p>
            <a:fld id="{92D5AFC1-55E7-4EFE-A892-FA2F8B4D489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a:t>Click to edit Master title style</a:t>
            </a:r>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A0F7CB9-6E4D-4A28-9294-12CEB2BA98B3}" type="datetimeFigureOut">
              <a:rPr lang="en-US" smtClean="0"/>
              <a:t>31/7/2017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D5AFC1-55E7-4EFE-A892-FA2F8B4D489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a:t>Click to edit Master text styles</a:t>
            </a:r>
          </a:p>
        </p:txBody>
      </p:sp>
      <p:sp>
        <p:nvSpPr>
          <p:cNvPr id="5" name="Date Placeholder 4"/>
          <p:cNvSpPr>
            <a:spLocks noGrp="1"/>
          </p:cNvSpPr>
          <p:nvPr>
            <p:ph type="dt" sz="half" idx="10"/>
          </p:nvPr>
        </p:nvSpPr>
        <p:spPr/>
        <p:txBody>
          <a:bodyPr/>
          <a:lstStyle/>
          <a:p>
            <a:fld id="{5A0F7CB9-6E4D-4A28-9294-12CEB2BA98B3}" type="datetimeFigureOut">
              <a:rPr lang="en-US" smtClean="0"/>
              <a:t>31/7/2017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D5AFC1-55E7-4EFE-A892-FA2F8B4D4892}" type="slidenum">
              <a:rPr lang="en-US" smtClean="0"/>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en-US"/>
              <a:t>Click to edit Master title style</a:t>
            </a:r>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A0F7CB9-6E4D-4A28-9294-12CEB2BA98B3}" type="datetimeFigureOut">
              <a:rPr lang="en-US" smtClean="0"/>
              <a:t>31/7/2017</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92D5AFC1-55E7-4EFE-A892-FA2F8B4D489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5.png"/><Relationship Id="rId4" Type="http://schemas.openxmlformats.org/officeDocument/2006/relationships/diagramQuickStyle" Target="../diagrams/quickStyle1.xml"/><Relationship Id="rId9"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95600" y="990600"/>
            <a:ext cx="5576668" cy="3249168"/>
          </a:xfrm>
        </p:spPr>
        <p:txBody>
          <a:bodyPr/>
          <a:lstStyle/>
          <a:p>
            <a:r>
              <a:rPr lang="en-US" sz="4000" cap="none" spc="-200" dirty="0" err="1">
                <a:cs typeface="Arial" pitchFamily="34" charset="0"/>
              </a:rPr>
              <a:t>Xoá</a:t>
            </a:r>
            <a:r>
              <a:rPr lang="en-US" sz="4000" cap="none" spc="-200" dirty="0">
                <a:cs typeface="Arial" pitchFamily="34" charset="0"/>
              </a:rPr>
              <a:t> </a:t>
            </a:r>
            <a:r>
              <a:rPr lang="en-US" sz="4000" cap="none" spc="-200" dirty="0" err="1">
                <a:cs typeface="Arial" pitchFamily="34" charset="0"/>
              </a:rPr>
              <a:t>rào</a:t>
            </a:r>
            <a:r>
              <a:rPr lang="en-US" sz="4000" cap="none" spc="-200" dirty="0">
                <a:cs typeface="Arial" pitchFamily="34" charset="0"/>
              </a:rPr>
              <a:t> </a:t>
            </a:r>
            <a:r>
              <a:rPr lang="en-US" sz="4000" cap="none" spc="-200" dirty="0" err="1">
                <a:cs typeface="Arial" pitchFamily="34" charset="0"/>
              </a:rPr>
              <a:t>cản</a:t>
            </a:r>
            <a:r>
              <a:rPr lang="en-US" sz="4000" cap="none" spc="-200" dirty="0">
                <a:cs typeface="Arial" pitchFamily="34" charset="0"/>
              </a:rPr>
              <a:t> </a:t>
            </a:r>
            <a:r>
              <a:rPr lang="en-US" sz="4000" cap="none" spc="-200" dirty="0" err="1">
                <a:cs typeface="Arial" pitchFamily="34" charset="0"/>
              </a:rPr>
              <a:t>trong</a:t>
            </a:r>
            <a:r>
              <a:rPr lang="en-US" sz="4000" cap="none" spc="-200" dirty="0">
                <a:cs typeface="Arial" pitchFamily="34" charset="0"/>
              </a:rPr>
              <a:t> </a:t>
            </a:r>
            <a:br>
              <a:rPr lang="en-US" sz="4000" cap="none" spc="-200" dirty="0">
                <a:cs typeface="Arial" pitchFamily="34" charset="0"/>
              </a:rPr>
            </a:br>
            <a:r>
              <a:rPr lang="en-US" sz="4000" cap="none" spc="-200" dirty="0" err="1">
                <a:cs typeface="Arial" pitchFamily="34" charset="0"/>
              </a:rPr>
              <a:t>kết</a:t>
            </a:r>
            <a:r>
              <a:rPr lang="en-US" sz="4000" cap="none" spc="-200" dirty="0">
                <a:cs typeface="Arial" pitchFamily="34" charset="0"/>
              </a:rPr>
              <a:t> </a:t>
            </a:r>
            <a:r>
              <a:rPr lang="en-US" sz="4000" cap="none" spc="-200" dirty="0" err="1">
                <a:cs typeface="Arial" pitchFamily="34" charset="0"/>
              </a:rPr>
              <a:t>nối</a:t>
            </a:r>
            <a:r>
              <a:rPr lang="en-US" sz="4000" cap="none" spc="-200" dirty="0">
                <a:cs typeface="Arial" pitchFamily="34" charset="0"/>
              </a:rPr>
              <a:t> </a:t>
            </a:r>
            <a:r>
              <a:rPr lang="en-US" sz="4000" cap="none" spc="-200" dirty="0" err="1">
                <a:cs typeface="Arial" pitchFamily="34" charset="0"/>
              </a:rPr>
              <a:t>và</a:t>
            </a:r>
            <a:r>
              <a:rPr lang="en-US" sz="4000" cap="none" spc="-200" dirty="0">
                <a:cs typeface="Arial" pitchFamily="34" charset="0"/>
              </a:rPr>
              <a:t> </a:t>
            </a:r>
            <a:r>
              <a:rPr lang="en-US" sz="4000" cap="none" spc="-200" dirty="0" err="1">
                <a:cs typeface="Arial" pitchFamily="34" charset="0"/>
              </a:rPr>
              <a:t>duy</a:t>
            </a:r>
            <a:r>
              <a:rPr lang="en-US" sz="4000" cap="none" spc="-200" dirty="0">
                <a:cs typeface="Arial" pitchFamily="34" charset="0"/>
              </a:rPr>
              <a:t> </a:t>
            </a:r>
            <a:r>
              <a:rPr lang="en-US" sz="4000" cap="none" spc="-200" dirty="0" err="1">
                <a:cs typeface="Arial" pitchFamily="34" charset="0"/>
              </a:rPr>
              <a:t>trì</a:t>
            </a:r>
            <a:r>
              <a:rPr lang="en-US" sz="4000" cap="none" spc="-200" dirty="0">
                <a:cs typeface="Arial" pitchFamily="34" charset="0"/>
              </a:rPr>
              <a:t> </a:t>
            </a:r>
            <a:br>
              <a:rPr lang="en-US" sz="4000" cap="none" spc="-200" dirty="0">
                <a:cs typeface="Arial" pitchFamily="34" charset="0"/>
              </a:rPr>
            </a:br>
            <a:r>
              <a:rPr lang="en-US" sz="4000" cap="none" spc="-200" dirty="0" err="1">
                <a:cs typeface="Arial" pitchFamily="34" charset="0"/>
              </a:rPr>
              <a:t>điều</a:t>
            </a:r>
            <a:r>
              <a:rPr lang="en-US" sz="4000" cap="none" spc="-200" dirty="0">
                <a:cs typeface="Arial" pitchFamily="34" charset="0"/>
              </a:rPr>
              <a:t> </a:t>
            </a:r>
            <a:r>
              <a:rPr lang="en-US" sz="4000" cap="none" spc="-200" dirty="0" err="1">
                <a:cs typeface="Arial" pitchFamily="34" charset="0"/>
              </a:rPr>
              <a:t>trị</a:t>
            </a:r>
            <a:r>
              <a:rPr lang="en-US" sz="4000" cap="none" spc="-200" dirty="0">
                <a:cs typeface="Arial" pitchFamily="34" charset="0"/>
              </a:rPr>
              <a:t> </a:t>
            </a:r>
            <a:r>
              <a:rPr lang="en-US" sz="4000" cap="none" spc="-200" dirty="0" err="1">
                <a:cs typeface="Arial" pitchFamily="34" charset="0"/>
              </a:rPr>
              <a:t>nghiện</a:t>
            </a:r>
            <a:r>
              <a:rPr lang="en-US" sz="4000" cap="none" spc="-200" dirty="0">
                <a:cs typeface="Arial" pitchFamily="34" charset="0"/>
              </a:rPr>
              <a:t> </a:t>
            </a:r>
            <a:r>
              <a:rPr lang="en-US" sz="4000" cap="none" spc="-200" dirty="0" err="1">
                <a:cs typeface="Arial" pitchFamily="34" charset="0"/>
              </a:rPr>
              <a:t>chất</a:t>
            </a:r>
            <a:r>
              <a:rPr lang="en-US" sz="4000" cap="none" spc="-200" dirty="0">
                <a:cs typeface="Arial" pitchFamily="34" charset="0"/>
              </a:rPr>
              <a:t> </a:t>
            </a:r>
            <a:br>
              <a:rPr lang="en-US" sz="4000" cap="none" spc="-200" dirty="0">
                <a:cs typeface="Arial" pitchFamily="34" charset="0"/>
              </a:rPr>
            </a:br>
            <a:r>
              <a:rPr lang="en-US" sz="4000" cap="none" spc="-200" dirty="0" err="1">
                <a:cs typeface="Arial" pitchFamily="34" charset="0"/>
              </a:rPr>
              <a:t>và</a:t>
            </a:r>
            <a:r>
              <a:rPr lang="en-US" sz="4000" cap="none" spc="-200" dirty="0">
                <a:cs typeface="Arial" pitchFamily="34" charset="0"/>
              </a:rPr>
              <a:t> </a:t>
            </a:r>
            <a:r>
              <a:rPr lang="en-US" sz="4000" cap="none" spc="-200" dirty="0" err="1">
                <a:cs typeface="Arial" pitchFamily="34" charset="0"/>
              </a:rPr>
              <a:t>điều</a:t>
            </a:r>
            <a:r>
              <a:rPr lang="en-US" sz="4000" cap="none" spc="-200" dirty="0">
                <a:cs typeface="Arial" pitchFamily="34" charset="0"/>
              </a:rPr>
              <a:t> </a:t>
            </a:r>
            <a:r>
              <a:rPr lang="en-US" sz="4000" cap="none" spc="-200" dirty="0" err="1">
                <a:cs typeface="Arial" pitchFamily="34" charset="0"/>
              </a:rPr>
              <a:t>trị</a:t>
            </a:r>
            <a:r>
              <a:rPr lang="en-US" sz="4000" cap="none" spc="-200" dirty="0">
                <a:cs typeface="Arial" pitchFamily="34" charset="0"/>
              </a:rPr>
              <a:t> HIV </a:t>
            </a:r>
            <a:br>
              <a:rPr lang="en-US" sz="4000" cap="none" spc="-200" dirty="0">
                <a:cs typeface="Arial" pitchFamily="34" charset="0"/>
              </a:rPr>
            </a:br>
            <a:r>
              <a:rPr lang="en-US" sz="4000" cap="none" spc="-200" dirty="0" err="1">
                <a:cs typeface="Arial" pitchFamily="34" charset="0"/>
              </a:rPr>
              <a:t>từ</a:t>
            </a:r>
            <a:r>
              <a:rPr lang="en-US" sz="4000" cap="none" spc="-200" dirty="0">
                <a:cs typeface="Arial" pitchFamily="34" charset="0"/>
              </a:rPr>
              <a:t> </a:t>
            </a:r>
            <a:r>
              <a:rPr lang="en-US" sz="4000" cap="none" spc="-200" dirty="0" err="1">
                <a:cs typeface="Arial" pitchFamily="34" charset="0"/>
              </a:rPr>
              <a:t>góc</a:t>
            </a:r>
            <a:r>
              <a:rPr lang="en-US" sz="4000" cap="none" spc="-200" dirty="0">
                <a:cs typeface="Arial" pitchFamily="34" charset="0"/>
              </a:rPr>
              <a:t> </a:t>
            </a:r>
            <a:r>
              <a:rPr lang="en-US" sz="4000" cap="none" spc="-200" dirty="0" err="1">
                <a:cs typeface="Arial" pitchFamily="34" charset="0"/>
              </a:rPr>
              <a:t>độ</a:t>
            </a:r>
            <a:r>
              <a:rPr lang="en-US" sz="4000" cap="none" spc="-200" dirty="0">
                <a:cs typeface="Arial" pitchFamily="34" charset="0"/>
              </a:rPr>
              <a:t> </a:t>
            </a:r>
            <a:r>
              <a:rPr lang="en-US" sz="4000" cap="none" spc="-200" dirty="0" err="1">
                <a:cs typeface="Arial" pitchFamily="34" charset="0"/>
              </a:rPr>
              <a:t>cộng</a:t>
            </a:r>
            <a:r>
              <a:rPr lang="en-US" sz="4000" cap="none" spc="-200" dirty="0">
                <a:cs typeface="Arial" pitchFamily="34" charset="0"/>
              </a:rPr>
              <a:t> </a:t>
            </a:r>
            <a:r>
              <a:rPr lang="en-US" sz="4000" cap="none" spc="-200" dirty="0" err="1">
                <a:cs typeface="Arial" pitchFamily="34" charset="0"/>
              </a:rPr>
              <a:t>đồng</a:t>
            </a:r>
            <a:endParaRPr lang="en-US" sz="4000" cap="none" spc="-200" dirty="0">
              <a:cs typeface="Arial" pitchFamily="34" charset="0"/>
            </a:endParaRPr>
          </a:p>
        </p:txBody>
      </p:sp>
      <p:sp>
        <p:nvSpPr>
          <p:cNvPr id="3" name="Subtitle 2"/>
          <p:cNvSpPr>
            <a:spLocks noGrp="1"/>
          </p:cNvSpPr>
          <p:nvPr>
            <p:ph type="subTitle" idx="1"/>
          </p:nvPr>
        </p:nvSpPr>
        <p:spPr>
          <a:xfrm>
            <a:off x="3352800" y="4495800"/>
            <a:ext cx="5114778" cy="1600200"/>
          </a:xfrm>
        </p:spPr>
        <p:txBody>
          <a:bodyPr>
            <a:normAutofit/>
          </a:bodyPr>
          <a:lstStyle/>
          <a:p>
            <a:r>
              <a:rPr lang="en-US" dirty="0" err="1"/>
              <a:t>Đỗ</a:t>
            </a:r>
            <a:r>
              <a:rPr lang="en-US" dirty="0"/>
              <a:t> </a:t>
            </a:r>
            <a:r>
              <a:rPr lang="en-US" dirty="0" err="1"/>
              <a:t>Thuỵ</a:t>
            </a:r>
            <a:r>
              <a:rPr lang="en-US" dirty="0"/>
              <a:t> An My</a:t>
            </a:r>
          </a:p>
          <a:p>
            <a:r>
              <a:rPr lang="en-US" i="1" dirty="0" err="1"/>
              <a:t>đại</a:t>
            </a:r>
            <a:r>
              <a:rPr lang="en-US" i="1" dirty="0"/>
              <a:t> </a:t>
            </a:r>
            <a:r>
              <a:rPr lang="en-US" i="1" dirty="0" err="1"/>
              <a:t>diện</a:t>
            </a:r>
            <a:r>
              <a:rPr lang="en-US" i="1" dirty="0"/>
              <a:t> </a:t>
            </a:r>
            <a:r>
              <a:rPr lang="en-US" i="1" dirty="0" err="1"/>
              <a:t>các</a:t>
            </a:r>
            <a:r>
              <a:rPr lang="en-US" i="1" dirty="0"/>
              <a:t> </a:t>
            </a:r>
            <a:r>
              <a:rPr lang="en-US" i="1" dirty="0" err="1"/>
              <a:t>tổ</a:t>
            </a:r>
            <a:r>
              <a:rPr lang="en-US" i="1" dirty="0"/>
              <a:t> </a:t>
            </a:r>
            <a:r>
              <a:rPr lang="en-US" i="1" dirty="0" err="1"/>
              <a:t>chức</a:t>
            </a:r>
            <a:r>
              <a:rPr lang="en-US" i="1" dirty="0"/>
              <a:t> </a:t>
            </a:r>
            <a:r>
              <a:rPr lang="en-US" i="1" dirty="0" err="1"/>
              <a:t>cộng</a:t>
            </a:r>
            <a:r>
              <a:rPr lang="en-US" i="1" dirty="0"/>
              <a:t> </a:t>
            </a:r>
            <a:r>
              <a:rPr lang="en-US" i="1" dirty="0" err="1"/>
              <a:t>đồng</a:t>
            </a:r>
            <a:r>
              <a:rPr lang="en-US" i="1" dirty="0"/>
              <a:t> </a:t>
            </a:r>
            <a:r>
              <a:rPr lang="en-US" i="1" dirty="0" err="1"/>
              <a:t>và</a:t>
            </a:r>
            <a:r>
              <a:rPr lang="en-US" i="1" dirty="0"/>
              <a:t> </a:t>
            </a:r>
            <a:r>
              <a:rPr lang="en-US" i="1" dirty="0" err="1"/>
              <a:t>Trung</a:t>
            </a:r>
            <a:r>
              <a:rPr lang="en-US" i="1" dirty="0"/>
              <a:t> </a:t>
            </a:r>
            <a:r>
              <a:rPr lang="en-US" i="1" dirty="0" err="1"/>
              <a:t>tâm</a:t>
            </a:r>
            <a:r>
              <a:rPr lang="en-US" i="1" dirty="0"/>
              <a:t> LIFE</a:t>
            </a:r>
          </a:p>
          <a:p>
            <a:r>
              <a:rPr lang="en-US" i="1"/>
              <a:t>3.8.2017</a:t>
            </a:r>
            <a:endParaRPr lang="en-US" i="1" dirty="0"/>
          </a:p>
          <a:p>
            <a:endParaRPr lang="en-US" i="1" dirty="0"/>
          </a:p>
          <a:p>
            <a:endParaRPr lang="en-US" i="1" dirty="0"/>
          </a:p>
        </p:txBody>
      </p:sp>
    </p:spTree>
    <p:extLst>
      <p:ext uri="{BB962C8B-B14F-4D97-AF65-F5344CB8AC3E}">
        <p14:creationId xmlns:p14="http://schemas.microsoft.com/office/powerpoint/2010/main" val="8038745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52399" y="5257800"/>
            <a:ext cx="9296400" cy="1600200"/>
          </a:xfrm>
          <a:solidFill>
            <a:schemeClr val="tx2">
              <a:lumMod val="75000"/>
            </a:schemeClr>
          </a:solidFill>
        </p:spPr>
        <p:txBody>
          <a:bodyPr anchor="ctr">
            <a:noAutofit/>
          </a:bodyPr>
          <a:lstStyle/>
          <a:p>
            <a:pPr algn="ctr">
              <a:spcBef>
                <a:spcPts val="600"/>
              </a:spcBef>
            </a:pPr>
            <a:r>
              <a:rPr lang="en-US" sz="2800" dirty="0" err="1">
                <a:solidFill>
                  <a:schemeClr val="bg1"/>
                </a:solidFill>
              </a:rPr>
              <a:t>Tập</a:t>
            </a:r>
            <a:r>
              <a:rPr lang="en-US" sz="2800" dirty="0">
                <a:solidFill>
                  <a:schemeClr val="bg1"/>
                </a:solidFill>
              </a:rPr>
              <a:t> </a:t>
            </a:r>
            <a:r>
              <a:rPr lang="en-US" sz="2800" dirty="0" err="1">
                <a:solidFill>
                  <a:schemeClr val="bg1"/>
                </a:solidFill>
              </a:rPr>
              <a:t>huấn</a:t>
            </a:r>
            <a:r>
              <a:rPr lang="en-US" sz="2800" dirty="0">
                <a:solidFill>
                  <a:schemeClr val="bg1"/>
                </a:solidFill>
              </a:rPr>
              <a:t> ĐIỀU </a:t>
            </a:r>
            <a:r>
              <a:rPr lang="en-US" sz="2800">
                <a:solidFill>
                  <a:schemeClr val="bg1"/>
                </a:solidFill>
              </a:rPr>
              <a:t>TRỊ </a:t>
            </a:r>
            <a:r>
              <a:rPr lang="en-US" sz="2800" smtClean="0">
                <a:solidFill>
                  <a:schemeClr val="bg1"/>
                </a:solidFill>
              </a:rPr>
              <a:t>NGHIỆN </a:t>
            </a:r>
            <a:r>
              <a:rPr lang="en-US" sz="2800" dirty="0">
                <a:solidFill>
                  <a:schemeClr val="bg1"/>
                </a:solidFill>
              </a:rPr>
              <a:t>LIÊN TỤC DỰA VÀO CỘNG ĐỒNG (COCBT) </a:t>
            </a:r>
            <a:r>
              <a:rPr lang="en-US" sz="2800" dirty="0" err="1">
                <a:solidFill>
                  <a:schemeClr val="bg1"/>
                </a:solidFill>
              </a:rPr>
              <a:t>cho</a:t>
            </a:r>
            <a:r>
              <a:rPr lang="en-US" sz="2800" dirty="0">
                <a:solidFill>
                  <a:schemeClr val="bg1"/>
                </a:solidFill>
              </a:rPr>
              <a:t> </a:t>
            </a:r>
            <a:r>
              <a:rPr lang="en-US" sz="2800" dirty="0" err="1">
                <a:solidFill>
                  <a:schemeClr val="bg1"/>
                </a:solidFill>
              </a:rPr>
              <a:t>người</a:t>
            </a:r>
            <a:r>
              <a:rPr lang="en-US" sz="2800" dirty="0">
                <a:solidFill>
                  <a:schemeClr val="bg1"/>
                </a:solidFill>
              </a:rPr>
              <a:t> </a:t>
            </a:r>
            <a:r>
              <a:rPr lang="en-US" sz="2800" dirty="0" err="1">
                <a:solidFill>
                  <a:schemeClr val="bg1"/>
                </a:solidFill>
              </a:rPr>
              <a:t>sử</a:t>
            </a:r>
            <a:r>
              <a:rPr lang="en-US" sz="2800" dirty="0">
                <a:solidFill>
                  <a:schemeClr val="bg1"/>
                </a:solidFill>
              </a:rPr>
              <a:t> </a:t>
            </a:r>
            <a:r>
              <a:rPr lang="en-US" sz="2800" dirty="0" err="1">
                <a:solidFill>
                  <a:schemeClr val="bg1"/>
                </a:solidFill>
              </a:rPr>
              <a:t>dụng</a:t>
            </a:r>
            <a:r>
              <a:rPr lang="en-US" sz="2800" dirty="0">
                <a:solidFill>
                  <a:schemeClr val="bg1"/>
                </a:solidFill>
              </a:rPr>
              <a:t> ma </a:t>
            </a:r>
            <a:r>
              <a:rPr lang="en-US" sz="2800" dirty="0" err="1">
                <a:solidFill>
                  <a:schemeClr val="bg1"/>
                </a:solidFill>
              </a:rPr>
              <a:t>túy</a:t>
            </a:r>
            <a:endParaRPr lang="en-US" sz="2800" dirty="0">
              <a:solidFill>
                <a:schemeClr val="bg1"/>
              </a:solidFill>
            </a:endParaRPr>
          </a:p>
        </p:txBody>
      </p:sp>
      <p:pic>
        <p:nvPicPr>
          <p:cNvPr id="2050" name="Picture 2" descr="F:\DATA utd 20161107\DATA\Hoi nghi Roi loan Chat-HIV_SUDVN_Aug 2017\h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76200"/>
            <a:ext cx="8915400" cy="54102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676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0410" y="-5256"/>
            <a:ext cx="9144000" cy="7091855"/>
          </a:xfrm>
          <a:prstGeom prst="rect">
            <a:avLst/>
          </a:prstGeom>
          <a:solidFill>
            <a:schemeClr val="tx2">
              <a:lumMod val="75000"/>
            </a:schemeClr>
          </a:solidFill>
        </p:spPr>
        <p:txBody>
          <a:bodyPr vert="horz" lIns="45720" tIns="0" rIns="45720" bIns="0" anchor="ctr" anchorCtr="0">
            <a:normAutofit fontScale="975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algn="l" rtl="0" eaLnBrk="1" latinLnBrk="0" hangingPunct="1">
              <a:spcBef>
                <a:spcPct val="0"/>
              </a:spcBef>
              <a:buNone/>
              <a:defRPr kumimoji="0" sz="3800" b="1" kern="1200" cap="all" baseline="0">
                <a:ln w="500">
                  <a:solidFill>
                    <a:schemeClr val="tx2">
                      <a:shade val="20000"/>
                      <a:satMod val="120000"/>
                    </a:schemeClr>
                  </a:solidFill>
                </a:ln>
                <a:solidFill>
                  <a:schemeClr val="bg2">
                    <a:lumMod val="50000"/>
                  </a:schemeClr>
                </a:solidFill>
                <a:effectLst>
                  <a:outerShdw blurRad="38100" dist="38100" dir="2700000" algn="tl">
                    <a:srgbClr val="000000">
                      <a:alpha val="43137"/>
                    </a:srgbClr>
                  </a:outerShdw>
                </a:effectLst>
                <a:latin typeface="+mj-lt"/>
                <a:ea typeface="+mj-ea"/>
                <a:cs typeface="+mj-cs"/>
              </a:defRPr>
            </a:lvl1pPr>
            <a:extLst/>
          </a:lstStyle>
          <a:p>
            <a:pPr>
              <a:buClr>
                <a:schemeClr val="tx2"/>
              </a:buClr>
              <a:buSzPct val="73000"/>
            </a:pPr>
            <a:endParaRPr lang="en-US" sz="3400" dirty="0">
              <a:solidFill>
                <a:schemeClr val="bg1"/>
              </a:solidFill>
              <a:latin typeface="+mn-lt"/>
            </a:endParaRPr>
          </a:p>
          <a:p>
            <a:pPr>
              <a:buClr>
                <a:schemeClr val="tx2"/>
              </a:buClr>
              <a:buSzPct val="73000"/>
            </a:pPr>
            <a:endParaRPr lang="en-US" sz="3400" dirty="0">
              <a:solidFill>
                <a:schemeClr val="bg1"/>
              </a:solidFill>
              <a:latin typeface="+mn-lt"/>
            </a:endParaRPr>
          </a:p>
          <a:p>
            <a:pPr>
              <a:buClr>
                <a:schemeClr val="tx2"/>
              </a:buClr>
              <a:buSzPct val="73000"/>
            </a:pPr>
            <a:endParaRPr lang="en-US" sz="3400" dirty="0">
              <a:solidFill>
                <a:schemeClr val="bg1"/>
              </a:solidFill>
              <a:latin typeface="+mn-lt"/>
            </a:endParaRPr>
          </a:p>
          <a:p>
            <a:pPr>
              <a:buClr>
                <a:schemeClr val="tx2"/>
              </a:buClr>
              <a:buSzPct val="73000"/>
            </a:pPr>
            <a:endParaRPr lang="en-US" sz="3400" dirty="0">
              <a:solidFill>
                <a:schemeClr val="bg1"/>
              </a:solidFill>
              <a:latin typeface="+mn-lt"/>
            </a:endParaRPr>
          </a:p>
          <a:p>
            <a:pPr>
              <a:buClr>
                <a:schemeClr val="tx2"/>
              </a:buClr>
              <a:buSzPct val="73000"/>
            </a:pPr>
            <a:endParaRPr lang="en-US" sz="3400" dirty="0">
              <a:solidFill>
                <a:schemeClr val="bg1"/>
              </a:solidFill>
              <a:latin typeface="+mn-lt"/>
            </a:endParaRPr>
          </a:p>
          <a:p>
            <a:pPr marL="284163">
              <a:buClr>
                <a:schemeClr val="tx2"/>
              </a:buClr>
              <a:buSzPct val="73000"/>
            </a:pPr>
            <a:endParaRPr lang="en-US" sz="3400" dirty="0">
              <a:solidFill>
                <a:schemeClr val="bg1"/>
              </a:solidFill>
              <a:latin typeface="+mn-lt"/>
            </a:endParaRPr>
          </a:p>
          <a:p>
            <a:pPr marL="284163">
              <a:buClr>
                <a:schemeClr val="tx2"/>
              </a:buClr>
              <a:buSzPct val="73000"/>
            </a:pPr>
            <a:endParaRPr lang="en-US" sz="3400" dirty="0">
              <a:solidFill>
                <a:schemeClr val="bg1"/>
              </a:solidFill>
              <a:latin typeface="+mn-lt"/>
            </a:endParaRPr>
          </a:p>
          <a:p>
            <a:pPr marL="284163">
              <a:buClr>
                <a:schemeClr val="tx2"/>
              </a:buClr>
              <a:buSzPct val="73000"/>
            </a:pPr>
            <a:r>
              <a:rPr lang="en-US" sz="3400" dirty="0">
                <a:solidFill>
                  <a:schemeClr val="bg1"/>
                </a:solidFill>
                <a:latin typeface="+mn-lt"/>
              </a:rPr>
              <a:t>C</a:t>
            </a:r>
            <a:r>
              <a:rPr lang="vi-VN" sz="3400" dirty="0">
                <a:solidFill>
                  <a:schemeClr val="bg1"/>
                </a:solidFill>
                <a:latin typeface="+mn-lt"/>
              </a:rPr>
              <a:t>ứu sốc thu</a:t>
            </a:r>
            <a:r>
              <a:rPr lang="en-US" sz="3400" dirty="0">
                <a:solidFill>
                  <a:schemeClr val="bg1"/>
                </a:solidFill>
                <a:latin typeface="+mn-lt"/>
              </a:rPr>
              <a:t>ố</a:t>
            </a:r>
            <a:r>
              <a:rPr lang="vi-VN" sz="3400" dirty="0">
                <a:solidFill>
                  <a:schemeClr val="bg1"/>
                </a:solidFill>
                <a:latin typeface="+mn-lt"/>
              </a:rPr>
              <a:t>c </a:t>
            </a:r>
            <a:endParaRPr lang="en-US" sz="3400" dirty="0">
              <a:solidFill>
                <a:schemeClr val="bg1"/>
              </a:solidFill>
              <a:latin typeface="+mn-lt"/>
            </a:endParaRPr>
          </a:p>
          <a:p>
            <a:pPr marL="284163">
              <a:buClr>
                <a:schemeClr val="tx2"/>
              </a:buClr>
              <a:buSzPct val="73000"/>
            </a:pPr>
            <a:r>
              <a:rPr lang="vi-VN" sz="3400" dirty="0">
                <a:solidFill>
                  <a:schemeClr val="bg1"/>
                </a:solidFill>
                <a:latin typeface="+mn-lt"/>
              </a:rPr>
              <a:t>Cho</a:t>
            </a:r>
            <a:r>
              <a:rPr lang="en-US" sz="3400" dirty="0">
                <a:solidFill>
                  <a:schemeClr val="bg1"/>
                </a:solidFill>
                <a:latin typeface="+mn-lt"/>
              </a:rPr>
              <a:t> </a:t>
            </a:r>
            <a:r>
              <a:rPr lang="vi-VN" sz="3400" dirty="0">
                <a:solidFill>
                  <a:schemeClr val="bg1"/>
                </a:solidFill>
                <a:latin typeface="+mn-lt"/>
              </a:rPr>
              <a:t>người </a:t>
            </a:r>
            <a:endParaRPr lang="en-US" sz="3400" dirty="0">
              <a:solidFill>
                <a:schemeClr val="bg1"/>
              </a:solidFill>
              <a:latin typeface="+mn-lt"/>
            </a:endParaRPr>
          </a:p>
          <a:p>
            <a:pPr marL="284163">
              <a:buClr>
                <a:schemeClr val="tx2"/>
              </a:buClr>
              <a:buSzPct val="73000"/>
            </a:pPr>
            <a:r>
              <a:rPr lang="en-US" sz="3400" dirty="0" err="1">
                <a:solidFill>
                  <a:schemeClr val="bg1"/>
                </a:solidFill>
                <a:latin typeface="+mn-lt"/>
              </a:rPr>
              <a:t>sử</a:t>
            </a:r>
            <a:r>
              <a:rPr lang="en-US" sz="3400" dirty="0">
                <a:solidFill>
                  <a:schemeClr val="bg1"/>
                </a:solidFill>
                <a:latin typeface="+mn-lt"/>
              </a:rPr>
              <a:t> </a:t>
            </a:r>
            <a:r>
              <a:rPr lang="en-US" sz="3400" dirty="0" err="1">
                <a:solidFill>
                  <a:schemeClr val="bg1"/>
                </a:solidFill>
                <a:latin typeface="+mn-lt"/>
              </a:rPr>
              <a:t>dụng</a:t>
            </a:r>
            <a:r>
              <a:rPr lang="en-US" sz="3400" dirty="0">
                <a:solidFill>
                  <a:schemeClr val="bg1"/>
                </a:solidFill>
                <a:latin typeface="+mn-lt"/>
              </a:rPr>
              <a:t> ma </a:t>
            </a:r>
            <a:r>
              <a:rPr lang="en-US" sz="3400" dirty="0" err="1">
                <a:solidFill>
                  <a:schemeClr val="bg1"/>
                </a:solidFill>
                <a:latin typeface="+mn-lt"/>
              </a:rPr>
              <a:t>tuý</a:t>
            </a:r>
            <a:r>
              <a:rPr lang="en-US" sz="3400" dirty="0">
                <a:solidFill>
                  <a:schemeClr val="bg1"/>
                </a:solidFill>
                <a:latin typeface="+mn-lt"/>
              </a:rPr>
              <a:t> </a:t>
            </a:r>
          </a:p>
          <a:p>
            <a:pPr marL="284163">
              <a:buClr>
                <a:schemeClr val="tx2"/>
              </a:buClr>
              <a:buSzPct val="73000"/>
            </a:pPr>
            <a:r>
              <a:rPr lang="vi-VN" sz="3400" dirty="0">
                <a:solidFill>
                  <a:schemeClr val="bg1"/>
                </a:solidFill>
                <a:latin typeface="+mn-lt"/>
              </a:rPr>
              <a:t>quá liều</a:t>
            </a:r>
            <a:endParaRPr lang="en-US" sz="3400" dirty="0">
              <a:solidFill>
                <a:schemeClr val="bg1"/>
              </a:solidFill>
              <a:latin typeface="Trebuchet MS" pitchFamily="34" charset="0"/>
            </a:endParaRPr>
          </a:p>
        </p:txBody>
      </p:sp>
      <p:pic>
        <p:nvPicPr>
          <p:cNvPr id="1027" name="Picture 3" descr="F:\DATA utd 20161107\DATA\Hoi nghi Roi loan Chat-HIV_SUDVN_Aug 2017\soc thuoc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838" y="-76200"/>
            <a:ext cx="5194238" cy="38862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Picture 2" descr="F:\DATA utd 20161107\DATA\Hoi nghi Roi loan Chat-HIV_SUDVN_Aug 2017\soc thuoc do su dung qua lieu 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199" y="3508921"/>
            <a:ext cx="4985569" cy="37300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6026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sus\Downloads\IMG_065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59689" cy="5105400"/>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180750" y="5105400"/>
            <a:ext cx="9340438" cy="1752600"/>
          </a:xfrm>
          <a:solidFill>
            <a:schemeClr val="tx2">
              <a:lumMod val="75000"/>
            </a:schemeClr>
          </a:solidFill>
        </p:spPr>
        <p:txBody>
          <a:bodyPr anchor="ctr">
            <a:normAutofit/>
          </a:bodyPr>
          <a:lstStyle/>
          <a:p>
            <a:pPr algn="ctr"/>
            <a:r>
              <a:rPr lang="en-US" sz="3400" dirty="0" err="1">
                <a:solidFill>
                  <a:schemeClr val="bg1"/>
                </a:solidFill>
              </a:rPr>
              <a:t>Truyền</a:t>
            </a:r>
            <a:r>
              <a:rPr lang="en-US" sz="3400" dirty="0">
                <a:solidFill>
                  <a:schemeClr val="bg1"/>
                </a:solidFill>
              </a:rPr>
              <a:t> </a:t>
            </a:r>
            <a:r>
              <a:rPr lang="en-US" sz="3400" dirty="0" err="1">
                <a:solidFill>
                  <a:schemeClr val="bg1"/>
                </a:solidFill>
              </a:rPr>
              <a:t>thông</a:t>
            </a:r>
            <a:r>
              <a:rPr lang="en-US" sz="3400" dirty="0">
                <a:solidFill>
                  <a:schemeClr val="bg1"/>
                </a:solidFill>
              </a:rPr>
              <a:t> </a:t>
            </a:r>
            <a:r>
              <a:rPr lang="en-US" sz="3400" dirty="0" err="1">
                <a:solidFill>
                  <a:schemeClr val="bg1"/>
                </a:solidFill>
              </a:rPr>
              <a:t>và</a:t>
            </a:r>
            <a:r>
              <a:rPr lang="en-US" sz="3400" dirty="0">
                <a:solidFill>
                  <a:schemeClr val="bg1"/>
                </a:solidFill>
              </a:rPr>
              <a:t> </a:t>
            </a:r>
            <a:r>
              <a:rPr lang="en-US" sz="3400" dirty="0" err="1">
                <a:solidFill>
                  <a:schemeClr val="bg1"/>
                </a:solidFill>
              </a:rPr>
              <a:t>xét</a:t>
            </a:r>
            <a:r>
              <a:rPr lang="en-US" sz="3400" dirty="0">
                <a:solidFill>
                  <a:schemeClr val="bg1"/>
                </a:solidFill>
              </a:rPr>
              <a:t> </a:t>
            </a:r>
            <a:r>
              <a:rPr lang="en-US" sz="3400" dirty="0" err="1">
                <a:solidFill>
                  <a:schemeClr val="bg1"/>
                </a:solidFill>
              </a:rPr>
              <a:t>nghiệm</a:t>
            </a:r>
            <a:r>
              <a:rPr lang="en-US" sz="3400" dirty="0">
                <a:solidFill>
                  <a:schemeClr val="bg1"/>
                </a:solidFill>
              </a:rPr>
              <a:t> </a:t>
            </a:r>
            <a:br>
              <a:rPr lang="en-US" sz="3400" dirty="0">
                <a:solidFill>
                  <a:schemeClr val="bg1"/>
                </a:solidFill>
              </a:rPr>
            </a:br>
            <a:r>
              <a:rPr lang="en-US" sz="3400" dirty="0" err="1">
                <a:solidFill>
                  <a:schemeClr val="bg1"/>
                </a:solidFill>
              </a:rPr>
              <a:t>sàng</a:t>
            </a:r>
            <a:r>
              <a:rPr lang="en-US" sz="3400" dirty="0">
                <a:solidFill>
                  <a:schemeClr val="bg1"/>
                </a:solidFill>
              </a:rPr>
              <a:t> </a:t>
            </a:r>
            <a:r>
              <a:rPr lang="en-US" sz="3400" dirty="0" err="1">
                <a:solidFill>
                  <a:schemeClr val="bg1"/>
                </a:solidFill>
              </a:rPr>
              <a:t>lọc</a:t>
            </a:r>
            <a:r>
              <a:rPr lang="en-US" sz="3400" dirty="0">
                <a:solidFill>
                  <a:schemeClr val="bg1"/>
                </a:solidFill>
              </a:rPr>
              <a:t> HIV </a:t>
            </a:r>
            <a:r>
              <a:rPr lang="en-US" sz="3400" dirty="0" err="1">
                <a:solidFill>
                  <a:schemeClr val="bg1"/>
                </a:solidFill>
              </a:rPr>
              <a:t>tại</a:t>
            </a:r>
            <a:r>
              <a:rPr lang="en-US" sz="3400" dirty="0">
                <a:solidFill>
                  <a:schemeClr val="bg1"/>
                </a:solidFill>
              </a:rPr>
              <a:t> </a:t>
            </a:r>
            <a:r>
              <a:rPr lang="en-US" sz="3400" dirty="0" err="1">
                <a:solidFill>
                  <a:schemeClr val="bg1"/>
                </a:solidFill>
              </a:rPr>
              <a:t>cộng</a:t>
            </a:r>
            <a:r>
              <a:rPr lang="en-US" sz="3400" dirty="0">
                <a:solidFill>
                  <a:schemeClr val="bg1"/>
                </a:solidFill>
              </a:rPr>
              <a:t> </a:t>
            </a:r>
            <a:r>
              <a:rPr lang="en-US" sz="3400" dirty="0" err="1">
                <a:solidFill>
                  <a:schemeClr val="bg1"/>
                </a:solidFill>
              </a:rPr>
              <a:t>đồng</a:t>
            </a:r>
            <a:endParaRPr lang="en-US" sz="3400" dirty="0">
              <a:solidFill>
                <a:schemeClr val="bg1"/>
              </a:solidFill>
            </a:endParaRPr>
          </a:p>
        </p:txBody>
      </p:sp>
    </p:spTree>
    <p:extLst>
      <p:ext uri="{BB962C8B-B14F-4D97-AF65-F5344CB8AC3E}">
        <p14:creationId xmlns:p14="http://schemas.microsoft.com/office/powerpoint/2010/main" val="2202096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Asus\Downloads\IMG_065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41000"/>
                    </a14:imgEffect>
                  </a14:imgLayer>
                </a14:imgProps>
              </a:ext>
              <a:ext uri="{28A0092B-C50C-407E-A947-70E740481C1C}">
                <a14:useLocalDpi xmlns:a14="http://schemas.microsoft.com/office/drawing/2010/main" val="0"/>
              </a:ext>
            </a:extLst>
          </a:blip>
          <a:srcRect/>
          <a:stretch>
            <a:fillRect/>
          </a:stretch>
        </p:blipFill>
        <p:spPr bwMode="auto">
          <a:xfrm>
            <a:off x="-1295400" y="-609600"/>
            <a:ext cx="10455838" cy="7467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228600"/>
            <a:ext cx="9296400" cy="990600"/>
          </a:xfrm>
          <a:solidFill>
            <a:schemeClr val="accent1">
              <a:lumMod val="75000"/>
              <a:alpha val="62000"/>
            </a:schemeClr>
          </a:solidFill>
        </p:spPr>
        <p:txBody>
          <a:bodyPr anchor="ctr">
            <a:normAutofit fontScale="90000"/>
          </a:bodyPr>
          <a:lstStyle/>
          <a:p>
            <a:pPr algn="ctr"/>
            <a:r>
              <a:rPr lang="en-US" dirty="0">
                <a:solidFill>
                  <a:schemeClr val="bg1"/>
                </a:solidFill>
              </a:rPr>
              <a:t>HỌP GIAO BAN VỚI </a:t>
            </a:r>
            <a:br>
              <a:rPr lang="en-US" dirty="0">
                <a:solidFill>
                  <a:schemeClr val="bg1"/>
                </a:solidFill>
              </a:rPr>
            </a:br>
            <a:r>
              <a:rPr lang="en-US" dirty="0">
                <a:solidFill>
                  <a:schemeClr val="bg1"/>
                </a:solidFill>
              </a:rPr>
              <a:t>CHÍNH QUYỀN ĐỊA PHƯƠNG</a:t>
            </a:r>
          </a:p>
        </p:txBody>
      </p:sp>
    </p:spTree>
    <p:extLst>
      <p:ext uri="{BB962C8B-B14F-4D97-AF65-F5344CB8AC3E}">
        <p14:creationId xmlns:p14="http://schemas.microsoft.com/office/powerpoint/2010/main" val="435549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kết</a:t>
            </a:r>
            <a:r>
              <a:rPr lang="en-US" dirty="0"/>
              <a:t> </a:t>
            </a:r>
            <a:r>
              <a:rPr lang="en-US" dirty="0" err="1"/>
              <a:t>nối</a:t>
            </a:r>
            <a:r>
              <a:rPr lang="en-US" dirty="0"/>
              <a:t> </a:t>
            </a:r>
            <a:r>
              <a:rPr lang="en-US" dirty="0" err="1"/>
              <a:t>điều</a:t>
            </a:r>
            <a:r>
              <a:rPr lang="en-US" dirty="0"/>
              <a:t> </a:t>
            </a:r>
            <a:r>
              <a:rPr lang="en-US" dirty="0" err="1"/>
              <a:t>trị</a:t>
            </a:r>
            <a:r>
              <a:rPr lang="en-US" dirty="0"/>
              <a:t> </a:t>
            </a:r>
            <a:r>
              <a:rPr lang="en-US" dirty="0" err="1"/>
              <a:t>nghiện</a:t>
            </a:r>
            <a:r>
              <a:rPr lang="en-US" dirty="0"/>
              <a:t> &amp; HIV – </a:t>
            </a:r>
            <a:r>
              <a:rPr lang="en-US" dirty="0" err="1"/>
              <a:t>hỗ</a:t>
            </a:r>
            <a:r>
              <a:rPr lang="en-US" dirty="0"/>
              <a:t> </a:t>
            </a:r>
            <a:r>
              <a:rPr lang="en-US" dirty="0" err="1"/>
              <a:t>trợ</a:t>
            </a:r>
            <a:r>
              <a:rPr lang="en-US" dirty="0"/>
              <a:t> </a:t>
            </a:r>
            <a:r>
              <a:rPr lang="en-US" dirty="0" err="1"/>
              <a:t>từ</a:t>
            </a:r>
            <a:r>
              <a:rPr lang="en-US" dirty="0"/>
              <a:t> CBO</a:t>
            </a:r>
          </a:p>
        </p:txBody>
      </p:sp>
      <p:graphicFrame>
        <p:nvGraphicFramePr>
          <p:cNvPr id="4" name="Diagram 3"/>
          <p:cNvGraphicFramePr/>
          <p:nvPr>
            <p:extLst>
              <p:ext uri="{D42A27DB-BD31-4B8C-83A1-F6EECF244321}">
                <p14:modId xmlns:p14="http://schemas.microsoft.com/office/powerpoint/2010/main" val="109321073"/>
              </p:ext>
            </p:extLst>
          </p:nvPr>
        </p:nvGraphicFramePr>
        <p:xfrm>
          <a:off x="457200" y="1600200"/>
          <a:ext cx="7543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272927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kết</a:t>
            </a:r>
            <a:r>
              <a:rPr lang="en-US" dirty="0"/>
              <a:t> </a:t>
            </a:r>
            <a:r>
              <a:rPr lang="en-US" dirty="0" err="1"/>
              <a:t>nối</a:t>
            </a:r>
            <a:r>
              <a:rPr lang="en-US" dirty="0"/>
              <a:t> </a:t>
            </a:r>
            <a:r>
              <a:rPr lang="en-US" dirty="0" err="1"/>
              <a:t>điều</a:t>
            </a:r>
            <a:r>
              <a:rPr lang="en-US" dirty="0"/>
              <a:t> </a:t>
            </a:r>
            <a:r>
              <a:rPr lang="en-US" dirty="0" err="1"/>
              <a:t>trị</a:t>
            </a:r>
            <a:r>
              <a:rPr lang="en-US" dirty="0"/>
              <a:t> </a:t>
            </a:r>
            <a:r>
              <a:rPr lang="en-US" dirty="0" err="1"/>
              <a:t>nghiện</a:t>
            </a:r>
            <a:r>
              <a:rPr lang="en-US" dirty="0"/>
              <a:t> &amp; HIV – </a:t>
            </a:r>
            <a:r>
              <a:rPr lang="en-US" dirty="0" err="1"/>
              <a:t>hỗ</a:t>
            </a:r>
            <a:r>
              <a:rPr lang="en-US" dirty="0"/>
              <a:t> </a:t>
            </a:r>
            <a:r>
              <a:rPr lang="en-US" dirty="0" err="1"/>
              <a:t>trợ</a:t>
            </a:r>
            <a:r>
              <a:rPr lang="en-US" dirty="0"/>
              <a:t> </a:t>
            </a:r>
            <a:r>
              <a:rPr lang="en-US" dirty="0" err="1"/>
              <a:t>từ</a:t>
            </a:r>
            <a:r>
              <a:rPr lang="en-US" dirty="0"/>
              <a:t> CBO</a:t>
            </a:r>
          </a:p>
        </p:txBody>
      </p:sp>
      <p:graphicFrame>
        <p:nvGraphicFramePr>
          <p:cNvPr id="4" name="Diagram 3"/>
          <p:cNvGraphicFramePr/>
          <p:nvPr>
            <p:extLst>
              <p:ext uri="{D42A27DB-BD31-4B8C-83A1-F6EECF244321}">
                <p14:modId xmlns:p14="http://schemas.microsoft.com/office/powerpoint/2010/main" val="152093294"/>
              </p:ext>
            </p:extLst>
          </p:nvPr>
        </p:nvGraphicFramePr>
        <p:xfrm>
          <a:off x="-228600" y="2133600"/>
          <a:ext cx="86106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27099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kết</a:t>
            </a:r>
            <a:r>
              <a:rPr lang="en-US" dirty="0"/>
              <a:t> </a:t>
            </a:r>
            <a:r>
              <a:rPr lang="en-US" dirty="0" err="1"/>
              <a:t>nối</a:t>
            </a:r>
            <a:r>
              <a:rPr lang="en-US" dirty="0"/>
              <a:t> </a:t>
            </a:r>
            <a:r>
              <a:rPr lang="en-US" dirty="0" err="1"/>
              <a:t>điều</a:t>
            </a:r>
            <a:r>
              <a:rPr lang="en-US" dirty="0"/>
              <a:t> </a:t>
            </a:r>
            <a:r>
              <a:rPr lang="en-US" dirty="0" err="1"/>
              <a:t>trị</a:t>
            </a:r>
            <a:r>
              <a:rPr lang="en-US" dirty="0"/>
              <a:t> </a:t>
            </a:r>
            <a:r>
              <a:rPr lang="en-US" dirty="0" err="1"/>
              <a:t>nghiện</a:t>
            </a:r>
            <a:r>
              <a:rPr lang="en-US" dirty="0"/>
              <a:t> &amp; HIV – </a:t>
            </a:r>
            <a:r>
              <a:rPr lang="en-US" dirty="0" err="1"/>
              <a:t>hỗ</a:t>
            </a:r>
            <a:r>
              <a:rPr lang="en-US" dirty="0"/>
              <a:t> </a:t>
            </a:r>
            <a:r>
              <a:rPr lang="en-US" dirty="0" err="1"/>
              <a:t>trợ</a:t>
            </a:r>
            <a:r>
              <a:rPr lang="en-US" dirty="0"/>
              <a:t> </a:t>
            </a:r>
            <a:r>
              <a:rPr lang="en-US" dirty="0" err="1"/>
              <a:t>từ</a:t>
            </a:r>
            <a:r>
              <a:rPr lang="en-US" dirty="0"/>
              <a:t> CBO</a:t>
            </a:r>
          </a:p>
        </p:txBody>
      </p:sp>
      <p:graphicFrame>
        <p:nvGraphicFramePr>
          <p:cNvPr id="4" name="Diagram 3"/>
          <p:cNvGraphicFramePr/>
          <p:nvPr>
            <p:extLst>
              <p:ext uri="{D42A27DB-BD31-4B8C-83A1-F6EECF244321}">
                <p14:modId xmlns:p14="http://schemas.microsoft.com/office/powerpoint/2010/main" val="2628295163"/>
              </p:ext>
            </p:extLst>
          </p:nvPr>
        </p:nvGraphicFramePr>
        <p:xfrm>
          <a:off x="457200" y="1524000"/>
          <a:ext cx="7162800" cy="436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330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kết</a:t>
            </a:r>
            <a:r>
              <a:rPr lang="en-US" dirty="0"/>
              <a:t> </a:t>
            </a:r>
            <a:r>
              <a:rPr lang="en-US" dirty="0" err="1"/>
              <a:t>nối</a:t>
            </a:r>
            <a:r>
              <a:rPr lang="en-US" dirty="0"/>
              <a:t> </a:t>
            </a:r>
            <a:r>
              <a:rPr lang="en-US" dirty="0" err="1"/>
              <a:t>điều</a:t>
            </a:r>
            <a:r>
              <a:rPr lang="en-US" dirty="0"/>
              <a:t> </a:t>
            </a:r>
            <a:r>
              <a:rPr lang="en-US" dirty="0" err="1"/>
              <a:t>trị</a:t>
            </a:r>
            <a:r>
              <a:rPr lang="en-US" dirty="0"/>
              <a:t> </a:t>
            </a:r>
            <a:r>
              <a:rPr lang="en-US" dirty="0" err="1"/>
              <a:t>nghiện</a:t>
            </a:r>
            <a:r>
              <a:rPr lang="en-US" dirty="0"/>
              <a:t> &amp; HIV – </a:t>
            </a:r>
            <a:r>
              <a:rPr lang="en-US" dirty="0" err="1"/>
              <a:t>hỗ</a:t>
            </a:r>
            <a:r>
              <a:rPr lang="en-US" dirty="0"/>
              <a:t> </a:t>
            </a:r>
            <a:r>
              <a:rPr lang="en-US" dirty="0" err="1"/>
              <a:t>trợ</a:t>
            </a:r>
            <a:r>
              <a:rPr lang="en-US" dirty="0"/>
              <a:t> </a:t>
            </a:r>
            <a:r>
              <a:rPr lang="en-US" dirty="0" err="1"/>
              <a:t>từ</a:t>
            </a:r>
            <a:r>
              <a:rPr lang="en-US" dirty="0"/>
              <a:t> CBO</a:t>
            </a:r>
          </a:p>
        </p:txBody>
      </p:sp>
      <p:graphicFrame>
        <p:nvGraphicFramePr>
          <p:cNvPr id="4" name="Diagram 3"/>
          <p:cNvGraphicFramePr/>
          <p:nvPr>
            <p:extLst>
              <p:ext uri="{D42A27DB-BD31-4B8C-83A1-F6EECF244321}">
                <p14:modId xmlns:p14="http://schemas.microsoft.com/office/powerpoint/2010/main" val="3640729557"/>
              </p:ext>
            </p:extLst>
          </p:nvPr>
        </p:nvGraphicFramePr>
        <p:xfrm>
          <a:off x="381000" y="1447800"/>
          <a:ext cx="73914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354966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467600" cy="1143000"/>
          </a:xfrm>
        </p:spPr>
        <p:txBody>
          <a:bodyPr>
            <a:normAutofit/>
          </a:bodyPr>
          <a:lstStyle/>
          <a:p>
            <a:r>
              <a:rPr lang="en-US" sz="3400" dirty="0" err="1"/>
              <a:t>duy</a:t>
            </a:r>
            <a:r>
              <a:rPr lang="en-US" sz="3400" dirty="0"/>
              <a:t> </a:t>
            </a:r>
            <a:r>
              <a:rPr lang="en-US" sz="3400" dirty="0" err="1"/>
              <a:t>trì</a:t>
            </a:r>
            <a:r>
              <a:rPr lang="en-US" sz="3400" dirty="0"/>
              <a:t> </a:t>
            </a:r>
            <a:r>
              <a:rPr lang="en-US" sz="3400" dirty="0" err="1"/>
              <a:t>điều</a:t>
            </a:r>
            <a:r>
              <a:rPr lang="en-US" sz="3400" dirty="0"/>
              <a:t> </a:t>
            </a:r>
            <a:r>
              <a:rPr lang="en-US" sz="3400" dirty="0" err="1"/>
              <a:t>trị</a:t>
            </a:r>
            <a:r>
              <a:rPr lang="en-US" sz="3400" dirty="0"/>
              <a:t> </a:t>
            </a:r>
            <a:r>
              <a:rPr lang="en-US" sz="3400" dirty="0" err="1"/>
              <a:t>nghiện</a:t>
            </a:r>
            <a:r>
              <a:rPr lang="en-US" sz="3400" dirty="0"/>
              <a:t> &amp; HIV – </a:t>
            </a:r>
            <a:r>
              <a:rPr lang="en-US" sz="3400" dirty="0" err="1"/>
              <a:t>hỗ</a:t>
            </a:r>
            <a:r>
              <a:rPr lang="en-US" sz="3400" dirty="0"/>
              <a:t> </a:t>
            </a:r>
            <a:r>
              <a:rPr lang="en-US" sz="3400" dirty="0" err="1"/>
              <a:t>trợ</a:t>
            </a:r>
            <a:r>
              <a:rPr lang="en-US" sz="3400" dirty="0"/>
              <a:t> </a:t>
            </a:r>
            <a:r>
              <a:rPr lang="en-US" sz="3400" dirty="0" err="1"/>
              <a:t>từ</a:t>
            </a:r>
            <a:r>
              <a:rPr lang="en-US" sz="3400" dirty="0"/>
              <a:t> CBO</a:t>
            </a:r>
          </a:p>
        </p:txBody>
      </p:sp>
      <p:graphicFrame>
        <p:nvGraphicFramePr>
          <p:cNvPr id="4" name="Diagram 3"/>
          <p:cNvGraphicFramePr/>
          <p:nvPr>
            <p:extLst>
              <p:ext uri="{D42A27DB-BD31-4B8C-83A1-F6EECF244321}">
                <p14:modId xmlns:p14="http://schemas.microsoft.com/office/powerpoint/2010/main" val="3400834924"/>
              </p:ext>
            </p:extLst>
          </p:nvPr>
        </p:nvGraphicFramePr>
        <p:xfrm>
          <a:off x="457200" y="1371600"/>
          <a:ext cx="73152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069939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dirty="0" err="1"/>
              <a:t>Khuyến</a:t>
            </a:r>
            <a:r>
              <a:rPr lang="en-US" dirty="0"/>
              <a:t> </a:t>
            </a:r>
            <a:r>
              <a:rPr lang="en-US" dirty="0" err="1"/>
              <a:t>nghị</a:t>
            </a:r>
            <a:endParaRPr lang="en-US" dirty="0"/>
          </a:p>
        </p:txBody>
      </p:sp>
      <p:sp>
        <p:nvSpPr>
          <p:cNvPr id="3" name="Content Placeholder 2"/>
          <p:cNvSpPr>
            <a:spLocks noGrp="1"/>
          </p:cNvSpPr>
          <p:nvPr>
            <p:ph idx="1"/>
          </p:nvPr>
        </p:nvSpPr>
        <p:spPr/>
        <p:txBody>
          <a:bodyPr/>
          <a:lstStyle/>
          <a:p>
            <a:pPr>
              <a:lnSpc>
                <a:spcPct val="114000"/>
              </a:lnSpc>
              <a:spcBef>
                <a:spcPts val="1800"/>
              </a:spcBef>
            </a:pPr>
            <a:r>
              <a:rPr lang="en-US" dirty="0" err="1"/>
              <a:t>Xét</a:t>
            </a:r>
            <a:r>
              <a:rPr lang="en-US" dirty="0"/>
              <a:t> </a:t>
            </a:r>
            <a:r>
              <a:rPr lang="en-US" dirty="0" err="1"/>
              <a:t>nghiệm</a:t>
            </a:r>
            <a:r>
              <a:rPr lang="en-US" dirty="0"/>
              <a:t> HIV </a:t>
            </a:r>
            <a:r>
              <a:rPr lang="en-US" dirty="0" err="1"/>
              <a:t>tại</a:t>
            </a:r>
            <a:r>
              <a:rPr lang="en-US" dirty="0"/>
              <a:t> OPC </a:t>
            </a:r>
            <a:r>
              <a:rPr lang="en-US" dirty="0" err="1"/>
              <a:t>không</a:t>
            </a:r>
            <a:r>
              <a:rPr lang="en-US" dirty="0"/>
              <a:t> </a:t>
            </a:r>
            <a:r>
              <a:rPr lang="en-US" dirty="0" err="1"/>
              <a:t>cần</a:t>
            </a:r>
            <a:r>
              <a:rPr lang="en-US" dirty="0"/>
              <a:t> </a:t>
            </a:r>
            <a:r>
              <a:rPr lang="en-US" dirty="0" err="1"/>
              <a:t>trình</a:t>
            </a:r>
            <a:r>
              <a:rPr lang="en-US" dirty="0"/>
              <a:t> </a:t>
            </a:r>
            <a:r>
              <a:rPr lang="en-US" dirty="0" err="1"/>
              <a:t>giấy</a:t>
            </a:r>
            <a:r>
              <a:rPr lang="en-US" dirty="0"/>
              <a:t> CMND.</a:t>
            </a:r>
          </a:p>
          <a:p>
            <a:pPr>
              <a:lnSpc>
                <a:spcPct val="114000"/>
              </a:lnSpc>
              <a:spcBef>
                <a:spcPts val="1800"/>
              </a:spcBef>
            </a:pPr>
            <a:r>
              <a:rPr lang="en-US" dirty="0"/>
              <a:t>CBO </a:t>
            </a:r>
            <a:r>
              <a:rPr lang="en-US" dirty="0" err="1"/>
              <a:t>được</a:t>
            </a:r>
            <a:r>
              <a:rPr lang="en-US" dirty="0"/>
              <a:t> </a:t>
            </a:r>
            <a:r>
              <a:rPr lang="en-US" dirty="0" err="1"/>
              <a:t>bảo</a:t>
            </a:r>
            <a:r>
              <a:rPr lang="en-US" dirty="0"/>
              <a:t> </a:t>
            </a:r>
            <a:r>
              <a:rPr lang="en-US" dirty="0" err="1"/>
              <a:t>lãnh</a:t>
            </a:r>
            <a:r>
              <a:rPr lang="en-US" dirty="0"/>
              <a:t> </a:t>
            </a:r>
            <a:r>
              <a:rPr lang="en-US" dirty="0" err="1"/>
              <a:t>cho</a:t>
            </a:r>
            <a:r>
              <a:rPr lang="en-US" dirty="0"/>
              <a:t> </a:t>
            </a:r>
            <a:r>
              <a:rPr lang="en-US" dirty="0" err="1"/>
              <a:t>những</a:t>
            </a:r>
            <a:r>
              <a:rPr lang="en-US" dirty="0"/>
              <a:t> </a:t>
            </a:r>
            <a:r>
              <a:rPr lang="en-US" dirty="0" err="1"/>
              <a:t>người</a:t>
            </a:r>
            <a:r>
              <a:rPr lang="en-US" dirty="0"/>
              <a:t> </a:t>
            </a:r>
            <a:r>
              <a:rPr lang="en-US" dirty="0" err="1"/>
              <a:t>không</a:t>
            </a:r>
            <a:r>
              <a:rPr lang="en-US" dirty="0"/>
              <a:t> </a:t>
            </a:r>
            <a:r>
              <a:rPr lang="en-US" dirty="0" err="1"/>
              <a:t>có</a:t>
            </a:r>
            <a:r>
              <a:rPr lang="en-US" dirty="0"/>
              <a:t> </a:t>
            </a:r>
            <a:r>
              <a:rPr lang="en-US" dirty="0" err="1"/>
              <a:t>giấy</a:t>
            </a:r>
            <a:r>
              <a:rPr lang="en-US" dirty="0"/>
              <a:t> </a:t>
            </a:r>
            <a:r>
              <a:rPr lang="en-US" dirty="0" err="1"/>
              <a:t>tờ</a:t>
            </a:r>
            <a:r>
              <a:rPr lang="en-US" dirty="0"/>
              <a:t> </a:t>
            </a:r>
            <a:r>
              <a:rPr lang="en-US" dirty="0" err="1"/>
              <a:t>tùy</a:t>
            </a:r>
            <a:r>
              <a:rPr lang="en-US" dirty="0"/>
              <a:t> </a:t>
            </a:r>
            <a:r>
              <a:rPr lang="en-US" dirty="0" err="1"/>
              <a:t>thân</a:t>
            </a:r>
            <a:r>
              <a:rPr lang="en-US" sz="2400" dirty="0"/>
              <a:t> </a:t>
            </a:r>
            <a:r>
              <a:rPr lang="en-US" dirty="0" err="1"/>
              <a:t>tham</a:t>
            </a:r>
            <a:r>
              <a:rPr lang="en-US" dirty="0"/>
              <a:t> </a:t>
            </a:r>
            <a:r>
              <a:rPr lang="en-US" dirty="0" err="1"/>
              <a:t>gia</a:t>
            </a:r>
            <a:r>
              <a:rPr lang="en-US" dirty="0"/>
              <a:t> </a:t>
            </a:r>
            <a:r>
              <a:rPr lang="en-US" dirty="0" err="1"/>
              <a:t>vào</a:t>
            </a:r>
            <a:r>
              <a:rPr lang="en-US" dirty="0"/>
              <a:t> </a:t>
            </a:r>
            <a:r>
              <a:rPr lang="en-US" dirty="0" err="1"/>
              <a:t>chương</a:t>
            </a:r>
            <a:r>
              <a:rPr lang="en-US" dirty="0"/>
              <a:t> </a:t>
            </a:r>
            <a:r>
              <a:rPr lang="en-US" dirty="0" err="1"/>
              <a:t>trình</a:t>
            </a:r>
            <a:r>
              <a:rPr lang="en-US" dirty="0"/>
              <a:t> </a:t>
            </a:r>
            <a:r>
              <a:rPr lang="en-US" dirty="0" err="1"/>
              <a:t>điều</a:t>
            </a:r>
            <a:r>
              <a:rPr lang="en-US" dirty="0"/>
              <a:t> </a:t>
            </a:r>
            <a:r>
              <a:rPr lang="en-US" dirty="0" err="1"/>
              <a:t>trị</a:t>
            </a:r>
            <a:r>
              <a:rPr lang="en-US" dirty="0"/>
              <a:t> Methadone.</a:t>
            </a:r>
          </a:p>
          <a:p>
            <a:pPr>
              <a:lnSpc>
                <a:spcPct val="114000"/>
              </a:lnSpc>
              <a:spcBef>
                <a:spcPts val="1800"/>
              </a:spcBef>
            </a:pPr>
            <a:r>
              <a:rPr lang="en-US" dirty="0" err="1"/>
              <a:t>Hỗ</a:t>
            </a:r>
            <a:r>
              <a:rPr lang="en-US" dirty="0"/>
              <a:t> </a:t>
            </a:r>
            <a:r>
              <a:rPr lang="en-US" dirty="0" err="1"/>
              <a:t>trợ</a:t>
            </a:r>
            <a:r>
              <a:rPr lang="en-US" dirty="0"/>
              <a:t> </a:t>
            </a:r>
            <a:r>
              <a:rPr lang="en-US" dirty="0" err="1"/>
              <a:t>người</a:t>
            </a:r>
            <a:r>
              <a:rPr lang="en-US" dirty="0"/>
              <a:t> </a:t>
            </a:r>
            <a:r>
              <a:rPr lang="en-US" dirty="0" err="1"/>
              <a:t>đang</a:t>
            </a:r>
            <a:r>
              <a:rPr lang="en-US" dirty="0"/>
              <a:t> </a:t>
            </a:r>
            <a:r>
              <a:rPr lang="en-US" dirty="0" err="1"/>
              <a:t>điều</a:t>
            </a:r>
            <a:r>
              <a:rPr lang="en-US" dirty="0"/>
              <a:t> </a:t>
            </a:r>
            <a:r>
              <a:rPr lang="en-US" dirty="0" err="1"/>
              <a:t>trị</a:t>
            </a:r>
            <a:r>
              <a:rPr lang="en-US" dirty="0"/>
              <a:t> Methadone </a:t>
            </a:r>
            <a:r>
              <a:rPr lang="en-US" dirty="0" err="1"/>
              <a:t>được</a:t>
            </a:r>
            <a:r>
              <a:rPr lang="en-US" dirty="0"/>
              <a:t> </a:t>
            </a:r>
            <a:r>
              <a:rPr lang="en-US" dirty="0" err="1"/>
              <a:t>uống</a:t>
            </a:r>
            <a:r>
              <a:rPr lang="en-US" dirty="0"/>
              <a:t> </a:t>
            </a:r>
            <a:r>
              <a:rPr lang="en-US" dirty="0" err="1"/>
              <a:t>chiều</a:t>
            </a:r>
            <a:r>
              <a:rPr lang="en-US" dirty="0"/>
              <a:t> </a:t>
            </a:r>
            <a:r>
              <a:rPr lang="en-US" dirty="0" err="1"/>
              <a:t>thứ</a:t>
            </a:r>
            <a:r>
              <a:rPr lang="en-US" dirty="0"/>
              <a:t> 7 </a:t>
            </a:r>
            <a:r>
              <a:rPr lang="en-US" dirty="0" err="1"/>
              <a:t>và</a:t>
            </a:r>
            <a:r>
              <a:rPr lang="en-US" dirty="0"/>
              <a:t> </a:t>
            </a:r>
            <a:r>
              <a:rPr lang="en-US" dirty="0" err="1"/>
              <a:t>chủ</a:t>
            </a:r>
            <a:r>
              <a:rPr lang="en-US" dirty="0"/>
              <a:t> </a:t>
            </a:r>
            <a:r>
              <a:rPr lang="en-US" dirty="0" err="1"/>
              <a:t>nhật</a:t>
            </a:r>
            <a:r>
              <a:rPr lang="en-US" dirty="0"/>
              <a:t>.</a:t>
            </a:r>
          </a:p>
          <a:p>
            <a:pPr>
              <a:lnSpc>
                <a:spcPct val="114000"/>
              </a:lnSpc>
              <a:spcBef>
                <a:spcPts val="1800"/>
              </a:spcBef>
            </a:pPr>
            <a:r>
              <a:rPr lang="en-US" dirty="0" err="1"/>
              <a:t>Gia</a:t>
            </a:r>
            <a:r>
              <a:rPr lang="en-US" dirty="0"/>
              <a:t> </a:t>
            </a:r>
            <a:r>
              <a:rPr lang="en-US" dirty="0" err="1"/>
              <a:t>tăng</a:t>
            </a:r>
            <a:r>
              <a:rPr lang="en-US" dirty="0"/>
              <a:t> </a:t>
            </a:r>
            <a:r>
              <a:rPr lang="en-US" dirty="0" err="1"/>
              <a:t>điểm</a:t>
            </a:r>
            <a:r>
              <a:rPr lang="en-US" dirty="0"/>
              <a:t> </a:t>
            </a:r>
            <a:r>
              <a:rPr lang="en-US" dirty="0" err="1"/>
              <a:t>điều</a:t>
            </a:r>
            <a:r>
              <a:rPr lang="en-US" dirty="0"/>
              <a:t> </a:t>
            </a:r>
            <a:r>
              <a:rPr lang="en-US" dirty="0" err="1"/>
              <a:t>trị</a:t>
            </a:r>
            <a:r>
              <a:rPr lang="en-US" dirty="0"/>
              <a:t> Methadone.</a:t>
            </a:r>
          </a:p>
          <a:p>
            <a:pPr>
              <a:spcBef>
                <a:spcPts val="1200"/>
              </a:spcBef>
            </a:pPr>
            <a:endParaRPr lang="en-US" dirty="0"/>
          </a:p>
        </p:txBody>
      </p:sp>
    </p:spTree>
    <p:extLst>
      <p:ext uri="{BB962C8B-B14F-4D97-AF65-F5344CB8AC3E}">
        <p14:creationId xmlns:p14="http://schemas.microsoft.com/office/powerpoint/2010/main" val="3636994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err="1"/>
              <a:t>Nội</a:t>
            </a:r>
            <a:r>
              <a:rPr lang="en-US" dirty="0"/>
              <a:t> dung </a:t>
            </a:r>
            <a:r>
              <a:rPr lang="en-US" dirty="0" err="1"/>
              <a:t>trình</a:t>
            </a:r>
            <a:r>
              <a:rPr lang="en-US" dirty="0"/>
              <a:t> </a:t>
            </a:r>
            <a:r>
              <a:rPr lang="en-US" dirty="0" err="1"/>
              <a:t>bày</a:t>
            </a:r>
            <a:endParaRPr lang="en-US" dirty="0"/>
          </a:p>
        </p:txBody>
      </p:sp>
      <p:sp>
        <p:nvSpPr>
          <p:cNvPr id="3" name="Content Placeholder 2"/>
          <p:cNvSpPr>
            <a:spLocks noGrp="1"/>
          </p:cNvSpPr>
          <p:nvPr>
            <p:ph idx="1"/>
          </p:nvPr>
        </p:nvSpPr>
        <p:spPr>
          <a:xfrm>
            <a:off x="457200" y="1706880"/>
            <a:ext cx="7239000" cy="4846320"/>
          </a:xfrm>
        </p:spPr>
        <p:txBody>
          <a:bodyPr/>
          <a:lstStyle/>
          <a:p>
            <a:pPr>
              <a:spcBef>
                <a:spcPts val="1800"/>
              </a:spcBef>
            </a:pPr>
            <a:r>
              <a:rPr lang="en-US" dirty="0"/>
              <a:t>CBO – </a:t>
            </a:r>
            <a:r>
              <a:rPr lang="en-US" dirty="0" err="1"/>
              <a:t>Chúng</a:t>
            </a:r>
            <a:r>
              <a:rPr lang="en-US" dirty="0"/>
              <a:t> </a:t>
            </a:r>
            <a:r>
              <a:rPr lang="en-US" dirty="0" err="1"/>
              <a:t>tôi</a:t>
            </a:r>
            <a:r>
              <a:rPr lang="en-US" dirty="0"/>
              <a:t> </a:t>
            </a:r>
            <a:r>
              <a:rPr lang="en-US" dirty="0" err="1"/>
              <a:t>là</a:t>
            </a:r>
            <a:r>
              <a:rPr lang="en-US" dirty="0"/>
              <a:t> </a:t>
            </a:r>
            <a:r>
              <a:rPr lang="en-US" dirty="0" err="1"/>
              <a:t>ai</a:t>
            </a:r>
            <a:r>
              <a:rPr lang="en-US" dirty="0"/>
              <a:t>? </a:t>
            </a:r>
          </a:p>
          <a:p>
            <a:pPr>
              <a:spcBef>
                <a:spcPts val="1800"/>
              </a:spcBef>
            </a:pPr>
            <a:r>
              <a:rPr lang="en-US" dirty="0" err="1"/>
              <a:t>Hoạt</a:t>
            </a:r>
            <a:r>
              <a:rPr lang="en-US" dirty="0"/>
              <a:t> </a:t>
            </a:r>
            <a:r>
              <a:rPr lang="en-US" dirty="0" err="1"/>
              <a:t>động</a:t>
            </a:r>
            <a:r>
              <a:rPr lang="en-US" dirty="0"/>
              <a:t> </a:t>
            </a:r>
            <a:r>
              <a:rPr lang="en-US" dirty="0" err="1"/>
              <a:t>của</a:t>
            </a:r>
            <a:r>
              <a:rPr lang="en-US" dirty="0"/>
              <a:t> CBO </a:t>
            </a:r>
            <a:r>
              <a:rPr lang="en-US" dirty="0" err="1"/>
              <a:t>trong</a:t>
            </a:r>
            <a:r>
              <a:rPr lang="en-US" dirty="0"/>
              <a:t> </a:t>
            </a:r>
            <a:r>
              <a:rPr lang="en-US" dirty="0" err="1"/>
              <a:t>hỗ</a:t>
            </a:r>
            <a:r>
              <a:rPr lang="en-US" dirty="0"/>
              <a:t> </a:t>
            </a:r>
            <a:r>
              <a:rPr lang="en-US" dirty="0" err="1"/>
              <a:t>trợ</a:t>
            </a:r>
            <a:r>
              <a:rPr lang="en-US" dirty="0"/>
              <a:t> </a:t>
            </a:r>
            <a:r>
              <a:rPr lang="en-US" dirty="0" err="1"/>
              <a:t>người</a:t>
            </a:r>
            <a:r>
              <a:rPr lang="en-US" dirty="0"/>
              <a:t> </a:t>
            </a:r>
            <a:r>
              <a:rPr lang="en-US" dirty="0" err="1"/>
              <a:t>sử</a:t>
            </a:r>
            <a:r>
              <a:rPr lang="en-US" dirty="0"/>
              <a:t> </a:t>
            </a:r>
            <a:r>
              <a:rPr lang="en-US" dirty="0" err="1"/>
              <a:t>dụng</a:t>
            </a:r>
            <a:r>
              <a:rPr lang="en-US" dirty="0"/>
              <a:t> ma </a:t>
            </a:r>
            <a:r>
              <a:rPr lang="en-US" dirty="0" err="1"/>
              <a:t>tuý</a:t>
            </a:r>
            <a:endParaRPr lang="en-US" dirty="0"/>
          </a:p>
          <a:p>
            <a:pPr>
              <a:spcBef>
                <a:spcPts val="1800"/>
              </a:spcBef>
            </a:pPr>
            <a:r>
              <a:rPr lang="en-US" dirty="0" err="1"/>
              <a:t>Rào</a:t>
            </a:r>
            <a:r>
              <a:rPr lang="en-US" dirty="0"/>
              <a:t> </a:t>
            </a:r>
            <a:r>
              <a:rPr lang="en-US" dirty="0" err="1"/>
              <a:t>cản</a:t>
            </a:r>
            <a:r>
              <a:rPr lang="en-US" dirty="0"/>
              <a:t> </a:t>
            </a:r>
            <a:r>
              <a:rPr lang="en-US" dirty="0" err="1"/>
              <a:t>trong</a:t>
            </a:r>
            <a:r>
              <a:rPr lang="en-US" dirty="0"/>
              <a:t> </a:t>
            </a:r>
            <a:r>
              <a:rPr lang="en-US" dirty="0" err="1"/>
              <a:t>kết</a:t>
            </a:r>
            <a:r>
              <a:rPr lang="en-US" dirty="0"/>
              <a:t> </a:t>
            </a:r>
            <a:r>
              <a:rPr lang="en-US" dirty="0" err="1"/>
              <a:t>nối</a:t>
            </a:r>
            <a:r>
              <a:rPr lang="en-US" dirty="0"/>
              <a:t> </a:t>
            </a:r>
            <a:r>
              <a:rPr lang="en-US" dirty="0" err="1"/>
              <a:t>điều</a:t>
            </a:r>
            <a:r>
              <a:rPr lang="en-US" dirty="0"/>
              <a:t> </a:t>
            </a:r>
            <a:r>
              <a:rPr lang="en-US" dirty="0" err="1"/>
              <a:t>trị</a:t>
            </a:r>
            <a:r>
              <a:rPr lang="en-US" dirty="0"/>
              <a:t> </a:t>
            </a:r>
            <a:r>
              <a:rPr lang="en-US" dirty="0" err="1"/>
              <a:t>nghiện</a:t>
            </a:r>
            <a:r>
              <a:rPr lang="en-US" dirty="0"/>
              <a:t> </a:t>
            </a:r>
            <a:r>
              <a:rPr lang="en-US" dirty="0" err="1"/>
              <a:t>và</a:t>
            </a:r>
            <a:r>
              <a:rPr lang="en-US" dirty="0"/>
              <a:t> </a:t>
            </a:r>
            <a:r>
              <a:rPr lang="en-US" dirty="0" err="1"/>
              <a:t>điều</a:t>
            </a:r>
            <a:r>
              <a:rPr lang="en-US" dirty="0"/>
              <a:t> </a:t>
            </a:r>
            <a:r>
              <a:rPr lang="en-US" dirty="0" err="1"/>
              <a:t>trị</a:t>
            </a:r>
            <a:r>
              <a:rPr lang="en-US" dirty="0"/>
              <a:t> HIV – CBO </a:t>
            </a:r>
            <a:r>
              <a:rPr lang="en-US" dirty="0" err="1"/>
              <a:t>hỗ</a:t>
            </a:r>
            <a:r>
              <a:rPr lang="en-US" dirty="0"/>
              <a:t> </a:t>
            </a:r>
            <a:r>
              <a:rPr lang="en-US" dirty="0" err="1"/>
              <a:t>trợ</a:t>
            </a:r>
            <a:r>
              <a:rPr lang="en-US" dirty="0"/>
              <a:t> </a:t>
            </a:r>
            <a:r>
              <a:rPr lang="en-US" dirty="0" err="1"/>
              <a:t>như</a:t>
            </a:r>
            <a:r>
              <a:rPr lang="en-US" dirty="0"/>
              <a:t> </a:t>
            </a:r>
            <a:r>
              <a:rPr lang="en-US" dirty="0" err="1"/>
              <a:t>thế</a:t>
            </a:r>
            <a:r>
              <a:rPr lang="en-US" dirty="0"/>
              <a:t> </a:t>
            </a:r>
            <a:r>
              <a:rPr lang="en-US" dirty="0" err="1"/>
              <a:t>nào</a:t>
            </a:r>
            <a:r>
              <a:rPr lang="en-US" dirty="0"/>
              <a:t>?</a:t>
            </a:r>
          </a:p>
          <a:p>
            <a:pPr>
              <a:spcBef>
                <a:spcPts val="1800"/>
              </a:spcBef>
            </a:pPr>
            <a:r>
              <a:rPr lang="en-US" dirty="0" err="1"/>
              <a:t>Khó</a:t>
            </a:r>
            <a:r>
              <a:rPr lang="en-US" dirty="0"/>
              <a:t> </a:t>
            </a:r>
            <a:r>
              <a:rPr lang="en-US" dirty="0" err="1"/>
              <a:t>khăn</a:t>
            </a:r>
            <a:r>
              <a:rPr lang="en-US" dirty="0"/>
              <a:t>, </a:t>
            </a:r>
            <a:r>
              <a:rPr lang="en-US" dirty="0" err="1"/>
              <a:t>thách</a:t>
            </a:r>
            <a:r>
              <a:rPr lang="en-US" dirty="0"/>
              <a:t> </a:t>
            </a:r>
            <a:r>
              <a:rPr lang="en-US" dirty="0" err="1"/>
              <a:t>thức</a:t>
            </a:r>
            <a:r>
              <a:rPr lang="en-US" dirty="0"/>
              <a:t> </a:t>
            </a:r>
            <a:r>
              <a:rPr lang="en-US" dirty="0" err="1"/>
              <a:t>trong</a:t>
            </a:r>
            <a:r>
              <a:rPr lang="en-US" dirty="0"/>
              <a:t> </a:t>
            </a:r>
            <a:r>
              <a:rPr lang="en-US" dirty="0" err="1"/>
              <a:t>duy</a:t>
            </a:r>
            <a:r>
              <a:rPr lang="en-US" dirty="0"/>
              <a:t> </a:t>
            </a:r>
            <a:r>
              <a:rPr lang="en-US" dirty="0" err="1"/>
              <a:t>trì</a:t>
            </a:r>
            <a:r>
              <a:rPr lang="en-US" dirty="0"/>
              <a:t> </a:t>
            </a:r>
            <a:r>
              <a:rPr lang="en-US" dirty="0" err="1"/>
              <a:t>điều</a:t>
            </a:r>
            <a:r>
              <a:rPr lang="en-US" dirty="0"/>
              <a:t> </a:t>
            </a:r>
            <a:r>
              <a:rPr lang="en-US" dirty="0" err="1"/>
              <a:t>trị</a:t>
            </a:r>
            <a:r>
              <a:rPr lang="en-US" dirty="0"/>
              <a:t> </a:t>
            </a:r>
            <a:r>
              <a:rPr lang="en-US" dirty="0" err="1"/>
              <a:t>nghiện</a:t>
            </a:r>
            <a:r>
              <a:rPr lang="en-US" dirty="0"/>
              <a:t> </a:t>
            </a:r>
            <a:r>
              <a:rPr lang="en-US" dirty="0" err="1"/>
              <a:t>và</a:t>
            </a:r>
            <a:r>
              <a:rPr lang="en-US" dirty="0"/>
              <a:t> </a:t>
            </a:r>
            <a:r>
              <a:rPr lang="en-US" dirty="0" err="1"/>
              <a:t>điều</a:t>
            </a:r>
            <a:r>
              <a:rPr lang="en-US" dirty="0"/>
              <a:t> </a:t>
            </a:r>
            <a:r>
              <a:rPr lang="en-US" dirty="0" err="1"/>
              <a:t>trị</a:t>
            </a:r>
            <a:r>
              <a:rPr lang="en-US" dirty="0"/>
              <a:t> HIV – CBO </a:t>
            </a:r>
            <a:r>
              <a:rPr lang="en-US" dirty="0" err="1"/>
              <a:t>hỗ</a:t>
            </a:r>
            <a:r>
              <a:rPr lang="en-US" dirty="0"/>
              <a:t> </a:t>
            </a:r>
            <a:r>
              <a:rPr lang="en-US" dirty="0" err="1"/>
              <a:t>trợ</a:t>
            </a:r>
            <a:r>
              <a:rPr lang="en-US" dirty="0"/>
              <a:t> </a:t>
            </a:r>
            <a:r>
              <a:rPr lang="en-US" dirty="0" err="1"/>
              <a:t>như</a:t>
            </a:r>
            <a:r>
              <a:rPr lang="en-US" dirty="0"/>
              <a:t> </a:t>
            </a:r>
            <a:r>
              <a:rPr lang="en-US" dirty="0" err="1"/>
              <a:t>thế</a:t>
            </a:r>
            <a:r>
              <a:rPr lang="en-US" dirty="0"/>
              <a:t> </a:t>
            </a:r>
            <a:r>
              <a:rPr lang="en-US" dirty="0" err="1"/>
              <a:t>nào</a:t>
            </a:r>
            <a:r>
              <a:rPr lang="en-US" dirty="0"/>
              <a:t>?</a:t>
            </a:r>
          </a:p>
          <a:p>
            <a:pPr>
              <a:spcBef>
                <a:spcPts val="1800"/>
              </a:spcBef>
            </a:pPr>
            <a:r>
              <a:rPr lang="en-US" dirty="0" err="1"/>
              <a:t>Khuyến</a:t>
            </a:r>
            <a:r>
              <a:rPr lang="en-US" dirty="0"/>
              <a:t> </a:t>
            </a:r>
            <a:r>
              <a:rPr lang="en-US" dirty="0" err="1"/>
              <a:t>nghị</a:t>
            </a:r>
            <a:endParaRPr lang="en-US" dirty="0"/>
          </a:p>
          <a:p>
            <a:endParaRPr lang="en-US" dirty="0"/>
          </a:p>
          <a:p>
            <a:endParaRPr lang="en-US" dirty="0"/>
          </a:p>
        </p:txBody>
      </p:sp>
    </p:spTree>
    <p:extLst>
      <p:ext uri="{BB962C8B-B14F-4D97-AF65-F5344CB8AC3E}">
        <p14:creationId xmlns:p14="http://schemas.microsoft.com/office/powerpoint/2010/main" val="40479181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nvPicPr>
        <p:blipFill>
          <a:blip r:embed="rId2">
            <a:extLst>
              <a:ext uri="{28A0092B-C50C-407E-A947-70E740481C1C}">
                <a14:useLocalDpi xmlns:a14="http://schemas.microsoft.com/office/drawing/2010/main" val="0"/>
              </a:ext>
            </a:extLst>
          </a:blip>
          <a:stretch>
            <a:fillRect/>
          </a:stretch>
        </p:blipFill>
        <p:spPr>
          <a:xfrm>
            <a:off x="533400" y="533400"/>
            <a:ext cx="8305800" cy="6096000"/>
          </a:xfrm>
          <a:prstGeom prst="rect">
            <a:avLst/>
          </a:prstGeom>
        </p:spPr>
      </p:pic>
      <p:sp>
        <p:nvSpPr>
          <p:cNvPr id="5" name="Rectangle 4"/>
          <p:cNvSpPr/>
          <p:nvPr/>
        </p:nvSpPr>
        <p:spPr>
          <a:xfrm>
            <a:off x="2514607" y="2797314"/>
            <a:ext cx="4038599" cy="707886"/>
          </a:xfrm>
          <a:prstGeom prst="rect">
            <a:avLst/>
          </a:prstGeom>
        </p:spPr>
        <p:txBody>
          <a:bodyPr wrap="square">
            <a:spAutoFit/>
          </a:bodyPr>
          <a:lstStyle/>
          <a:p>
            <a:pPr algn="ctr"/>
            <a:r>
              <a:rPr lang="en-US" sz="4000" b="1" dirty="0" err="1">
                <a:solidFill>
                  <a:schemeClr val="tx2"/>
                </a:solidFill>
                <a:latin typeface="Tahoma" pitchFamily="34" charset="0"/>
                <a:ea typeface="Tahoma" pitchFamily="34" charset="0"/>
                <a:cs typeface="Tahoma" pitchFamily="34" charset="0"/>
              </a:rPr>
              <a:t>Xin</a:t>
            </a:r>
            <a:r>
              <a:rPr lang="en-US" sz="4000" b="1" dirty="0">
                <a:solidFill>
                  <a:schemeClr val="tx2"/>
                </a:solidFill>
                <a:latin typeface="Tahoma" pitchFamily="34" charset="0"/>
                <a:ea typeface="Tahoma" pitchFamily="34" charset="0"/>
                <a:cs typeface="Tahoma" pitchFamily="34" charset="0"/>
              </a:rPr>
              <a:t> </a:t>
            </a:r>
            <a:r>
              <a:rPr lang="en-US" sz="4000" b="1" dirty="0" err="1">
                <a:solidFill>
                  <a:schemeClr val="tx2"/>
                </a:solidFill>
                <a:latin typeface="Tahoma" pitchFamily="34" charset="0"/>
                <a:ea typeface="Tahoma" pitchFamily="34" charset="0"/>
                <a:cs typeface="Tahoma" pitchFamily="34" charset="0"/>
              </a:rPr>
              <a:t>cảm</a:t>
            </a:r>
            <a:r>
              <a:rPr lang="en-US" sz="4000" b="1" dirty="0">
                <a:solidFill>
                  <a:schemeClr val="tx2"/>
                </a:solidFill>
                <a:latin typeface="Tahoma" pitchFamily="34" charset="0"/>
                <a:ea typeface="Tahoma" pitchFamily="34" charset="0"/>
                <a:cs typeface="Tahoma" pitchFamily="34" charset="0"/>
              </a:rPr>
              <a:t> </a:t>
            </a:r>
            <a:r>
              <a:rPr lang="en-US" sz="4000" b="1" dirty="0" err="1">
                <a:solidFill>
                  <a:schemeClr val="tx2"/>
                </a:solidFill>
                <a:latin typeface="Tahoma" pitchFamily="34" charset="0"/>
                <a:ea typeface="Tahoma" pitchFamily="34" charset="0"/>
                <a:cs typeface="Tahoma" pitchFamily="34" charset="0"/>
              </a:rPr>
              <a:t>ơn</a:t>
            </a:r>
            <a:r>
              <a:rPr lang="en-US" sz="4000" b="1" dirty="0">
                <a:solidFill>
                  <a:schemeClr val="tx2"/>
                </a:solidFill>
                <a:latin typeface="Tahoma" pitchFamily="34" charset="0"/>
                <a:ea typeface="Tahoma" pitchFamily="34" charset="0"/>
                <a:cs typeface="Tahoma" pitchFamily="34" charset="0"/>
              </a:rPr>
              <a:t>! </a:t>
            </a:r>
          </a:p>
        </p:txBody>
      </p:sp>
    </p:spTree>
    <p:extLst>
      <p:ext uri="{BB962C8B-B14F-4D97-AF65-F5344CB8AC3E}">
        <p14:creationId xmlns:p14="http://schemas.microsoft.com/office/powerpoint/2010/main" val="577100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dirty="0"/>
              <a:t>CBO – CHÚNG TÔI LÀ AI? </a:t>
            </a:r>
          </a:p>
        </p:txBody>
      </p:sp>
      <p:sp>
        <p:nvSpPr>
          <p:cNvPr id="3" name="Content Placeholder 2"/>
          <p:cNvSpPr>
            <a:spLocks noGrp="1"/>
          </p:cNvSpPr>
          <p:nvPr>
            <p:ph idx="1"/>
          </p:nvPr>
        </p:nvSpPr>
        <p:spPr>
          <a:xfrm>
            <a:off x="457200" y="1706880"/>
            <a:ext cx="7239000" cy="4846320"/>
          </a:xfrm>
        </p:spPr>
        <p:txBody>
          <a:bodyPr>
            <a:normAutofit/>
          </a:bodyPr>
          <a:lstStyle/>
          <a:p>
            <a:r>
              <a:rPr lang="en-US" dirty="0" err="1"/>
              <a:t>Tổ</a:t>
            </a:r>
            <a:r>
              <a:rPr lang="en-US" dirty="0"/>
              <a:t> </a:t>
            </a:r>
            <a:r>
              <a:rPr lang="en-US" dirty="0" err="1"/>
              <a:t>chức</a:t>
            </a:r>
            <a:r>
              <a:rPr lang="en-US" dirty="0"/>
              <a:t> </a:t>
            </a:r>
            <a:r>
              <a:rPr lang="en-US" dirty="0" err="1"/>
              <a:t>dựa</a:t>
            </a:r>
            <a:r>
              <a:rPr lang="en-US" dirty="0"/>
              <a:t> </a:t>
            </a:r>
            <a:r>
              <a:rPr lang="en-US" dirty="0" err="1"/>
              <a:t>vào</a:t>
            </a:r>
            <a:r>
              <a:rPr lang="en-US" dirty="0"/>
              <a:t> </a:t>
            </a:r>
            <a:r>
              <a:rPr lang="en-US" dirty="0" err="1"/>
              <a:t>cộng</a:t>
            </a:r>
            <a:r>
              <a:rPr lang="en-US" dirty="0"/>
              <a:t> </a:t>
            </a:r>
            <a:r>
              <a:rPr lang="en-US" dirty="0" err="1"/>
              <a:t>đồng</a:t>
            </a:r>
            <a:r>
              <a:rPr lang="en-US" dirty="0"/>
              <a:t> (CBO) do </a:t>
            </a:r>
            <a:r>
              <a:rPr lang="en-US" dirty="0" err="1"/>
              <a:t>những</a:t>
            </a:r>
            <a:r>
              <a:rPr lang="en-US" dirty="0"/>
              <a:t> </a:t>
            </a:r>
            <a:r>
              <a:rPr lang="vi-VN" dirty="0"/>
              <a:t> người </a:t>
            </a:r>
            <a:r>
              <a:rPr lang="en-US" dirty="0" err="1"/>
              <a:t>tiên</a:t>
            </a:r>
            <a:r>
              <a:rPr lang="en-US" dirty="0"/>
              <a:t> </a:t>
            </a:r>
            <a:r>
              <a:rPr lang="en-US" dirty="0" err="1"/>
              <a:t>phong</a:t>
            </a:r>
            <a:r>
              <a:rPr lang="en-US" dirty="0"/>
              <a:t> </a:t>
            </a:r>
            <a:r>
              <a:rPr lang="vi-VN" dirty="0"/>
              <a:t>từ</a:t>
            </a:r>
            <a:r>
              <a:rPr lang="en-US" dirty="0"/>
              <a:t> </a:t>
            </a:r>
            <a:r>
              <a:rPr lang="vi-VN" dirty="0"/>
              <a:t>cộng đồng</a:t>
            </a:r>
            <a:r>
              <a:rPr lang="en-US" dirty="0"/>
              <a:t> (</a:t>
            </a:r>
            <a:r>
              <a:rPr lang="en-US" dirty="0" err="1"/>
              <a:t>ví</a:t>
            </a:r>
            <a:r>
              <a:rPr lang="en-US" dirty="0"/>
              <a:t> </a:t>
            </a:r>
            <a:r>
              <a:rPr lang="en-US" dirty="0" err="1"/>
              <a:t>dụ</a:t>
            </a:r>
            <a:r>
              <a:rPr lang="en-US" dirty="0"/>
              <a:t> </a:t>
            </a:r>
            <a:r>
              <a:rPr lang="en-US" dirty="0" err="1"/>
              <a:t>cộng</a:t>
            </a:r>
            <a:r>
              <a:rPr lang="en-US" dirty="0"/>
              <a:t> </a:t>
            </a:r>
            <a:r>
              <a:rPr lang="en-US" dirty="0" err="1"/>
              <a:t>đồng</a:t>
            </a:r>
            <a:r>
              <a:rPr lang="en-US" dirty="0"/>
              <a:t> </a:t>
            </a:r>
            <a:r>
              <a:rPr lang="en-US" dirty="0" err="1"/>
              <a:t>người</a:t>
            </a:r>
            <a:r>
              <a:rPr lang="en-US" dirty="0"/>
              <a:t> </a:t>
            </a:r>
            <a:r>
              <a:rPr lang="en-US" dirty="0" err="1"/>
              <a:t>có</a:t>
            </a:r>
            <a:r>
              <a:rPr lang="en-US" dirty="0"/>
              <a:t> HIV, </a:t>
            </a:r>
            <a:r>
              <a:rPr lang="en-US" dirty="0" err="1"/>
              <a:t>người</a:t>
            </a:r>
            <a:r>
              <a:rPr lang="en-US" dirty="0"/>
              <a:t> </a:t>
            </a:r>
            <a:r>
              <a:rPr lang="en-US" dirty="0" err="1"/>
              <a:t>sử</a:t>
            </a:r>
            <a:r>
              <a:rPr lang="en-US" dirty="0"/>
              <a:t> </a:t>
            </a:r>
            <a:r>
              <a:rPr lang="en-US" dirty="0" err="1"/>
              <a:t>dụng</a:t>
            </a:r>
            <a:r>
              <a:rPr lang="en-US" dirty="0"/>
              <a:t> ma </a:t>
            </a:r>
            <a:r>
              <a:rPr lang="en-US" dirty="0" err="1"/>
              <a:t>túy</a:t>
            </a:r>
            <a:r>
              <a:rPr lang="en-US" dirty="0"/>
              <a:t>, </a:t>
            </a:r>
            <a:r>
              <a:rPr lang="en-US" dirty="0" err="1"/>
              <a:t>nam</a:t>
            </a:r>
            <a:r>
              <a:rPr lang="en-US" dirty="0"/>
              <a:t> </a:t>
            </a:r>
            <a:r>
              <a:rPr lang="en-US" dirty="0" err="1"/>
              <a:t>quan</a:t>
            </a:r>
            <a:r>
              <a:rPr lang="en-US" dirty="0"/>
              <a:t> </a:t>
            </a:r>
            <a:r>
              <a:rPr lang="en-US" dirty="0" err="1"/>
              <a:t>hệ</a:t>
            </a:r>
            <a:r>
              <a:rPr lang="en-US" dirty="0"/>
              <a:t> </a:t>
            </a:r>
            <a:r>
              <a:rPr lang="en-US" dirty="0" err="1"/>
              <a:t>tình</a:t>
            </a:r>
            <a:r>
              <a:rPr lang="en-US" dirty="0"/>
              <a:t> </a:t>
            </a:r>
            <a:r>
              <a:rPr lang="en-US" dirty="0" err="1"/>
              <a:t>dục</a:t>
            </a:r>
            <a:r>
              <a:rPr lang="en-US" dirty="0"/>
              <a:t> </a:t>
            </a:r>
            <a:r>
              <a:rPr lang="en-US" dirty="0" err="1"/>
              <a:t>đồng</a:t>
            </a:r>
            <a:r>
              <a:rPr lang="en-US" dirty="0"/>
              <a:t> </a:t>
            </a:r>
            <a:r>
              <a:rPr lang="en-US" dirty="0" err="1"/>
              <a:t>giới</a:t>
            </a:r>
            <a:r>
              <a:rPr lang="en-US" dirty="0"/>
              <a:t> v.v.) </a:t>
            </a:r>
            <a:r>
              <a:rPr lang="en-US" dirty="0" err="1"/>
              <a:t>đứng</a:t>
            </a:r>
            <a:r>
              <a:rPr lang="en-US" dirty="0"/>
              <a:t> </a:t>
            </a:r>
            <a:r>
              <a:rPr lang="en-US" dirty="0" err="1"/>
              <a:t>ra</a:t>
            </a:r>
            <a:r>
              <a:rPr lang="en-US" dirty="0"/>
              <a:t> </a:t>
            </a:r>
            <a:r>
              <a:rPr lang="en-US" dirty="0" err="1"/>
              <a:t>thành</a:t>
            </a:r>
            <a:r>
              <a:rPr lang="en-US" dirty="0"/>
              <a:t> </a:t>
            </a:r>
            <a:r>
              <a:rPr lang="en-US" dirty="0" err="1"/>
              <a:t>lập</a:t>
            </a:r>
            <a:r>
              <a:rPr lang="en-US" dirty="0"/>
              <a:t> </a:t>
            </a:r>
            <a:r>
              <a:rPr lang="en-US" i="1" dirty="0">
                <a:solidFill>
                  <a:schemeClr val="accent1"/>
                </a:solidFill>
              </a:rPr>
              <a:t>v</a:t>
            </a:r>
            <a:r>
              <a:rPr lang="vi-VN" i="1" dirty="0">
                <a:solidFill>
                  <a:schemeClr val="accent1"/>
                </a:solidFill>
              </a:rPr>
              <a:t>ì lợi ích của cộng đồng</a:t>
            </a:r>
            <a:r>
              <a:rPr lang="en-US" i="1" dirty="0">
                <a:solidFill>
                  <a:schemeClr val="accent1"/>
                </a:solidFill>
              </a:rPr>
              <a:t>,</a:t>
            </a:r>
            <a:r>
              <a:rPr lang="en-US" sz="2400" dirty="0">
                <a:latin typeface="Arial" pitchFamily="34" charset="0"/>
                <a:cs typeface="Arial" pitchFamily="34" charset="0"/>
              </a:rPr>
              <a:t> </a:t>
            </a:r>
            <a:r>
              <a:rPr lang="en-US" i="1" dirty="0" err="1">
                <a:solidFill>
                  <a:schemeClr val="accent1"/>
                </a:solidFill>
              </a:rPr>
              <a:t>không</a:t>
            </a:r>
            <a:r>
              <a:rPr lang="en-US" i="1" dirty="0">
                <a:solidFill>
                  <a:schemeClr val="accent1"/>
                </a:solidFill>
              </a:rPr>
              <a:t> </a:t>
            </a:r>
            <a:r>
              <a:rPr lang="en-US" i="1" dirty="0" err="1">
                <a:solidFill>
                  <a:schemeClr val="accent1"/>
                </a:solidFill>
              </a:rPr>
              <a:t>vì</a:t>
            </a:r>
            <a:r>
              <a:rPr lang="en-US" i="1" dirty="0">
                <a:solidFill>
                  <a:schemeClr val="accent1"/>
                </a:solidFill>
              </a:rPr>
              <a:t> </a:t>
            </a:r>
            <a:r>
              <a:rPr lang="en-US" i="1" dirty="0" err="1">
                <a:solidFill>
                  <a:schemeClr val="accent1"/>
                </a:solidFill>
              </a:rPr>
              <a:t>mục</a:t>
            </a:r>
            <a:r>
              <a:rPr lang="en-US" i="1" dirty="0">
                <a:solidFill>
                  <a:schemeClr val="accent1"/>
                </a:solidFill>
              </a:rPr>
              <a:t> </a:t>
            </a:r>
            <a:r>
              <a:rPr lang="en-US" i="1" dirty="0" err="1">
                <a:solidFill>
                  <a:schemeClr val="accent1"/>
                </a:solidFill>
              </a:rPr>
              <a:t>đích</a:t>
            </a:r>
            <a:r>
              <a:rPr lang="en-US" i="1" dirty="0">
                <a:solidFill>
                  <a:schemeClr val="accent1"/>
                </a:solidFill>
              </a:rPr>
              <a:t> </a:t>
            </a:r>
            <a:r>
              <a:rPr lang="en-US" i="1" dirty="0" err="1">
                <a:solidFill>
                  <a:schemeClr val="accent1"/>
                </a:solidFill>
              </a:rPr>
              <a:t>lợi</a:t>
            </a:r>
            <a:r>
              <a:rPr lang="en-US" i="1" dirty="0">
                <a:solidFill>
                  <a:schemeClr val="accent1"/>
                </a:solidFill>
              </a:rPr>
              <a:t> </a:t>
            </a:r>
            <a:r>
              <a:rPr lang="en-US" i="1" dirty="0" err="1">
                <a:solidFill>
                  <a:schemeClr val="accent1"/>
                </a:solidFill>
              </a:rPr>
              <a:t>nhuận</a:t>
            </a:r>
            <a:r>
              <a:rPr lang="en-US" i="1" dirty="0">
                <a:solidFill>
                  <a:schemeClr val="accent1"/>
                </a:solidFill>
              </a:rPr>
              <a:t> hay </a:t>
            </a:r>
            <a:r>
              <a:rPr lang="en-US" i="1" dirty="0" err="1">
                <a:solidFill>
                  <a:schemeClr val="accent1"/>
                </a:solidFill>
              </a:rPr>
              <a:t>chính</a:t>
            </a:r>
            <a:r>
              <a:rPr lang="en-US" i="1" dirty="0">
                <a:solidFill>
                  <a:schemeClr val="accent1"/>
                </a:solidFill>
              </a:rPr>
              <a:t> </a:t>
            </a:r>
            <a:r>
              <a:rPr lang="en-US" i="1" dirty="0" err="1">
                <a:solidFill>
                  <a:schemeClr val="accent1"/>
                </a:solidFill>
              </a:rPr>
              <a:t>trị</a:t>
            </a:r>
            <a:r>
              <a:rPr lang="en-US" i="1" dirty="0">
                <a:solidFill>
                  <a:schemeClr val="accent1"/>
                </a:solidFill>
              </a:rPr>
              <a:t>.</a:t>
            </a:r>
          </a:p>
          <a:p>
            <a:endParaRPr lang="en-US" i="1" dirty="0">
              <a:solidFill>
                <a:schemeClr val="accent1"/>
              </a:solidFill>
            </a:endParaRPr>
          </a:p>
          <a:p>
            <a:r>
              <a:rPr lang="en-US" dirty="0"/>
              <a:t>CBO </a:t>
            </a:r>
            <a:r>
              <a:rPr lang="en-US" i="1" dirty="0" err="1">
                <a:solidFill>
                  <a:schemeClr val="accent1"/>
                </a:solidFill>
              </a:rPr>
              <a:t>được</a:t>
            </a:r>
            <a:r>
              <a:rPr lang="en-US" i="1" dirty="0">
                <a:solidFill>
                  <a:schemeClr val="accent1"/>
                </a:solidFill>
              </a:rPr>
              <a:t> </a:t>
            </a:r>
            <a:r>
              <a:rPr lang="vi-VN" i="1" dirty="0">
                <a:solidFill>
                  <a:schemeClr val="accent1"/>
                </a:solidFill>
              </a:rPr>
              <a:t>quản lý</a:t>
            </a:r>
            <a:r>
              <a:rPr lang="en-US" i="1" dirty="0">
                <a:solidFill>
                  <a:schemeClr val="accent1"/>
                </a:solidFill>
              </a:rPr>
              <a:t> </a:t>
            </a:r>
            <a:r>
              <a:rPr lang="en-US" i="1" dirty="0" err="1">
                <a:solidFill>
                  <a:schemeClr val="accent1"/>
                </a:solidFill>
              </a:rPr>
              <a:t>và</a:t>
            </a:r>
            <a:r>
              <a:rPr lang="en-US" i="1" dirty="0">
                <a:solidFill>
                  <a:schemeClr val="accent1"/>
                </a:solidFill>
              </a:rPr>
              <a:t> </a:t>
            </a:r>
            <a:r>
              <a:rPr lang="en-US" i="1" dirty="0" err="1">
                <a:solidFill>
                  <a:schemeClr val="accent1"/>
                </a:solidFill>
              </a:rPr>
              <a:t>vận</a:t>
            </a:r>
            <a:r>
              <a:rPr lang="en-US" i="1" dirty="0">
                <a:solidFill>
                  <a:schemeClr val="accent1"/>
                </a:solidFill>
              </a:rPr>
              <a:t> </a:t>
            </a:r>
            <a:r>
              <a:rPr lang="en-US" i="1" dirty="0" err="1">
                <a:solidFill>
                  <a:schemeClr val="accent1"/>
                </a:solidFill>
              </a:rPr>
              <a:t>hành</a:t>
            </a:r>
            <a:r>
              <a:rPr lang="en-US" i="1" dirty="0">
                <a:solidFill>
                  <a:schemeClr val="accent1"/>
                </a:solidFill>
              </a:rPr>
              <a:t> </a:t>
            </a:r>
            <a:r>
              <a:rPr lang="en-US" dirty="0" err="1"/>
              <a:t>bởi</a:t>
            </a:r>
            <a:r>
              <a:rPr lang="en-US" dirty="0"/>
              <a:t> Ban </a:t>
            </a:r>
            <a:r>
              <a:rPr lang="en-US" dirty="0" err="1"/>
              <a:t>Điều</a:t>
            </a:r>
            <a:r>
              <a:rPr lang="en-US" dirty="0"/>
              <a:t> </a:t>
            </a:r>
            <a:r>
              <a:rPr lang="en-US" dirty="0" err="1"/>
              <a:t>hành</a:t>
            </a:r>
            <a:r>
              <a:rPr lang="en-US" dirty="0"/>
              <a:t> </a:t>
            </a:r>
            <a:r>
              <a:rPr lang="en-US" dirty="0" err="1"/>
              <a:t>nhóm</a:t>
            </a:r>
            <a:r>
              <a:rPr lang="en-US" dirty="0"/>
              <a:t>, </a:t>
            </a:r>
            <a:r>
              <a:rPr lang="en-US" dirty="0" err="1"/>
              <a:t>có</a:t>
            </a:r>
            <a:r>
              <a:rPr lang="en-US" dirty="0"/>
              <a:t> </a:t>
            </a:r>
            <a:r>
              <a:rPr lang="en-US" dirty="0" err="1"/>
              <a:t>hệ</a:t>
            </a:r>
            <a:r>
              <a:rPr lang="en-US" dirty="0"/>
              <a:t> </a:t>
            </a:r>
            <a:r>
              <a:rPr lang="en-US" dirty="0" err="1"/>
              <a:t>thống</a:t>
            </a:r>
            <a:r>
              <a:rPr lang="en-US" dirty="0"/>
              <a:t> </a:t>
            </a:r>
            <a:r>
              <a:rPr lang="en-US" dirty="0" err="1"/>
              <a:t>quản</a:t>
            </a:r>
            <a:r>
              <a:rPr lang="en-US" dirty="0"/>
              <a:t> </a:t>
            </a:r>
            <a:r>
              <a:rPr lang="en-US" dirty="0" err="1"/>
              <a:t>lý</a:t>
            </a:r>
            <a:r>
              <a:rPr lang="en-US" dirty="0"/>
              <a:t> </a:t>
            </a:r>
            <a:r>
              <a:rPr lang="en-US" dirty="0" err="1"/>
              <a:t>tài</a:t>
            </a:r>
            <a:r>
              <a:rPr lang="en-US" dirty="0"/>
              <a:t> </a:t>
            </a:r>
            <a:r>
              <a:rPr lang="en-US" dirty="0" err="1"/>
              <a:t>chính</a:t>
            </a:r>
            <a:r>
              <a:rPr lang="en-US" dirty="0"/>
              <a:t>, </a:t>
            </a:r>
            <a:r>
              <a:rPr lang="en-US" dirty="0" err="1"/>
              <a:t>phần</a:t>
            </a:r>
            <a:r>
              <a:rPr lang="en-US" dirty="0"/>
              <a:t> </a:t>
            </a:r>
            <a:r>
              <a:rPr lang="en-US" dirty="0" err="1"/>
              <a:t>mềm</a:t>
            </a:r>
            <a:r>
              <a:rPr lang="en-US" dirty="0"/>
              <a:t> </a:t>
            </a:r>
            <a:r>
              <a:rPr lang="en-US" dirty="0" err="1"/>
              <a:t>quản</a:t>
            </a:r>
            <a:r>
              <a:rPr lang="en-US" dirty="0"/>
              <a:t> </a:t>
            </a:r>
            <a:r>
              <a:rPr lang="en-US" dirty="0" err="1"/>
              <a:t>lý</a:t>
            </a:r>
            <a:r>
              <a:rPr lang="en-US" dirty="0"/>
              <a:t> </a:t>
            </a:r>
            <a:r>
              <a:rPr lang="en-US" dirty="0" err="1"/>
              <a:t>dữ</a:t>
            </a:r>
            <a:r>
              <a:rPr lang="en-US" dirty="0"/>
              <a:t> </a:t>
            </a:r>
            <a:r>
              <a:rPr lang="en-US" dirty="0" err="1"/>
              <a:t>liệu</a:t>
            </a:r>
            <a:r>
              <a:rPr lang="en-US" dirty="0"/>
              <a:t> </a:t>
            </a:r>
            <a:r>
              <a:rPr lang="en-US" dirty="0" err="1"/>
              <a:t>khách</a:t>
            </a:r>
            <a:r>
              <a:rPr lang="en-US" dirty="0"/>
              <a:t> </a:t>
            </a:r>
            <a:r>
              <a:rPr lang="en-US" dirty="0" err="1"/>
              <a:t>hàng</a:t>
            </a:r>
            <a:r>
              <a:rPr lang="en-US" dirty="0"/>
              <a:t>.</a:t>
            </a:r>
            <a:endParaRPr lang="en-US" i="1" dirty="0"/>
          </a:p>
        </p:txBody>
      </p:sp>
    </p:spTree>
    <p:extLst>
      <p:ext uri="{BB962C8B-B14F-4D97-AF65-F5344CB8AC3E}">
        <p14:creationId xmlns:p14="http://schemas.microsoft.com/office/powerpoint/2010/main" val="631484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dirty="0" err="1"/>
              <a:t>Lợi</a:t>
            </a:r>
            <a:r>
              <a:rPr lang="en-US" dirty="0"/>
              <a:t> </a:t>
            </a:r>
            <a:r>
              <a:rPr lang="en-US" dirty="0" err="1"/>
              <a:t>thế</a:t>
            </a:r>
            <a:r>
              <a:rPr lang="en-US" dirty="0"/>
              <a:t> </a:t>
            </a:r>
            <a:r>
              <a:rPr lang="en-US" dirty="0" err="1"/>
              <a:t>của</a:t>
            </a:r>
            <a:r>
              <a:rPr lang="en-US" dirty="0"/>
              <a:t> </a:t>
            </a:r>
            <a:r>
              <a:rPr lang="en-US" dirty="0" err="1"/>
              <a:t>cbo</a:t>
            </a:r>
            <a:r>
              <a:rPr lang="en-US" dirty="0"/>
              <a:t> </a:t>
            </a:r>
          </a:p>
        </p:txBody>
      </p:sp>
      <p:sp>
        <p:nvSpPr>
          <p:cNvPr id="3" name="Content Placeholder 2"/>
          <p:cNvSpPr>
            <a:spLocks noGrp="1"/>
          </p:cNvSpPr>
          <p:nvPr>
            <p:ph idx="1"/>
          </p:nvPr>
        </p:nvSpPr>
        <p:spPr>
          <a:xfrm>
            <a:off x="457200" y="1706880"/>
            <a:ext cx="7239000" cy="4846320"/>
          </a:xfrm>
        </p:spPr>
        <p:txBody>
          <a:bodyPr>
            <a:noAutofit/>
          </a:bodyPr>
          <a:lstStyle/>
          <a:p>
            <a:pPr marL="0" indent="0">
              <a:lnSpc>
                <a:spcPct val="120000"/>
              </a:lnSpc>
              <a:spcBef>
                <a:spcPts val="1200"/>
              </a:spcBef>
              <a:buNone/>
            </a:pPr>
            <a:r>
              <a:rPr lang="en-US" dirty="0"/>
              <a:t>LÀ NGƯỜI TRONG CUỘC, NÊN:</a:t>
            </a:r>
          </a:p>
          <a:p>
            <a:pPr>
              <a:lnSpc>
                <a:spcPct val="120000"/>
              </a:lnSpc>
              <a:spcBef>
                <a:spcPts val="1200"/>
              </a:spcBef>
            </a:pPr>
            <a:r>
              <a:rPr lang="en-US" dirty="0"/>
              <a:t>CBO </a:t>
            </a:r>
            <a:r>
              <a:rPr lang="en-US" dirty="0" err="1"/>
              <a:t>không</a:t>
            </a:r>
            <a:r>
              <a:rPr lang="en-US" dirty="0"/>
              <a:t> </a:t>
            </a:r>
            <a:r>
              <a:rPr lang="en-US" dirty="0" err="1"/>
              <a:t>kỳ</a:t>
            </a:r>
            <a:r>
              <a:rPr lang="en-US" dirty="0"/>
              <a:t> </a:t>
            </a:r>
            <a:r>
              <a:rPr lang="en-US" dirty="0" err="1"/>
              <a:t>thị</a:t>
            </a:r>
            <a:r>
              <a:rPr lang="en-US" dirty="0"/>
              <a:t> </a:t>
            </a:r>
            <a:r>
              <a:rPr lang="en-US" dirty="0" err="1"/>
              <a:t>với</a:t>
            </a:r>
            <a:r>
              <a:rPr lang="en-US" dirty="0"/>
              <a:t> </a:t>
            </a:r>
            <a:r>
              <a:rPr lang="en-US" dirty="0" err="1"/>
              <a:t>khách</a:t>
            </a:r>
            <a:r>
              <a:rPr lang="en-US" dirty="0"/>
              <a:t> </a:t>
            </a:r>
            <a:r>
              <a:rPr lang="en-US" dirty="0" err="1"/>
              <a:t>hàng</a:t>
            </a:r>
            <a:r>
              <a:rPr lang="en-US" dirty="0"/>
              <a:t> </a:t>
            </a:r>
          </a:p>
          <a:p>
            <a:pPr>
              <a:lnSpc>
                <a:spcPct val="120000"/>
              </a:lnSpc>
              <a:spcBef>
                <a:spcPts val="1200"/>
              </a:spcBef>
            </a:pPr>
            <a:r>
              <a:rPr lang="en-US" dirty="0" err="1"/>
              <a:t>Khách</a:t>
            </a:r>
            <a:r>
              <a:rPr lang="en-US" dirty="0"/>
              <a:t> </a:t>
            </a:r>
            <a:r>
              <a:rPr lang="en-US" dirty="0" err="1"/>
              <a:t>hàng</a:t>
            </a:r>
            <a:r>
              <a:rPr lang="en-US" dirty="0"/>
              <a:t> </a:t>
            </a:r>
            <a:r>
              <a:rPr lang="en-US" dirty="0" err="1"/>
              <a:t>dễ</a:t>
            </a:r>
            <a:r>
              <a:rPr lang="en-US" dirty="0"/>
              <a:t> </a:t>
            </a:r>
            <a:r>
              <a:rPr lang="en-US" dirty="0" err="1"/>
              <a:t>chấp</a:t>
            </a:r>
            <a:r>
              <a:rPr lang="en-US" dirty="0"/>
              <a:t> </a:t>
            </a:r>
            <a:r>
              <a:rPr lang="en-US" dirty="0" err="1"/>
              <a:t>nhận</a:t>
            </a:r>
            <a:r>
              <a:rPr lang="en-US" dirty="0"/>
              <a:t> </a:t>
            </a:r>
            <a:r>
              <a:rPr lang="en-US" dirty="0" err="1"/>
              <a:t>thành</a:t>
            </a:r>
            <a:r>
              <a:rPr lang="en-US" dirty="0"/>
              <a:t> </a:t>
            </a:r>
            <a:r>
              <a:rPr lang="en-US" dirty="0" err="1"/>
              <a:t>viên</a:t>
            </a:r>
            <a:r>
              <a:rPr lang="en-US" dirty="0"/>
              <a:t> </a:t>
            </a:r>
            <a:r>
              <a:rPr lang="en-US" dirty="0" err="1"/>
              <a:t>của</a:t>
            </a:r>
            <a:r>
              <a:rPr lang="en-US" dirty="0"/>
              <a:t> CBO</a:t>
            </a:r>
          </a:p>
          <a:p>
            <a:pPr marL="571500" indent="-342900">
              <a:lnSpc>
                <a:spcPct val="120000"/>
              </a:lnSpc>
              <a:spcBef>
                <a:spcPts val="1200"/>
              </a:spcBef>
              <a:buClr>
                <a:srgbClr val="C00000"/>
              </a:buClr>
              <a:buSzPct val="100000"/>
              <a:buFont typeface="Wingdings" pitchFamily="2" charset="2"/>
              <a:buChar char="Ø"/>
              <a:tabLst>
                <a:tab pos="520700" algn="l"/>
              </a:tabLst>
            </a:pPr>
            <a:r>
              <a:rPr lang="en-US" dirty="0">
                <a:sym typeface="Wingdings" pitchFamily="2" charset="2"/>
              </a:rPr>
              <a:t>CBO </a:t>
            </a:r>
            <a:r>
              <a:rPr lang="en-US" dirty="0" err="1"/>
              <a:t>có</a:t>
            </a:r>
            <a:r>
              <a:rPr lang="en-US" dirty="0"/>
              <a:t> </a:t>
            </a:r>
            <a:r>
              <a:rPr lang="en-US" dirty="0" err="1"/>
              <a:t>thể</a:t>
            </a:r>
            <a:r>
              <a:rPr lang="en-US" dirty="0"/>
              <a:t> </a:t>
            </a:r>
            <a:r>
              <a:rPr lang="en-US" dirty="0" err="1"/>
              <a:t>tiếp</a:t>
            </a:r>
            <a:r>
              <a:rPr lang="en-US" dirty="0"/>
              <a:t> </a:t>
            </a:r>
            <a:r>
              <a:rPr lang="en-US" dirty="0" err="1"/>
              <a:t>cận</a:t>
            </a:r>
            <a:r>
              <a:rPr lang="en-US" dirty="0"/>
              <a:t> </a:t>
            </a:r>
            <a:r>
              <a:rPr lang="en-US" dirty="0" err="1"/>
              <a:t>và</a:t>
            </a:r>
            <a:r>
              <a:rPr lang="en-US" dirty="0"/>
              <a:t> chia </a:t>
            </a:r>
            <a:r>
              <a:rPr lang="en-US" dirty="0" err="1"/>
              <a:t>sẻ</a:t>
            </a:r>
            <a:r>
              <a:rPr lang="en-US" dirty="0"/>
              <a:t> </a:t>
            </a:r>
            <a:r>
              <a:rPr lang="en-US" dirty="0" err="1"/>
              <a:t>với</a:t>
            </a:r>
            <a:r>
              <a:rPr lang="en-US" dirty="0"/>
              <a:t> </a:t>
            </a:r>
            <a:r>
              <a:rPr lang="en-US" dirty="0" err="1"/>
              <a:t>khách</a:t>
            </a:r>
            <a:r>
              <a:rPr lang="en-US" dirty="0"/>
              <a:t> </a:t>
            </a:r>
            <a:r>
              <a:rPr lang="en-US" dirty="0" err="1"/>
              <a:t>hàng</a:t>
            </a:r>
            <a:r>
              <a:rPr lang="en-US" dirty="0"/>
              <a:t> </a:t>
            </a:r>
            <a:r>
              <a:rPr lang="en-US" dirty="0" err="1"/>
              <a:t>dễ</a:t>
            </a:r>
            <a:r>
              <a:rPr lang="en-US" dirty="0"/>
              <a:t> </a:t>
            </a:r>
            <a:r>
              <a:rPr lang="en-US" dirty="0" err="1"/>
              <a:t>dàng</a:t>
            </a:r>
            <a:r>
              <a:rPr lang="en-US" dirty="0"/>
              <a:t> </a:t>
            </a:r>
            <a:r>
              <a:rPr lang="en-US" dirty="0" err="1"/>
              <a:t>hơn</a:t>
            </a:r>
            <a:r>
              <a:rPr lang="en-US" dirty="0"/>
              <a:t>, </a:t>
            </a:r>
            <a:r>
              <a:rPr lang="en-US" dirty="0" err="1"/>
              <a:t>huy</a:t>
            </a:r>
            <a:r>
              <a:rPr lang="en-US" dirty="0"/>
              <a:t> </a:t>
            </a:r>
            <a:r>
              <a:rPr lang="en-US" dirty="0" err="1"/>
              <a:t>động</a:t>
            </a:r>
            <a:r>
              <a:rPr lang="en-US" dirty="0"/>
              <a:t> </a:t>
            </a:r>
            <a:r>
              <a:rPr lang="en-US" dirty="0" err="1"/>
              <a:t>được</a:t>
            </a:r>
            <a:r>
              <a:rPr lang="en-US" dirty="0"/>
              <a:t> </a:t>
            </a:r>
            <a:r>
              <a:rPr lang="en-US" dirty="0" err="1"/>
              <a:t>khách</a:t>
            </a:r>
            <a:r>
              <a:rPr lang="en-US" dirty="0"/>
              <a:t> </a:t>
            </a:r>
            <a:r>
              <a:rPr lang="en-US" dirty="0" err="1"/>
              <a:t>hàng</a:t>
            </a:r>
            <a:r>
              <a:rPr lang="en-US" dirty="0"/>
              <a:t> </a:t>
            </a:r>
            <a:r>
              <a:rPr lang="en-US" dirty="0" err="1"/>
              <a:t>tham</a:t>
            </a:r>
            <a:r>
              <a:rPr lang="en-US" dirty="0"/>
              <a:t> </a:t>
            </a:r>
            <a:r>
              <a:rPr lang="en-US" dirty="0" err="1"/>
              <a:t>gia</a:t>
            </a:r>
            <a:r>
              <a:rPr lang="en-US" dirty="0"/>
              <a:t> </a:t>
            </a:r>
            <a:r>
              <a:rPr lang="en-US" dirty="0" err="1"/>
              <a:t>vào</a:t>
            </a:r>
            <a:r>
              <a:rPr lang="en-US" dirty="0"/>
              <a:t> </a:t>
            </a:r>
            <a:r>
              <a:rPr lang="en-US" dirty="0" err="1"/>
              <a:t>các</a:t>
            </a:r>
            <a:r>
              <a:rPr lang="en-US" dirty="0"/>
              <a:t> </a:t>
            </a:r>
            <a:r>
              <a:rPr lang="en-US" dirty="0" err="1"/>
              <a:t>chương</a:t>
            </a:r>
            <a:r>
              <a:rPr lang="en-US" dirty="0"/>
              <a:t> </a:t>
            </a:r>
            <a:r>
              <a:rPr lang="en-US" dirty="0" err="1"/>
              <a:t>trình</a:t>
            </a:r>
            <a:endParaRPr lang="en-US" dirty="0"/>
          </a:p>
          <a:p>
            <a:pPr marL="571500" indent="-342900">
              <a:lnSpc>
                <a:spcPct val="120000"/>
              </a:lnSpc>
              <a:spcBef>
                <a:spcPts val="1200"/>
              </a:spcBef>
              <a:buClr>
                <a:srgbClr val="C00000"/>
              </a:buClr>
              <a:buSzPct val="100000"/>
              <a:buFont typeface="Wingdings" pitchFamily="2" charset="2"/>
              <a:buChar char="Ø"/>
              <a:tabLst>
                <a:tab pos="520700" algn="l"/>
              </a:tabLst>
            </a:pPr>
            <a:r>
              <a:rPr lang="en-US" dirty="0"/>
              <a:t>CBO </a:t>
            </a:r>
            <a:r>
              <a:rPr lang="en-US" dirty="0" err="1"/>
              <a:t>kết</a:t>
            </a:r>
            <a:r>
              <a:rPr lang="en-US" dirty="0"/>
              <a:t> </a:t>
            </a:r>
            <a:r>
              <a:rPr lang="en-US" dirty="0" err="1"/>
              <a:t>nối</a:t>
            </a:r>
            <a:r>
              <a:rPr lang="en-US" dirty="0"/>
              <a:t> </a:t>
            </a:r>
            <a:r>
              <a:rPr lang="en-US" dirty="0" err="1"/>
              <a:t>và</a:t>
            </a:r>
            <a:r>
              <a:rPr lang="en-US" dirty="0"/>
              <a:t> </a:t>
            </a:r>
            <a:r>
              <a:rPr lang="en-US" dirty="0" err="1"/>
              <a:t>hỗ</a:t>
            </a:r>
            <a:r>
              <a:rPr lang="en-US" dirty="0"/>
              <a:t> </a:t>
            </a:r>
            <a:r>
              <a:rPr lang="en-US" dirty="0" err="1"/>
              <a:t>trợ</a:t>
            </a:r>
            <a:r>
              <a:rPr lang="en-US" dirty="0"/>
              <a:t> </a:t>
            </a:r>
            <a:r>
              <a:rPr lang="en-US" dirty="0" err="1"/>
              <a:t>trực</a:t>
            </a:r>
            <a:r>
              <a:rPr lang="en-US" dirty="0"/>
              <a:t> </a:t>
            </a:r>
            <a:r>
              <a:rPr lang="en-US" dirty="0" err="1"/>
              <a:t>tiếp</a:t>
            </a:r>
            <a:r>
              <a:rPr lang="en-US" dirty="0"/>
              <a:t> </a:t>
            </a:r>
            <a:r>
              <a:rPr lang="en-US" dirty="0" err="1"/>
              <a:t>cho</a:t>
            </a:r>
            <a:r>
              <a:rPr lang="en-US" dirty="0"/>
              <a:t> </a:t>
            </a:r>
            <a:r>
              <a:rPr lang="en-US" dirty="0" err="1"/>
              <a:t>khách</a:t>
            </a:r>
            <a:r>
              <a:rPr lang="en-US" dirty="0"/>
              <a:t> </a:t>
            </a:r>
            <a:r>
              <a:rPr lang="en-US" dirty="0" err="1"/>
              <a:t>hàng</a:t>
            </a:r>
            <a:r>
              <a:rPr lang="en-US" dirty="0"/>
              <a:t> </a:t>
            </a:r>
            <a:r>
              <a:rPr lang="en-US" dirty="0" err="1"/>
              <a:t>thuận</a:t>
            </a:r>
            <a:r>
              <a:rPr lang="en-US" dirty="0"/>
              <a:t> </a:t>
            </a:r>
            <a:r>
              <a:rPr lang="en-US" dirty="0" err="1"/>
              <a:t>lợi</a:t>
            </a:r>
            <a:r>
              <a:rPr lang="en-US" dirty="0"/>
              <a:t> </a:t>
            </a:r>
            <a:r>
              <a:rPr lang="en-US" dirty="0" err="1"/>
              <a:t>hơn</a:t>
            </a:r>
            <a:endParaRPr lang="en-US" dirty="0">
              <a:latin typeface="Arial" pitchFamily="34" charset="0"/>
              <a:cs typeface="Arial" pitchFamily="34" charset="0"/>
            </a:endParaRPr>
          </a:p>
          <a:p>
            <a:pPr>
              <a:lnSpc>
                <a:spcPct val="120000"/>
              </a:lnSpc>
              <a:spcBef>
                <a:spcPts val="1200"/>
              </a:spcBef>
            </a:pPr>
            <a:endParaRPr lang="en-US" i="1" dirty="0"/>
          </a:p>
        </p:txBody>
      </p:sp>
    </p:spTree>
    <p:extLst>
      <p:ext uri="{BB962C8B-B14F-4D97-AF65-F5344CB8AC3E}">
        <p14:creationId xmlns:p14="http://schemas.microsoft.com/office/powerpoint/2010/main" val="1454462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855014" y="3278746"/>
            <a:ext cx="1947827" cy="279790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Title 1"/>
          <p:cNvSpPr>
            <a:spLocks noGrp="1"/>
          </p:cNvSpPr>
          <p:nvPr>
            <p:ph type="title"/>
          </p:nvPr>
        </p:nvSpPr>
        <p:spPr>
          <a:xfrm>
            <a:off x="457200" y="320040"/>
            <a:ext cx="7239000" cy="1143000"/>
          </a:xfrm>
        </p:spPr>
        <p:txBody>
          <a:bodyPr anchor="ctr">
            <a:normAutofit/>
          </a:bodyPr>
          <a:lstStyle/>
          <a:p>
            <a:r>
              <a:rPr lang="en-US" dirty="0" err="1"/>
              <a:t>Sự</a:t>
            </a:r>
            <a:r>
              <a:rPr lang="en-US" dirty="0"/>
              <a:t> </a:t>
            </a:r>
            <a:r>
              <a:rPr lang="en-US" dirty="0" err="1"/>
              <a:t>tăng</a:t>
            </a:r>
            <a:r>
              <a:rPr lang="en-US" dirty="0"/>
              <a:t> </a:t>
            </a:r>
            <a:r>
              <a:rPr lang="en-US" dirty="0" err="1"/>
              <a:t>trưởng</a:t>
            </a:r>
            <a:r>
              <a:rPr lang="en-US" dirty="0"/>
              <a:t> </a:t>
            </a:r>
            <a:r>
              <a:rPr lang="en-US" dirty="0" err="1"/>
              <a:t>của</a:t>
            </a:r>
            <a:r>
              <a:rPr lang="en-US" dirty="0"/>
              <a:t> </a:t>
            </a:r>
            <a:r>
              <a:rPr lang="en-US" dirty="0" err="1"/>
              <a:t>cbo</a:t>
            </a:r>
            <a:r>
              <a:rPr lang="en-US" dirty="0"/>
              <a:t> </a:t>
            </a:r>
          </a:p>
        </p:txBody>
      </p:sp>
      <p:graphicFrame>
        <p:nvGraphicFramePr>
          <p:cNvPr id="23" name="Content Placeholder 7"/>
          <p:cNvGraphicFramePr>
            <a:graphicFrameLocks noGrp="1"/>
          </p:cNvGraphicFramePr>
          <p:nvPr>
            <p:extLst>
              <p:ext uri="{D42A27DB-BD31-4B8C-83A1-F6EECF244321}">
                <p14:modId xmlns:p14="http://schemas.microsoft.com/office/powerpoint/2010/main" val="109449115"/>
              </p:ext>
            </p:extLst>
          </p:nvPr>
        </p:nvGraphicFramePr>
        <p:xfrm>
          <a:off x="-838200" y="1676400"/>
          <a:ext cx="8991600" cy="3690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4" name="Rectangle 23"/>
          <p:cNvSpPr/>
          <p:nvPr/>
        </p:nvSpPr>
        <p:spPr>
          <a:xfrm>
            <a:off x="4114800" y="2438400"/>
            <a:ext cx="1826088" cy="18288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35320" tIns="0" rIns="0" bIns="0" numCol="1" spcCol="797" anchor="t" anchorCtr="0">
            <a:noAutofit/>
          </a:bodyPr>
          <a:lstStyle/>
          <a:p>
            <a:pPr algn="l" defTabSz="892840">
              <a:lnSpc>
                <a:spcPct val="90000"/>
              </a:lnSpc>
              <a:spcBef>
                <a:spcPct val="0"/>
              </a:spcBef>
              <a:spcAft>
                <a:spcPct val="35000"/>
              </a:spcAft>
            </a:pPr>
            <a:r>
              <a:rPr lang="en-US" sz="2800" b="1" kern="1200" dirty="0">
                <a:latin typeface="Corbel" pitchFamily="34" charset="0"/>
                <a:cs typeface="Arial" panose="020B0604020202020204" pitchFamily="34" charset="0"/>
              </a:rPr>
              <a:t>2015</a:t>
            </a:r>
          </a:p>
          <a:p>
            <a:pPr marL="107619" lvl="1" indent="-107619" algn="l" defTabSz="502223">
              <a:lnSpc>
                <a:spcPct val="90000"/>
              </a:lnSpc>
              <a:spcBef>
                <a:spcPct val="0"/>
              </a:spcBef>
              <a:spcAft>
                <a:spcPct val="15000"/>
              </a:spcAft>
              <a:buChar char="••"/>
            </a:pPr>
            <a:r>
              <a:rPr lang="en-US" sz="2000" b="1" kern="1200" dirty="0">
                <a:latin typeface="Corbel" pitchFamily="34" charset="0"/>
                <a:cs typeface="Arial" panose="020B0604020202020204" pitchFamily="34" charset="0"/>
              </a:rPr>
              <a:t> 7 </a:t>
            </a:r>
            <a:r>
              <a:rPr lang="en-US" sz="2000" b="1" kern="1200" dirty="0" err="1">
                <a:latin typeface="Corbel" pitchFamily="34" charset="0"/>
                <a:cs typeface="Arial" panose="020B0604020202020204" pitchFamily="34" charset="0"/>
              </a:rPr>
              <a:t>tỉnh</a:t>
            </a:r>
            <a:r>
              <a:rPr lang="en-US" sz="2000" b="1" kern="1200" dirty="0">
                <a:latin typeface="Corbel" pitchFamily="34" charset="0"/>
                <a:cs typeface="Arial" panose="020B0604020202020204" pitchFamily="34" charset="0"/>
              </a:rPr>
              <a:t>/</a:t>
            </a:r>
            <a:r>
              <a:rPr lang="en-US" sz="2000" b="1" kern="1200" dirty="0" err="1">
                <a:latin typeface="Corbel" pitchFamily="34" charset="0"/>
                <a:cs typeface="Arial" panose="020B0604020202020204" pitchFamily="34" charset="0"/>
              </a:rPr>
              <a:t>thành</a:t>
            </a:r>
            <a:endParaRPr lang="en-US" sz="2000" b="1" kern="1200" dirty="0">
              <a:latin typeface="Corbel" pitchFamily="34" charset="0"/>
              <a:cs typeface="Arial" panose="020B0604020202020204" pitchFamily="34" charset="0"/>
            </a:endParaRPr>
          </a:p>
          <a:p>
            <a:pPr marL="107619" lvl="1" indent="-107619" algn="l" defTabSz="502223">
              <a:lnSpc>
                <a:spcPct val="90000"/>
              </a:lnSpc>
              <a:spcBef>
                <a:spcPct val="0"/>
              </a:spcBef>
              <a:spcAft>
                <a:spcPct val="15000"/>
              </a:spcAft>
              <a:buChar char="••"/>
            </a:pPr>
            <a:r>
              <a:rPr lang="en-US" sz="2000" b="1" kern="1200" dirty="0">
                <a:latin typeface="Corbel" pitchFamily="34" charset="0"/>
                <a:cs typeface="Arial" panose="020B0604020202020204" pitchFamily="34" charset="0"/>
              </a:rPr>
              <a:t> 37 CBO</a:t>
            </a:r>
          </a:p>
          <a:p>
            <a:pPr marL="107619" lvl="1" indent="-107619" algn="l" defTabSz="502223">
              <a:lnSpc>
                <a:spcPct val="90000"/>
              </a:lnSpc>
              <a:spcBef>
                <a:spcPct val="0"/>
              </a:spcBef>
              <a:spcAft>
                <a:spcPct val="15000"/>
              </a:spcAft>
              <a:buFontTx/>
              <a:buChar char="••"/>
            </a:pPr>
            <a:r>
              <a:rPr lang="en-US" sz="2000" b="1" kern="1200" dirty="0">
                <a:latin typeface="Corbel" pitchFamily="34" charset="0"/>
                <a:cs typeface="Arial" panose="020B0604020202020204" pitchFamily="34" charset="0"/>
              </a:rPr>
              <a:t> 660 </a:t>
            </a:r>
            <a:r>
              <a:rPr lang="en-US" sz="2000" b="1" dirty="0" err="1">
                <a:latin typeface="Corbel" pitchFamily="34" charset="0"/>
                <a:cs typeface="Arial" panose="020B0604020202020204" pitchFamily="34" charset="0"/>
              </a:rPr>
              <a:t>kh</a:t>
            </a:r>
            <a:r>
              <a:rPr lang="en-US" sz="2000" b="1" kern="1200" dirty="0">
                <a:latin typeface="Corbel" pitchFamily="34" charset="0"/>
                <a:cs typeface="Arial" panose="020B0604020202020204" pitchFamily="34" charset="0"/>
              </a:rPr>
              <a:t>/ CBO </a:t>
            </a:r>
          </a:p>
        </p:txBody>
      </p:sp>
      <p:sp>
        <p:nvSpPr>
          <p:cNvPr id="25" name="Rectangle 24"/>
          <p:cNvSpPr/>
          <p:nvPr/>
        </p:nvSpPr>
        <p:spPr>
          <a:xfrm>
            <a:off x="813498" y="3585001"/>
            <a:ext cx="1625154" cy="111408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35320" tIns="0" rIns="0" bIns="0" numCol="1" spcCol="797" anchor="t" anchorCtr="0">
            <a:noAutofit/>
          </a:bodyPr>
          <a:lstStyle/>
          <a:p>
            <a:pPr algn="l" defTabSz="892840">
              <a:lnSpc>
                <a:spcPct val="90000"/>
              </a:lnSpc>
              <a:spcBef>
                <a:spcPct val="0"/>
              </a:spcBef>
              <a:spcAft>
                <a:spcPct val="35000"/>
              </a:spcAft>
            </a:pPr>
            <a:r>
              <a:rPr lang="en-US" sz="2800" b="1" kern="1200" dirty="0">
                <a:latin typeface="Corbel" pitchFamily="34" charset="0"/>
                <a:cs typeface="Arial" panose="020B0604020202020204" pitchFamily="34" charset="0"/>
              </a:rPr>
              <a:t>2011</a:t>
            </a:r>
          </a:p>
          <a:p>
            <a:pPr marL="107619" lvl="1" indent="-107619" algn="l" defTabSz="502223">
              <a:lnSpc>
                <a:spcPct val="90000"/>
              </a:lnSpc>
              <a:spcBef>
                <a:spcPct val="0"/>
              </a:spcBef>
              <a:spcAft>
                <a:spcPct val="15000"/>
              </a:spcAft>
              <a:buChar char="••"/>
            </a:pPr>
            <a:r>
              <a:rPr lang="en-US" sz="2000" b="1" kern="1200" dirty="0">
                <a:latin typeface="Corbel" pitchFamily="34" charset="0"/>
                <a:cs typeface="Arial" panose="020B0604020202020204" pitchFamily="34" charset="0"/>
              </a:rPr>
              <a:t>2 </a:t>
            </a:r>
            <a:r>
              <a:rPr lang="en-US" sz="2000" b="1" dirty="0" err="1">
                <a:latin typeface="Corbel" pitchFamily="34" charset="0"/>
                <a:cs typeface="Arial" panose="020B0604020202020204" pitchFamily="34" charset="0"/>
              </a:rPr>
              <a:t>tỉnh</a:t>
            </a:r>
            <a:r>
              <a:rPr lang="en-US" sz="2000" b="1" dirty="0">
                <a:latin typeface="Corbel" pitchFamily="34" charset="0"/>
                <a:cs typeface="Arial" panose="020B0604020202020204" pitchFamily="34" charset="0"/>
              </a:rPr>
              <a:t>/</a:t>
            </a:r>
            <a:r>
              <a:rPr lang="en-US" sz="2000" b="1" dirty="0" err="1">
                <a:latin typeface="Corbel" pitchFamily="34" charset="0"/>
                <a:cs typeface="Arial" panose="020B0604020202020204" pitchFamily="34" charset="0"/>
              </a:rPr>
              <a:t>thành</a:t>
            </a:r>
            <a:endParaRPr lang="en-US" sz="2000" kern="1200" dirty="0">
              <a:latin typeface="Corbel" pitchFamily="34" charset="0"/>
              <a:cs typeface="Arial" panose="020B0604020202020204" pitchFamily="34" charset="0"/>
            </a:endParaRPr>
          </a:p>
          <a:p>
            <a:pPr marL="107619" lvl="1" indent="-107619" algn="l" defTabSz="502223">
              <a:lnSpc>
                <a:spcPct val="90000"/>
              </a:lnSpc>
              <a:spcBef>
                <a:spcPct val="0"/>
              </a:spcBef>
              <a:spcAft>
                <a:spcPct val="15000"/>
              </a:spcAft>
              <a:buChar char="••"/>
            </a:pPr>
            <a:r>
              <a:rPr lang="en-US" sz="2000" b="1" kern="1200" dirty="0">
                <a:latin typeface="Corbel" pitchFamily="34" charset="0"/>
                <a:cs typeface="Arial" panose="020B0604020202020204" pitchFamily="34" charset="0"/>
              </a:rPr>
              <a:t>10 CBO</a:t>
            </a:r>
          </a:p>
          <a:p>
            <a:pPr marL="107619" lvl="1" indent="-107619" algn="l" defTabSz="502223">
              <a:lnSpc>
                <a:spcPct val="90000"/>
              </a:lnSpc>
              <a:spcBef>
                <a:spcPct val="0"/>
              </a:spcBef>
              <a:spcAft>
                <a:spcPct val="15000"/>
              </a:spcAft>
              <a:buChar char="••"/>
            </a:pPr>
            <a:r>
              <a:rPr lang="en-US" sz="2000" b="1" kern="1200" dirty="0">
                <a:latin typeface="Corbel" pitchFamily="34" charset="0"/>
                <a:cs typeface="Arial" panose="020B0604020202020204" pitchFamily="34" charset="0"/>
              </a:rPr>
              <a:t>150 </a:t>
            </a:r>
            <a:r>
              <a:rPr lang="en-US" sz="2000" b="1" dirty="0" err="1">
                <a:latin typeface="Corbel" pitchFamily="34" charset="0"/>
                <a:cs typeface="Arial" panose="020B0604020202020204" pitchFamily="34" charset="0"/>
              </a:rPr>
              <a:t>khách</a:t>
            </a:r>
            <a:r>
              <a:rPr lang="en-US" sz="2000" b="1" dirty="0">
                <a:latin typeface="Corbel" pitchFamily="34" charset="0"/>
                <a:cs typeface="Arial" panose="020B0604020202020204" pitchFamily="34" charset="0"/>
              </a:rPr>
              <a:t> </a:t>
            </a:r>
            <a:r>
              <a:rPr lang="en-US" sz="2000" b="1" dirty="0" err="1">
                <a:latin typeface="Corbel" pitchFamily="34" charset="0"/>
                <a:cs typeface="Arial" panose="020B0604020202020204" pitchFamily="34" charset="0"/>
              </a:rPr>
              <a:t>hàng</a:t>
            </a:r>
            <a:r>
              <a:rPr lang="en-US" sz="2000" b="1" kern="1200" dirty="0">
                <a:latin typeface="Corbel" pitchFamily="34" charset="0"/>
                <a:cs typeface="Arial" panose="020B0604020202020204" pitchFamily="34" charset="0"/>
              </a:rPr>
              <a:t>/CBO</a:t>
            </a:r>
          </a:p>
        </p:txBody>
      </p:sp>
      <p:pic>
        <p:nvPicPr>
          <p:cNvPr id="26" name="Picture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4766" y="4098017"/>
            <a:ext cx="321469" cy="230654"/>
          </a:xfrm>
          <a:prstGeom prst="rect">
            <a:avLst/>
          </a:prstGeom>
        </p:spPr>
      </p:pic>
      <p:pic>
        <p:nvPicPr>
          <p:cNvPr id="27" name="Picture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57400" y="3124199"/>
            <a:ext cx="465446" cy="333958"/>
          </a:xfrm>
          <a:prstGeom prst="rect">
            <a:avLst/>
          </a:prstGeom>
        </p:spPr>
      </p:pic>
      <p:pic>
        <p:nvPicPr>
          <p:cNvPr id="28" name="Picture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58778" y="2667000"/>
            <a:ext cx="589359" cy="422865"/>
          </a:xfrm>
          <a:prstGeom prst="rect">
            <a:avLst/>
          </a:prstGeom>
        </p:spPr>
      </p:pic>
      <p:pic>
        <p:nvPicPr>
          <p:cNvPr id="29" name="Picture 2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08284" y="2286000"/>
            <a:ext cx="740116" cy="531033"/>
          </a:xfrm>
          <a:prstGeom prst="rect">
            <a:avLst/>
          </a:prstGeom>
        </p:spPr>
      </p:pic>
      <p:sp>
        <p:nvSpPr>
          <p:cNvPr id="30" name="Rectangle 29"/>
          <p:cNvSpPr/>
          <p:nvPr/>
        </p:nvSpPr>
        <p:spPr>
          <a:xfrm>
            <a:off x="283013" y="5638800"/>
            <a:ext cx="7702985" cy="923330"/>
          </a:xfrm>
          <a:prstGeom prst="rect">
            <a:avLst/>
          </a:prstGeom>
        </p:spPr>
        <p:txBody>
          <a:bodyPr wrap="square">
            <a:spAutoFit/>
          </a:bodyPr>
          <a:lstStyle/>
          <a:p>
            <a:r>
              <a:rPr lang="en-US" b="1" dirty="0">
                <a:solidFill>
                  <a:schemeClr val="accent1"/>
                </a:solidFill>
              </a:rPr>
              <a:t>31 CBO do </a:t>
            </a:r>
            <a:r>
              <a:rPr lang="en-US" b="1" dirty="0" err="1">
                <a:solidFill>
                  <a:schemeClr val="accent1"/>
                </a:solidFill>
              </a:rPr>
              <a:t>Trung</a:t>
            </a:r>
            <a:r>
              <a:rPr lang="en-US" b="1" dirty="0">
                <a:solidFill>
                  <a:schemeClr val="accent1"/>
                </a:solidFill>
              </a:rPr>
              <a:t> </a:t>
            </a:r>
            <a:r>
              <a:rPr lang="en-US" b="1" dirty="0" err="1">
                <a:solidFill>
                  <a:schemeClr val="accent1"/>
                </a:solidFill>
              </a:rPr>
              <a:t>tâm</a:t>
            </a:r>
            <a:r>
              <a:rPr lang="en-US" b="1" dirty="0">
                <a:solidFill>
                  <a:schemeClr val="accent1"/>
                </a:solidFill>
              </a:rPr>
              <a:t> LIFE </a:t>
            </a:r>
            <a:r>
              <a:rPr lang="en-US" b="1" dirty="0" err="1">
                <a:solidFill>
                  <a:schemeClr val="accent1"/>
                </a:solidFill>
              </a:rPr>
              <a:t>điều</a:t>
            </a:r>
            <a:r>
              <a:rPr lang="en-US" b="1" dirty="0">
                <a:solidFill>
                  <a:schemeClr val="accent1"/>
                </a:solidFill>
              </a:rPr>
              <a:t> </a:t>
            </a:r>
            <a:r>
              <a:rPr lang="en-US" b="1" dirty="0" err="1">
                <a:solidFill>
                  <a:schemeClr val="accent1"/>
                </a:solidFill>
              </a:rPr>
              <a:t>phối</a:t>
            </a:r>
            <a:r>
              <a:rPr lang="en-US" b="1" dirty="0">
                <a:solidFill>
                  <a:schemeClr val="accent1"/>
                </a:solidFill>
              </a:rPr>
              <a:t> &amp; </a:t>
            </a:r>
            <a:r>
              <a:rPr lang="en-US" b="1" dirty="0" err="1">
                <a:solidFill>
                  <a:schemeClr val="accent1"/>
                </a:solidFill>
              </a:rPr>
              <a:t>nâng</a:t>
            </a:r>
            <a:r>
              <a:rPr lang="en-US" b="1" dirty="0">
                <a:solidFill>
                  <a:schemeClr val="accent1"/>
                </a:solidFill>
              </a:rPr>
              <a:t> </a:t>
            </a:r>
            <a:r>
              <a:rPr lang="en-US" b="1" dirty="0" err="1">
                <a:solidFill>
                  <a:schemeClr val="accent1"/>
                </a:solidFill>
              </a:rPr>
              <a:t>cao</a:t>
            </a:r>
            <a:r>
              <a:rPr lang="en-US" b="1" dirty="0">
                <a:solidFill>
                  <a:schemeClr val="accent1"/>
                </a:solidFill>
              </a:rPr>
              <a:t> </a:t>
            </a:r>
            <a:r>
              <a:rPr lang="en-US" b="1" dirty="0" err="1">
                <a:solidFill>
                  <a:schemeClr val="accent1"/>
                </a:solidFill>
              </a:rPr>
              <a:t>năng</a:t>
            </a:r>
            <a:r>
              <a:rPr lang="en-US" b="1" dirty="0">
                <a:solidFill>
                  <a:schemeClr val="accent1"/>
                </a:solidFill>
              </a:rPr>
              <a:t> </a:t>
            </a:r>
            <a:r>
              <a:rPr lang="en-US" b="1" dirty="0" err="1">
                <a:solidFill>
                  <a:schemeClr val="accent1"/>
                </a:solidFill>
              </a:rPr>
              <a:t>lực</a:t>
            </a:r>
            <a:r>
              <a:rPr lang="en-US" b="1" dirty="0">
                <a:solidFill>
                  <a:schemeClr val="accent1"/>
                </a:solidFill>
              </a:rPr>
              <a:t> </a:t>
            </a:r>
            <a:r>
              <a:rPr lang="en-US" dirty="0" err="1"/>
              <a:t>dưới</a:t>
            </a:r>
            <a:r>
              <a:rPr lang="en-US" dirty="0"/>
              <a:t> </a:t>
            </a:r>
            <a:r>
              <a:rPr lang="en-US" dirty="0" err="1"/>
              <a:t>dự</a:t>
            </a:r>
            <a:r>
              <a:rPr lang="en-US" dirty="0"/>
              <a:t> </a:t>
            </a:r>
            <a:r>
              <a:rPr lang="en-US" dirty="0" err="1"/>
              <a:t>án</a:t>
            </a:r>
            <a:r>
              <a:rPr lang="en-US" dirty="0"/>
              <a:t> </a:t>
            </a:r>
            <a:r>
              <a:rPr lang="en-US" i="1" dirty="0"/>
              <a:t>VUSTA-</a:t>
            </a:r>
            <a:r>
              <a:rPr lang="en-US" i="1" dirty="0" err="1"/>
              <a:t>Quỹ</a:t>
            </a:r>
            <a:r>
              <a:rPr lang="en-US" i="1" dirty="0"/>
              <a:t> </a:t>
            </a:r>
            <a:r>
              <a:rPr lang="en-US" i="1" dirty="0" err="1"/>
              <a:t>Toàn</a:t>
            </a:r>
            <a:r>
              <a:rPr lang="en-US" i="1" dirty="0"/>
              <a:t> </a:t>
            </a:r>
            <a:r>
              <a:rPr lang="en-US" i="1" dirty="0" err="1"/>
              <a:t>cầu</a:t>
            </a:r>
            <a:r>
              <a:rPr lang="en-US" i="1" dirty="0"/>
              <a:t> PC HIV</a:t>
            </a:r>
            <a:r>
              <a:rPr lang="en-US" dirty="0"/>
              <a:t> </a:t>
            </a:r>
            <a:r>
              <a:rPr lang="en-US" dirty="0" err="1"/>
              <a:t>và</a:t>
            </a:r>
            <a:r>
              <a:rPr lang="en-US" dirty="0"/>
              <a:t> </a:t>
            </a:r>
            <a:r>
              <a:rPr lang="en-US" dirty="0" err="1"/>
              <a:t>dự</a:t>
            </a:r>
            <a:r>
              <a:rPr lang="en-US" dirty="0"/>
              <a:t> </a:t>
            </a:r>
            <a:r>
              <a:rPr lang="en-US" dirty="0" err="1"/>
              <a:t>án</a:t>
            </a:r>
            <a:r>
              <a:rPr lang="en-US" dirty="0"/>
              <a:t> </a:t>
            </a:r>
            <a:r>
              <a:rPr lang="en-US" i="1" dirty="0" err="1"/>
              <a:t>Tăng</a:t>
            </a:r>
            <a:r>
              <a:rPr lang="en-US" i="1" dirty="0"/>
              <a:t> </a:t>
            </a:r>
            <a:r>
              <a:rPr lang="en-US" i="1" dirty="0" err="1"/>
              <a:t>cường</a:t>
            </a:r>
            <a:r>
              <a:rPr lang="en-US" i="1" dirty="0"/>
              <a:t> </a:t>
            </a:r>
            <a:r>
              <a:rPr lang="en-US" i="1" dirty="0" err="1"/>
              <a:t>Kết</a:t>
            </a:r>
            <a:r>
              <a:rPr lang="en-US" i="1" dirty="0"/>
              <a:t> </a:t>
            </a:r>
            <a:r>
              <a:rPr lang="en-US" i="1" dirty="0" err="1"/>
              <a:t>nối</a:t>
            </a:r>
            <a:r>
              <a:rPr lang="en-US" i="1" dirty="0"/>
              <a:t> </a:t>
            </a:r>
            <a:r>
              <a:rPr lang="en-US" i="1" dirty="0" err="1"/>
              <a:t>Cộng</a:t>
            </a:r>
            <a:r>
              <a:rPr lang="en-US" i="1" dirty="0"/>
              <a:t> </a:t>
            </a:r>
            <a:r>
              <a:rPr lang="en-US" i="1" dirty="0" err="1"/>
              <a:t>đồng</a:t>
            </a:r>
            <a:r>
              <a:rPr lang="en-US" i="1" dirty="0"/>
              <a:t> PC HIV </a:t>
            </a:r>
            <a:r>
              <a:rPr lang="en-US" i="1" dirty="0" err="1"/>
              <a:t>phía</a:t>
            </a:r>
            <a:r>
              <a:rPr lang="en-US" i="1" dirty="0"/>
              <a:t> </a:t>
            </a:r>
            <a:r>
              <a:rPr lang="en-US" i="1" dirty="0" err="1"/>
              <a:t>nam</a:t>
            </a:r>
            <a:r>
              <a:rPr lang="en-US" i="1" dirty="0"/>
              <a:t> do USAID </a:t>
            </a:r>
            <a:r>
              <a:rPr lang="en-US" i="1" dirty="0" err="1"/>
              <a:t>tài</a:t>
            </a:r>
            <a:r>
              <a:rPr lang="en-US" i="1" dirty="0"/>
              <a:t> </a:t>
            </a:r>
            <a:r>
              <a:rPr lang="en-US" i="1" dirty="0" err="1"/>
              <a:t>trợ</a:t>
            </a:r>
            <a:endParaRPr lang="en-US" i="1" dirty="0"/>
          </a:p>
        </p:txBody>
      </p:sp>
    </p:spTree>
    <p:extLst>
      <p:ext uri="{BB962C8B-B14F-4D97-AF65-F5344CB8AC3E}">
        <p14:creationId xmlns:p14="http://schemas.microsoft.com/office/powerpoint/2010/main" val="1816747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7696200" cy="1096298"/>
          </a:xfrm>
        </p:spPr>
        <p:txBody>
          <a:bodyPr>
            <a:noAutofit/>
          </a:bodyPr>
          <a:lstStyle/>
          <a:p>
            <a:r>
              <a:rPr lang="en-US" sz="3200" b="1" dirty="0">
                <a:cs typeface="Arial" panose="020B0604020202020204" pitchFamily="34" charset="0"/>
              </a:rPr>
              <a:t/>
            </a:r>
            <a:br>
              <a:rPr lang="en-US" sz="3200" b="1" dirty="0">
                <a:cs typeface="Arial" panose="020B0604020202020204" pitchFamily="34" charset="0"/>
              </a:rPr>
            </a:br>
            <a:r>
              <a:rPr lang="en-US" sz="3200" dirty="0">
                <a:cs typeface="Arial" panose="020B0604020202020204" pitchFamily="34" charset="0"/>
              </a:rPr>
              <a:t/>
            </a:r>
            <a:br>
              <a:rPr lang="en-US" sz="3200" dirty="0">
                <a:cs typeface="Arial" panose="020B0604020202020204" pitchFamily="34" charset="0"/>
              </a:rPr>
            </a:br>
            <a:r>
              <a:rPr lang="en-US" sz="3200" dirty="0">
                <a:cs typeface="Arial" panose="020B0604020202020204" pitchFamily="34" charset="0"/>
              </a:rPr>
              <a:t>ĐÓNG GÓP CỦA CBO: ‘</a:t>
            </a:r>
            <a:r>
              <a:rPr lang="en-US" sz="3200" dirty="0" err="1">
                <a:cs typeface="Arial" panose="020B0604020202020204" pitchFamily="34" charset="0"/>
              </a:rPr>
              <a:t>lắp</a:t>
            </a:r>
            <a:r>
              <a:rPr lang="en-US" sz="3200" dirty="0">
                <a:cs typeface="Arial" panose="020B0604020202020204" pitchFamily="34" charset="0"/>
              </a:rPr>
              <a:t> </a:t>
            </a:r>
            <a:r>
              <a:rPr lang="en-US" sz="3200" dirty="0" err="1">
                <a:cs typeface="Arial" panose="020B0604020202020204" pitchFamily="34" charset="0"/>
              </a:rPr>
              <a:t>đầy</a:t>
            </a:r>
            <a:r>
              <a:rPr lang="en-US" sz="3200" dirty="0">
                <a:cs typeface="Arial" panose="020B0604020202020204" pitchFamily="34" charset="0"/>
              </a:rPr>
              <a:t>’ </a:t>
            </a:r>
            <a:r>
              <a:rPr lang="en-US" sz="3200" dirty="0" err="1">
                <a:cs typeface="Arial" panose="020B0604020202020204" pitchFamily="34" charset="0"/>
              </a:rPr>
              <a:t>lỗ</a:t>
            </a:r>
            <a:r>
              <a:rPr lang="en-US" sz="3200" dirty="0">
                <a:cs typeface="Arial" panose="020B0604020202020204" pitchFamily="34" charset="0"/>
              </a:rPr>
              <a:t> </a:t>
            </a:r>
            <a:r>
              <a:rPr lang="en-US" sz="3200" dirty="0" err="1">
                <a:cs typeface="Arial" panose="020B0604020202020204" pitchFamily="34" charset="0"/>
              </a:rPr>
              <a:t>hổng</a:t>
            </a:r>
            <a:r>
              <a:rPr lang="en-US" sz="3200" dirty="0">
                <a:cs typeface="Arial" panose="020B0604020202020204" pitchFamily="34" charset="0"/>
              </a:rPr>
              <a:t> KẾT NỐI VÀ DUY TRÌ ĐIỀU TRỊ</a:t>
            </a:r>
          </a:p>
        </p:txBody>
      </p:sp>
      <p:sp>
        <p:nvSpPr>
          <p:cNvPr id="8" name="Rectangle 7"/>
          <p:cNvSpPr/>
          <p:nvPr/>
        </p:nvSpPr>
        <p:spPr>
          <a:xfrm>
            <a:off x="4855014" y="3278746"/>
            <a:ext cx="1947827" cy="279790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pSp>
        <p:nvGrpSpPr>
          <p:cNvPr id="16" name="Group 15"/>
          <p:cNvGrpSpPr/>
          <p:nvPr/>
        </p:nvGrpSpPr>
        <p:grpSpPr>
          <a:xfrm>
            <a:off x="243601" y="2895600"/>
            <a:ext cx="8519399" cy="3200400"/>
            <a:chOff x="243601" y="2438400"/>
            <a:chExt cx="8519399" cy="320040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601" y="2438400"/>
              <a:ext cx="8519399"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248902" y="4572000"/>
              <a:ext cx="7737097" cy="1066800"/>
              <a:chOff x="248902" y="4572000"/>
              <a:chExt cx="7737097" cy="1066800"/>
            </a:xfrm>
          </p:grpSpPr>
          <p:sp>
            <p:nvSpPr>
              <p:cNvPr id="4" name="TextBox 3"/>
              <p:cNvSpPr txBox="1"/>
              <p:nvPr/>
            </p:nvSpPr>
            <p:spPr>
              <a:xfrm>
                <a:off x="248902" y="4572000"/>
                <a:ext cx="1280399" cy="1015663"/>
              </a:xfrm>
              <a:prstGeom prst="rect">
                <a:avLst/>
              </a:prstGeom>
              <a:solidFill>
                <a:srgbClr val="00ACA8"/>
              </a:solidFill>
            </p:spPr>
            <p:txBody>
              <a:bodyPr wrap="square" rtlCol="0">
                <a:spAutoFit/>
              </a:bodyPr>
              <a:lstStyle/>
              <a:p>
                <a:endParaRPr lang="en-US" sz="1200" b="1" dirty="0">
                  <a:latin typeface="Arial" pitchFamily="34" charset="0"/>
                  <a:ea typeface="Tahoma" pitchFamily="34" charset="0"/>
                  <a:cs typeface="Arial" pitchFamily="34" charset="0"/>
                </a:endParaRPr>
              </a:p>
              <a:p>
                <a:endParaRPr lang="en-US" sz="1200" b="1" dirty="0">
                  <a:latin typeface="Arial" pitchFamily="34" charset="0"/>
                  <a:ea typeface="Tahoma" pitchFamily="34" charset="0"/>
                  <a:cs typeface="Arial" pitchFamily="34" charset="0"/>
                </a:endParaRPr>
              </a:p>
              <a:p>
                <a:r>
                  <a:rPr lang="en-US" sz="1200" b="1" dirty="0" err="1">
                    <a:latin typeface="Arial" pitchFamily="34" charset="0"/>
                    <a:ea typeface="Tahoma" pitchFamily="34" charset="0"/>
                    <a:cs typeface="Arial" pitchFamily="34" charset="0"/>
                  </a:rPr>
                  <a:t>Khách</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hàng</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tiếp</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cận</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được</a:t>
                </a:r>
                <a:endParaRPr lang="en-US" sz="1200" b="1" dirty="0">
                  <a:latin typeface="Arial" pitchFamily="34" charset="0"/>
                  <a:ea typeface="Tahoma" pitchFamily="34" charset="0"/>
                  <a:cs typeface="Arial" pitchFamily="34" charset="0"/>
                </a:endParaRPr>
              </a:p>
              <a:p>
                <a:endParaRPr lang="en-US" sz="1200" b="1" dirty="0">
                  <a:latin typeface="Arial" pitchFamily="34" charset="0"/>
                  <a:ea typeface="Tahoma" pitchFamily="34" charset="0"/>
                  <a:cs typeface="Arial" pitchFamily="34" charset="0"/>
                </a:endParaRPr>
              </a:p>
            </p:txBody>
          </p:sp>
          <p:sp>
            <p:nvSpPr>
              <p:cNvPr id="12" name="TextBox 11"/>
              <p:cNvSpPr txBox="1"/>
              <p:nvPr/>
            </p:nvSpPr>
            <p:spPr>
              <a:xfrm>
                <a:off x="1828800" y="4572000"/>
                <a:ext cx="1280399" cy="1015663"/>
              </a:xfrm>
              <a:prstGeom prst="rect">
                <a:avLst/>
              </a:prstGeom>
              <a:solidFill>
                <a:srgbClr val="00ACA8"/>
              </a:solidFill>
            </p:spPr>
            <p:txBody>
              <a:bodyPr wrap="square" rtlCol="0">
                <a:spAutoFit/>
              </a:bodyPr>
              <a:lstStyle/>
              <a:p>
                <a:r>
                  <a:rPr lang="en-US" sz="1200" b="1" dirty="0" err="1">
                    <a:latin typeface="Arial" pitchFamily="34" charset="0"/>
                    <a:ea typeface="Tahoma" pitchFamily="34" charset="0"/>
                    <a:cs typeface="Arial" pitchFamily="34" charset="0"/>
                  </a:rPr>
                  <a:t>Khách</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hàng</a:t>
                </a:r>
                <a:r>
                  <a:rPr lang="en-US" sz="1200" b="1" dirty="0">
                    <a:latin typeface="Arial" pitchFamily="34" charset="0"/>
                    <a:ea typeface="Tahoma" pitchFamily="34" charset="0"/>
                    <a:cs typeface="Arial" pitchFamily="34" charset="0"/>
                  </a:rPr>
                  <a:t> HIV </a:t>
                </a:r>
                <a:r>
                  <a:rPr lang="en-US" sz="1200" b="1" dirty="0" err="1">
                    <a:latin typeface="Arial" pitchFamily="34" charset="0"/>
                    <a:ea typeface="Tahoma" pitchFamily="34" charset="0"/>
                    <a:cs typeface="Arial" pitchFamily="34" charset="0"/>
                  </a:rPr>
                  <a:t>dương</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tính</a:t>
                </a:r>
                <a:r>
                  <a:rPr lang="en-US" sz="1200" b="1" dirty="0">
                    <a:latin typeface="Arial" pitchFamily="34" charset="0"/>
                    <a:ea typeface="Tahoma" pitchFamily="34" charset="0"/>
                    <a:cs typeface="Arial" pitchFamily="34" charset="0"/>
                  </a:rPr>
                  <a:t> / </a:t>
                </a:r>
                <a:r>
                  <a:rPr lang="en-US" sz="1200" b="1" dirty="0" err="1">
                    <a:latin typeface="Arial" pitchFamily="34" charset="0"/>
                    <a:ea typeface="Tahoma" pitchFamily="34" charset="0"/>
                    <a:cs typeface="Arial" pitchFamily="34" charset="0"/>
                  </a:rPr>
                  <a:t>đủ</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chuẩn</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điều</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trị</a:t>
                </a:r>
                <a:r>
                  <a:rPr lang="en-US" sz="1200" b="1" dirty="0">
                    <a:latin typeface="Arial" pitchFamily="34" charset="0"/>
                    <a:ea typeface="Tahoma" pitchFamily="34" charset="0"/>
                    <a:cs typeface="Arial" pitchFamily="34" charset="0"/>
                  </a:rPr>
                  <a:t> Methadone</a:t>
                </a:r>
              </a:p>
            </p:txBody>
          </p:sp>
          <p:sp>
            <p:nvSpPr>
              <p:cNvPr id="13" name="TextBox 12"/>
              <p:cNvSpPr txBox="1"/>
              <p:nvPr/>
            </p:nvSpPr>
            <p:spPr>
              <a:xfrm>
                <a:off x="3429000" y="4953000"/>
                <a:ext cx="1280399" cy="646331"/>
              </a:xfrm>
              <a:prstGeom prst="rect">
                <a:avLst/>
              </a:prstGeom>
              <a:solidFill>
                <a:srgbClr val="00ACA8"/>
              </a:solidFill>
            </p:spPr>
            <p:txBody>
              <a:bodyPr wrap="square" rtlCol="0">
                <a:spAutoFit/>
              </a:bodyPr>
              <a:lstStyle/>
              <a:p>
                <a:r>
                  <a:rPr lang="en-US" sz="1200" b="1" dirty="0" err="1">
                    <a:latin typeface="Arial" pitchFamily="34" charset="0"/>
                    <a:ea typeface="Tahoma" pitchFamily="34" charset="0"/>
                    <a:cs typeface="Arial" pitchFamily="34" charset="0"/>
                  </a:rPr>
                  <a:t>Khách</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hàng</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được</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điều</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trị</a:t>
                </a:r>
                <a:endParaRPr lang="en-US" sz="1200" b="1" dirty="0">
                  <a:latin typeface="Arial" pitchFamily="34" charset="0"/>
                  <a:ea typeface="Tahoma" pitchFamily="34" charset="0"/>
                  <a:cs typeface="Arial" pitchFamily="34" charset="0"/>
                </a:endParaRPr>
              </a:p>
              <a:p>
                <a:endParaRPr lang="en-US" sz="1200" b="1" dirty="0">
                  <a:latin typeface="Arial" pitchFamily="34" charset="0"/>
                  <a:ea typeface="Tahoma" pitchFamily="34" charset="0"/>
                  <a:cs typeface="Arial" pitchFamily="34" charset="0"/>
                </a:endParaRPr>
              </a:p>
            </p:txBody>
          </p:sp>
          <p:sp>
            <p:nvSpPr>
              <p:cNvPr id="14" name="TextBox 13"/>
              <p:cNvSpPr txBox="1"/>
              <p:nvPr/>
            </p:nvSpPr>
            <p:spPr>
              <a:xfrm>
                <a:off x="5029200" y="4953000"/>
                <a:ext cx="1280399" cy="646331"/>
              </a:xfrm>
              <a:prstGeom prst="rect">
                <a:avLst/>
              </a:prstGeom>
              <a:solidFill>
                <a:srgbClr val="00ACA8"/>
              </a:solidFill>
            </p:spPr>
            <p:txBody>
              <a:bodyPr wrap="square" rtlCol="0">
                <a:spAutoFit/>
              </a:bodyPr>
              <a:lstStyle/>
              <a:p>
                <a:r>
                  <a:rPr lang="en-US" sz="1200" b="1" dirty="0" err="1">
                    <a:latin typeface="Arial" pitchFamily="34" charset="0"/>
                    <a:ea typeface="Tahoma" pitchFamily="34" charset="0"/>
                    <a:cs typeface="Arial" pitchFamily="34" charset="0"/>
                  </a:rPr>
                  <a:t>Khách</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hàng</a:t>
                </a:r>
                <a:r>
                  <a:rPr lang="en-US" sz="1200" b="1" dirty="0">
                    <a:latin typeface="Arial" pitchFamily="34" charset="0"/>
                    <a:ea typeface="Tahoma" pitchFamily="34" charset="0"/>
                    <a:cs typeface="Arial" pitchFamily="34" charset="0"/>
                  </a:rPr>
                  <a:t> </a:t>
                </a:r>
              </a:p>
              <a:p>
                <a:r>
                  <a:rPr lang="en-US" sz="1200" b="1" dirty="0">
                    <a:latin typeface="Arial" pitchFamily="34" charset="0"/>
                    <a:ea typeface="Tahoma" pitchFamily="34" charset="0"/>
                    <a:cs typeface="Arial" pitchFamily="34" charset="0"/>
                  </a:rPr>
                  <a:t>ở </a:t>
                </a:r>
                <a:r>
                  <a:rPr lang="en-US" sz="1200" b="1" dirty="0" err="1">
                    <a:latin typeface="Arial" pitchFamily="34" charset="0"/>
                    <a:ea typeface="Tahoma" pitchFamily="34" charset="0"/>
                    <a:cs typeface="Arial" pitchFamily="34" charset="0"/>
                  </a:rPr>
                  <a:t>lại</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điều</a:t>
                </a:r>
                <a:r>
                  <a:rPr lang="en-US" sz="1200" b="1" dirty="0">
                    <a:latin typeface="Arial" pitchFamily="34" charset="0"/>
                    <a:ea typeface="Tahoma" pitchFamily="34" charset="0"/>
                    <a:cs typeface="Arial" pitchFamily="34" charset="0"/>
                  </a:rPr>
                  <a:t> </a:t>
                </a:r>
                <a:r>
                  <a:rPr lang="en-US" sz="1200" b="1" dirty="0" err="1">
                    <a:latin typeface="Arial" pitchFamily="34" charset="0"/>
                    <a:ea typeface="Tahoma" pitchFamily="34" charset="0"/>
                    <a:cs typeface="Arial" pitchFamily="34" charset="0"/>
                  </a:rPr>
                  <a:t>trị</a:t>
                </a:r>
                <a:endParaRPr lang="en-US" sz="1200" b="1" dirty="0">
                  <a:latin typeface="Arial" pitchFamily="34" charset="0"/>
                  <a:ea typeface="Tahoma" pitchFamily="34" charset="0"/>
                  <a:cs typeface="Arial" pitchFamily="34" charset="0"/>
                </a:endParaRPr>
              </a:p>
              <a:p>
                <a:endParaRPr lang="en-US" sz="1200" b="1" dirty="0">
                  <a:latin typeface="Arial" pitchFamily="34" charset="0"/>
                  <a:ea typeface="Tahoma" pitchFamily="34" charset="0"/>
                  <a:cs typeface="Arial" pitchFamily="34" charset="0"/>
                </a:endParaRPr>
              </a:p>
            </p:txBody>
          </p:sp>
          <p:sp>
            <p:nvSpPr>
              <p:cNvPr id="15" name="TextBox 14"/>
              <p:cNvSpPr txBox="1"/>
              <p:nvPr/>
            </p:nvSpPr>
            <p:spPr>
              <a:xfrm>
                <a:off x="6705600" y="4869359"/>
                <a:ext cx="1280399" cy="769441"/>
              </a:xfrm>
              <a:prstGeom prst="rect">
                <a:avLst/>
              </a:prstGeom>
              <a:solidFill>
                <a:srgbClr val="00ACA8"/>
              </a:solidFill>
            </p:spPr>
            <p:txBody>
              <a:bodyPr wrap="square" rtlCol="0">
                <a:spAutoFit/>
              </a:bodyPr>
              <a:lstStyle/>
              <a:p>
                <a:r>
                  <a:rPr lang="en-US" sz="1100" b="1" dirty="0" err="1">
                    <a:latin typeface="Arial" pitchFamily="34" charset="0"/>
                    <a:ea typeface="Tahoma" pitchFamily="34" charset="0"/>
                    <a:cs typeface="Arial" pitchFamily="34" charset="0"/>
                  </a:rPr>
                  <a:t>Khách</a:t>
                </a:r>
                <a:r>
                  <a:rPr lang="en-US" sz="1100" b="1" dirty="0">
                    <a:latin typeface="Arial" pitchFamily="34" charset="0"/>
                    <a:ea typeface="Tahoma" pitchFamily="34" charset="0"/>
                    <a:cs typeface="Arial" pitchFamily="34" charset="0"/>
                  </a:rPr>
                  <a:t> </a:t>
                </a:r>
                <a:r>
                  <a:rPr lang="en-US" sz="1100" b="1" dirty="0" err="1">
                    <a:latin typeface="Arial" pitchFamily="34" charset="0"/>
                    <a:ea typeface="Tahoma" pitchFamily="34" charset="0"/>
                    <a:cs typeface="Arial" pitchFamily="34" charset="0"/>
                  </a:rPr>
                  <a:t>hàng</a:t>
                </a:r>
                <a:r>
                  <a:rPr lang="en-US" sz="1100" b="1" dirty="0">
                    <a:latin typeface="Arial" pitchFamily="34" charset="0"/>
                    <a:ea typeface="Tahoma" pitchFamily="34" charset="0"/>
                    <a:cs typeface="Arial" pitchFamily="34" charset="0"/>
                  </a:rPr>
                  <a:t> </a:t>
                </a:r>
                <a:r>
                  <a:rPr lang="en-US" sz="1100" b="1" dirty="0" err="1">
                    <a:latin typeface="Arial" pitchFamily="34" charset="0"/>
                    <a:ea typeface="Tahoma" pitchFamily="34" charset="0"/>
                    <a:cs typeface="Arial" pitchFamily="34" charset="0"/>
                  </a:rPr>
                  <a:t>điều</a:t>
                </a:r>
                <a:r>
                  <a:rPr lang="en-US" sz="1100" b="1" dirty="0">
                    <a:latin typeface="Arial" pitchFamily="34" charset="0"/>
                    <a:ea typeface="Tahoma" pitchFamily="34" charset="0"/>
                    <a:cs typeface="Arial" pitchFamily="34" charset="0"/>
                  </a:rPr>
                  <a:t> </a:t>
                </a:r>
                <a:r>
                  <a:rPr lang="en-US" sz="1100" b="1" dirty="0" err="1">
                    <a:latin typeface="Arial" pitchFamily="34" charset="0"/>
                    <a:ea typeface="Tahoma" pitchFamily="34" charset="0"/>
                    <a:cs typeface="Arial" pitchFamily="34" charset="0"/>
                  </a:rPr>
                  <a:t>trị</a:t>
                </a:r>
                <a:r>
                  <a:rPr lang="en-US" sz="1100" b="1" dirty="0">
                    <a:latin typeface="Arial" pitchFamily="34" charset="0"/>
                    <a:ea typeface="Tahoma" pitchFamily="34" charset="0"/>
                    <a:cs typeface="Arial" pitchFamily="34" charset="0"/>
                  </a:rPr>
                  <a:t> </a:t>
                </a:r>
                <a:r>
                  <a:rPr lang="en-US" sz="1100" b="1" dirty="0" err="1">
                    <a:latin typeface="Arial" pitchFamily="34" charset="0"/>
                    <a:ea typeface="Tahoma" pitchFamily="34" charset="0"/>
                    <a:cs typeface="Arial" pitchFamily="34" charset="0"/>
                  </a:rPr>
                  <a:t>ổn</a:t>
                </a:r>
                <a:r>
                  <a:rPr lang="en-US" sz="1100" b="1" dirty="0">
                    <a:latin typeface="Arial" pitchFamily="34" charset="0"/>
                    <a:ea typeface="Tahoma" pitchFamily="34" charset="0"/>
                    <a:cs typeface="Arial" pitchFamily="34" charset="0"/>
                  </a:rPr>
                  <a:t> </a:t>
                </a:r>
                <a:r>
                  <a:rPr lang="en-US" sz="1100" b="1" dirty="0" err="1">
                    <a:latin typeface="Arial" pitchFamily="34" charset="0"/>
                    <a:ea typeface="Tahoma" pitchFamily="34" charset="0"/>
                    <a:cs typeface="Arial" pitchFamily="34" charset="0"/>
                  </a:rPr>
                  <a:t>định</a:t>
                </a:r>
                <a:r>
                  <a:rPr lang="en-US" sz="1100" b="1" dirty="0">
                    <a:latin typeface="Arial" pitchFamily="34" charset="0"/>
                    <a:ea typeface="Tahoma" pitchFamily="34" charset="0"/>
                    <a:cs typeface="Arial" pitchFamily="34" charset="0"/>
                  </a:rPr>
                  <a:t>, </a:t>
                </a:r>
                <a:r>
                  <a:rPr lang="en-US" sz="1100" b="1" dirty="0" err="1">
                    <a:latin typeface="Arial" pitchFamily="34" charset="0"/>
                    <a:ea typeface="Tahoma" pitchFamily="34" charset="0"/>
                    <a:cs typeface="Arial" pitchFamily="34" charset="0"/>
                  </a:rPr>
                  <a:t>tải</a:t>
                </a:r>
                <a:r>
                  <a:rPr lang="en-US" sz="1100" b="1" dirty="0">
                    <a:latin typeface="Arial" pitchFamily="34" charset="0"/>
                    <a:ea typeface="Tahoma" pitchFamily="34" charset="0"/>
                    <a:cs typeface="Arial" pitchFamily="34" charset="0"/>
                  </a:rPr>
                  <a:t> </a:t>
                </a:r>
                <a:r>
                  <a:rPr lang="en-US" sz="1100" b="1" dirty="0" err="1">
                    <a:latin typeface="Arial" pitchFamily="34" charset="0"/>
                    <a:ea typeface="Tahoma" pitchFamily="34" charset="0"/>
                    <a:cs typeface="Arial" pitchFamily="34" charset="0"/>
                  </a:rPr>
                  <a:t>lượng</a:t>
                </a:r>
                <a:r>
                  <a:rPr lang="en-US" sz="1100" b="1" dirty="0">
                    <a:latin typeface="Arial" pitchFamily="34" charset="0"/>
                    <a:ea typeface="Tahoma" pitchFamily="34" charset="0"/>
                    <a:cs typeface="Arial" pitchFamily="34" charset="0"/>
                  </a:rPr>
                  <a:t> vi </a:t>
                </a:r>
                <a:r>
                  <a:rPr lang="en-US" sz="1100" b="1" err="1">
                    <a:latin typeface="Arial" pitchFamily="34" charset="0"/>
                    <a:ea typeface="Tahoma" pitchFamily="34" charset="0"/>
                    <a:cs typeface="Arial" pitchFamily="34" charset="0"/>
                  </a:rPr>
                  <a:t>rút</a:t>
                </a:r>
                <a:r>
                  <a:rPr lang="en-US" sz="1100" b="1">
                    <a:latin typeface="Arial" pitchFamily="34" charset="0"/>
                    <a:ea typeface="Tahoma" pitchFamily="34" charset="0"/>
                    <a:cs typeface="Arial" pitchFamily="34" charset="0"/>
                  </a:rPr>
                  <a:t> </a:t>
                </a:r>
                <a:r>
                  <a:rPr lang="en-US" sz="1100" b="1" smtClean="0">
                    <a:latin typeface="Arial" pitchFamily="34" charset="0"/>
                    <a:ea typeface="Tahoma" pitchFamily="34" charset="0"/>
                    <a:cs typeface="Arial" pitchFamily="34" charset="0"/>
                  </a:rPr>
                  <a:t>dưới </a:t>
                </a:r>
                <a:r>
                  <a:rPr lang="en-US" sz="1100" b="1" dirty="0" err="1">
                    <a:latin typeface="Arial" pitchFamily="34" charset="0"/>
                    <a:ea typeface="Tahoma" pitchFamily="34" charset="0"/>
                    <a:cs typeface="Arial" pitchFamily="34" charset="0"/>
                  </a:rPr>
                  <a:t>ngưỡng</a:t>
                </a:r>
                <a:endParaRPr lang="en-US" sz="1100" b="1" dirty="0">
                  <a:latin typeface="Arial" pitchFamily="34" charset="0"/>
                  <a:ea typeface="Tahoma" pitchFamily="34" charset="0"/>
                  <a:cs typeface="Arial" pitchFamily="34" charset="0"/>
                </a:endParaRPr>
              </a:p>
            </p:txBody>
          </p:sp>
        </p:grpSp>
      </p:grpSp>
    </p:spTree>
    <p:extLst>
      <p:ext uri="{BB962C8B-B14F-4D97-AF65-F5344CB8AC3E}">
        <p14:creationId xmlns:p14="http://schemas.microsoft.com/office/powerpoint/2010/main" val="2360212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dirty="0" err="1"/>
              <a:t>Hoạt</a:t>
            </a:r>
            <a:r>
              <a:rPr lang="en-US" dirty="0"/>
              <a:t> </a:t>
            </a:r>
            <a:r>
              <a:rPr lang="en-US" dirty="0" err="1"/>
              <a:t>động</a:t>
            </a:r>
            <a:r>
              <a:rPr lang="en-US" dirty="0"/>
              <a:t> </a:t>
            </a:r>
            <a:r>
              <a:rPr lang="en-US" dirty="0" err="1"/>
              <a:t>của</a:t>
            </a:r>
            <a:r>
              <a:rPr lang="en-US" dirty="0"/>
              <a:t> CBO</a:t>
            </a:r>
          </a:p>
        </p:txBody>
      </p:sp>
      <p:sp>
        <p:nvSpPr>
          <p:cNvPr id="4" name="Content Placeholder 3"/>
          <p:cNvSpPr>
            <a:spLocks noGrp="1"/>
          </p:cNvSpPr>
          <p:nvPr>
            <p:ph idx="1"/>
          </p:nvPr>
        </p:nvSpPr>
        <p:spPr>
          <a:xfrm>
            <a:off x="457200" y="1706880"/>
            <a:ext cx="7696200" cy="4846320"/>
          </a:xfrm>
        </p:spPr>
        <p:txBody>
          <a:bodyPr>
            <a:normAutofit fontScale="92500" lnSpcReduction="10000"/>
          </a:bodyPr>
          <a:lstStyle/>
          <a:p>
            <a:pPr>
              <a:lnSpc>
                <a:spcPct val="120000"/>
              </a:lnSpc>
              <a:spcBef>
                <a:spcPts val="1200"/>
              </a:spcBef>
              <a:buFont typeface="Wingdings" pitchFamily="2" charset="2"/>
              <a:buChar char="Ø"/>
            </a:pPr>
            <a:r>
              <a:rPr lang="vi-VN" dirty="0"/>
              <a:t>Tư</a:t>
            </a:r>
            <a:r>
              <a:rPr lang="en-US" dirty="0"/>
              <a:t> </a:t>
            </a:r>
            <a:r>
              <a:rPr lang="en-US" dirty="0" err="1"/>
              <a:t>vấn</a:t>
            </a:r>
            <a:r>
              <a:rPr lang="en-US" dirty="0"/>
              <a:t> </a:t>
            </a:r>
            <a:r>
              <a:rPr lang="en-US" dirty="0" err="1"/>
              <a:t>truyền</a:t>
            </a:r>
            <a:r>
              <a:rPr lang="en-US" dirty="0"/>
              <a:t> </a:t>
            </a:r>
            <a:r>
              <a:rPr lang="en-US" dirty="0" err="1"/>
              <a:t>thông</a:t>
            </a:r>
            <a:r>
              <a:rPr lang="en-US" dirty="0"/>
              <a:t> </a:t>
            </a:r>
            <a:r>
              <a:rPr lang="en-US" dirty="0" err="1"/>
              <a:t>giảm</a:t>
            </a:r>
            <a:r>
              <a:rPr lang="en-US" dirty="0"/>
              <a:t> </a:t>
            </a:r>
            <a:r>
              <a:rPr lang="en-US" dirty="0" err="1"/>
              <a:t>hành</a:t>
            </a:r>
            <a:r>
              <a:rPr lang="en-US" dirty="0"/>
              <a:t> </a:t>
            </a:r>
            <a:r>
              <a:rPr lang="en-US" dirty="0" err="1"/>
              <a:t>nguy</a:t>
            </a:r>
            <a:r>
              <a:rPr lang="en-US" dirty="0"/>
              <a:t> </a:t>
            </a:r>
            <a:r>
              <a:rPr lang="en-US" dirty="0" err="1"/>
              <a:t>cơ</a:t>
            </a:r>
            <a:endParaRPr lang="en-US" dirty="0"/>
          </a:p>
          <a:p>
            <a:pPr>
              <a:lnSpc>
                <a:spcPct val="120000"/>
              </a:lnSpc>
              <a:spcBef>
                <a:spcPts val="1200"/>
              </a:spcBef>
              <a:buFont typeface="Wingdings" pitchFamily="2" charset="2"/>
              <a:buChar char="Ø"/>
            </a:pPr>
            <a:r>
              <a:rPr lang="en-US" dirty="0" err="1"/>
              <a:t>Phát</a:t>
            </a:r>
            <a:r>
              <a:rPr lang="en-US" dirty="0"/>
              <a:t> </a:t>
            </a:r>
            <a:r>
              <a:rPr lang="en-US" dirty="0" err="1"/>
              <a:t>các</a:t>
            </a:r>
            <a:r>
              <a:rPr lang="en-US" dirty="0"/>
              <a:t> </a:t>
            </a:r>
            <a:r>
              <a:rPr lang="en-US" dirty="0" err="1"/>
              <a:t>vật</a:t>
            </a:r>
            <a:r>
              <a:rPr lang="en-US" dirty="0"/>
              <a:t> </a:t>
            </a:r>
            <a:r>
              <a:rPr lang="en-US" dirty="0" err="1"/>
              <a:t>phẩm</a:t>
            </a:r>
            <a:r>
              <a:rPr lang="en-US" dirty="0"/>
              <a:t> </a:t>
            </a:r>
            <a:r>
              <a:rPr lang="en-US" dirty="0" err="1"/>
              <a:t>giảm</a:t>
            </a:r>
            <a:r>
              <a:rPr lang="en-US" dirty="0"/>
              <a:t> </a:t>
            </a:r>
            <a:r>
              <a:rPr lang="en-US" dirty="0" err="1"/>
              <a:t>hại</a:t>
            </a:r>
            <a:r>
              <a:rPr lang="en-US" dirty="0"/>
              <a:t> (</a:t>
            </a:r>
            <a:r>
              <a:rPr lang="en-US" dirty="0" err="1"/>
              <a:t>tài</a:t>
            </a:r>
            <a:r>
              <a:rPr lang="en-US" dirty="0"/>
              <a:t> </a:t>
            </a:r>
            <a:r>
              <a:rPr lang="en-US" dirty="0" err="1"/>
              <a:t>liệu</a:t>
            </a:r>
            <a:r>
              <a:rPr lang="en-US" dirty="0"/>
              <a:t> </a:t>
            </a:r>
            <a:r>
              <a:rPr lang="en-US" dirty="0" err="1"/>
              <a:t>truyền</a:t>
            </a:r>
            <a:r>
              <a:rPr lang="en-US" dirty="0"/>
              <a:t> </a:t>
            </a:r>
            <a:r>
              <a:rPr lang="en-US" dirty="0" err="1"/>
              <a:t>thông</a:t>
            </a:r>
            <a:r>
              <a:rPr lang="en-US" dirty="0"/>
              <a:t>, </a:t>
            </a:r>
            <a:r>
              <a:rPr lang="en-US" dirty="0" err="1"/>
              <a:t>bao</a:t>
            </a:r>
            <a:r>
              <a:rPr lang="en-US" dirty="0"/>
              <a:t> </a:t>
            </a:r>
            <a:r>
              <a:rPr lang="en-US" dirty="0" err="1"/>
              <a:t>cao</a:t>
            </a:r>
            <a:r>
              <a:rPr lang="en-US" dirty="0"/>
              <a:t> </a:t>
            </a:r>
            <a:r>
              <a:rPr lang="en-US" dirty="0" err="1"/>
              <a:t>su</a:t>
            </a:r>
            <a:r>
              <a:rPr lang="en-US" dirty="0"/>
              <a:t>, </a:t>
            </a:r>
            <a:r>
              <a:rPr lang="en-US" dirty="0" err="1"/>
              <a:t>chất</a:t>
            </a:r>
            <a:r>
              <a:rPr lang="en-US" dirty="0"/>
              <a:t> </a:t>
            </a:r>
            <a:r>
              <a:rPr lang="en-US" dirty="0" err="1"/>
              <a:t>bôi</a:t>
            </a:r>
            <a:r>
              <a:rPr lang="en-US" dirty="0"/>
              <a:t> </a:t>
            </a:r>
            <a:r>
              <a:rPr lang="en-US" dirty="0" err="1"/>
              <a:t>trơn</a:t>
            </a:r>
            <a:r>
              <a:rPr lang="en-US" dirty="0"/>
              <a:t>, </a:t>
            </a:r>
            <a:r>
              <a:rPr lang="en-US" dirty="0" err="1"/>
              <a:t>bơm</a:t>
            </a:r>
            <a:r>
              <a:rPr lang="en-US" dirty="0"/>
              <a:t> </a:t>
            </a:r>
            <a:r>
              <a:rPr lang="en-US" dirty="0" err="1"/>
              <a:t>kim</a:t>
            </a:r>
            <a:r>
              <a:rPr lang="en-US" dirty="0"/>
              <a:t> </a:t>
            </a:r>
            <a:r>
              <a:rPr lang="en-US" dirty="0" err="1"/>
              <a:t>tiêm</a:t>
            </a:r>
            <a:r>
              <a:rPr lang="en-US" dirty="0"/>
              <a:t>, </a:t>
            </a:r>
            <a:r>
              <a:rPr lang="en-US" dirty="0" err="1"/>
              <a:t>nước</a:t>
            </a:r>
            <a:r>
              <a:rPr lang="en-US" dirty="0"/>
              <a:t> </a:t>
            </a:r>
            <a:r>
              <a:rPr lang="en-US" dirty="0" err="1"/>
              <a:t>cất</a:t>
            </a:r>
            <a:r>
              <a:rPr lang="en-US" dirty="0"/>
              <a:t>)</a:t>
            </a:r>
          </a:p>
          <a:p>
            <a:pPr>
              <a:lnSpc>
                <a:spcPct val="120000"/>
              </a:lnSpc>
              <a:spcBef>
                <a:spcPts val="1200"/>
              </a:spcBef>
              <a:buFont typeface="Wingdings" pitchFamily="2" charset="2"/>
              <a:buChar char="Ø"/>
            </a:pPr>
            <a:r>
              <a:rPr lang="en-US" dirty="0" err="1"/>
              <a:t>Kết</a:t>
            </a:r>
            <a:r>
              <a:rPr lang="en-US" dirty="0"/>
              <a:t> </a:t>
            </a:r>
            <a:r>
              <a:rPr lang="en-US" dirty="0" err="1"/>
              <a:t>nối</a:t>
            </a:r>
            <a:r>
              <a:rPr lang="en-US" dirty="0"/>
              <a:t> &amp; </a:t>
            </a:r>
            <a:r>
              <a:rPr lang="en-US" dirty="0" err="1"/>
              <a:t>chuyển</a:t>
            </a:r>
            <a:r>
              <a:rPr lang="en-US" dirty="0"/>
              <a:t> </a:t>
            </a:r>
            <a:r>
              <a:rPr lang="en-US" dirty="0" err="1"/>
              <a:t>gửi</a:t>
            </a:r>
            <a:r>
              <a:rPr lang="en-US" dirty="0"/>
              <a:t> </a:t>
            </a:r>
            <a:r>
              <a:rPr lang="en-US" dirty="0" err="1"/>
              <a:t>khách</a:t>
            </a:r>
            <a:r>
              <a:rPr lang="en-US" dirty="0"/>
              <a:t> </a:t>
            </a:r>
            <a:r>
              <a:rPr lang="en-US" dirty="0" err="1"/>
              <a:t>hàng</a:t>
            </a:r>
            <a:r>
              <a:rPr lang="en-US" dirty="0"/>
              <a:t> </a:t>
            </a:r>
            <a:r>
              <a:rPr lang="en-US" dirty="0" err="1"/>
              <a:t>đến</a:t>
            </a:r>
            <a:r>
              <a:rPr lang="en-US" dirty="0"/>
              <a:t> </a:t>
            </a:r>
            <a:r>
              <a:rPr lang="en-US" dirty="0" err="1"/>
              <a:t>dịch</a:t>
            </a:r>
            <a:r>
              <a:rPr lang="en-US" dirty="0"/>
              <a:t> </a:t>
            </a:r>
            <a:r>
              <a:rPr lang="en-US" dirty="0" err="1"/>
              <a:t>vụ</a:t>
            </a:r>
            <a:r>
              <a:rPr lang="en-US" dirty="0"/>
              <a:t> y </a:t>
            </a:r>
            <a:r>
              <a:rPr lang="en-US" dirty="0" err="1"/>
              <a:t>tế</a:t>
            </a:r>
            <a:r>
              <a:rPr lang="en-US" dirty="0"/>
              <a:t> / </a:t>
            </a:r>
            <a:r>
              <a:rPr lang="en-US" dirty="0" err="1"/>
              <a:t>Hỗ</a:t>
            </a:r>
            <a:r>
              <a:rPr lang="en-US" dirty="0"/>
              <a:t> </a:t>
            </a:r>
            <a:r>
              <a:rPr lang="en-US" dirty="0" err="1"/>
              <a:t>trợ</a:t>
            </a:r>
            <a:r>
              <a:rPr lang="en-US" dirty="0"/>
              <a:t> </a:t>
            </a:r>
            <a:r>
              <a:rPr lang="en-US" dirty="0" err="1"/>
              <a:t>kết</a:t>
            </a:r>
            <a:r>
              <a:rPr lang="en-US" dirty="0"/>
              <a:t> </a:t>
            </a:r>
            <a:r>
              <a:rPr lang="en-US" dirty="0" err="1"/>
              <a:t>nối</a:t>
            </a:r>
            <a:r>
              <a:rPr lang="en-US" dirty="0"/>
              <a:t> </a:t>
            </a:r>
            <a:r>
              <a:rPr lang="en-US" dirty="0" err="1"/>
              <a:t>vào</a:t>
            </a:r>
            <a:r>
              <a:rPr lang="en-US" dirty="0"/>
              <a:t> </a:t>
            </a:r>
            <a:r>
              <a:rPr lang="en-US" dirty="0" err="1"/>
              <a:t>điều</a:t>
            </a:r>
            <a:r>
              <a:rPr lang="en-US" dirty="0"/>
              <a:t> </a:t>
            </a:r>
            <a:r>
              <a:rPr lang="en-US" dirty="0" err="1"/>
              <a:t>trị</a:t>
            </a:r>
            <a:r>
              <a:rPr lang="en-US" dirty="0"/>
              <a:t> ARV </a:t>
            </a:r>
            <a:r>
              <a:rPr lang="en-US" dirty="0" err="1"/>
              <a:t>sớm</a:t>
            </a:r>
            <a:r>
              <a:rPr lang="en-US" dirty="0"/>
              <a:t> </a:t>
            </a:r>
            <a:r>
              <a:rPr lang="en-US" dirty="0" err="1"/>
              <a:t>nếu</a:t>
            </a:r>
            <a:r>
              <a:rPr lang="en-US" dirty="0"/>
              <a:t> </a:t>
            </a:r>
            <a:r>
              <a:rPr lang="en-US" dirty="0" err="1"/>
              <a:t>có</a:t>
            </a:r>
            <a:r>
              <a:rPr lang="en-US" dirty="0"/>
              <a:t> </a:t>
            </a:r>
            <a:r>
              <a:rPr lang="en-US" dirty="0" err="1"/>
              <a:t>kết</a:t>
            </a:r>
            <a:r>
              <a:rPr lang="en-US" dirty="0"/>
              <a:t> </a:t>
            </a:r>
            <a:r>
              <a:rPr lang="en-US" dirty="0" err="1"/>
              <a:t>quả</a:t>
            </a:r>
            <a:r>
              <a:rPr lang="en-US" dirty="0"/>
              <a:t> </a:t>
            </a:r>
            <a:r>
              <a:rPr lang="en-US" dirty="0" err="1"/>
              <a:t>dương</a:t>
            </a:r>
            <a:r>
              <a:rPr lang="en-US" dirty="0"/>
              <a:t> </a:t>
            </a:r>
            <a:r>
              <a:rPr lang="en-US" dirty="0" err="1"/>
              <a:t>tính</a:t>
            </a:r>
            <a:r>
              <a:rPr lang="en-US" dirty="0"/>
              <a:t> </a:t>
            </a:r>
            <a:r>
              <a:rPr lang="en-US" dirty="0" err="1"/>
              <a:t>với</a:t>
            </a:r>
            <a:r>
              <a:rPr lang="en-US" dirty="0"/>
              <a:t> HIV</a:t>
            </a:r>
          </a:p>
          <a:p>
            <a:pPr>
              <a:lnSpc>
                <a:spcPct val="120000"/>
              </a:lnSpc>
              <a:spcBef>
                <a:spcPts val="1200"/>
              </a:spcBef>
              <a:buFont typeface="Wingdings" pitchFamily="2" charset="2"/>
              <a:buChar char="Ø"/>
            </a:pPr>
            <a:r>
              <a:rPr lang="en-US" dirty="0" err="1"/>
              <a:t>Xét</a:t>
            </a:r>
            <a:r>
              <a:rPr lang="en-US" dirty="0"/>
              <a:t> </a:t>
            </a:r>
            <a:r>
              <a:rPr lang="en-US" dirty="0" err="1"/>
              <a:t>nghiệm</a:t>
            </a:r>
            <a:r>
              <a:rPr lang="en-US" dirty="0"/>
              <a:t> HIV </a:t>
            </a:r>
            <a:r>
              <a:rPr lang="en-US" dirty="0" err="1"/>
              <a:t>tại</a:t>
            </a:r>
            <a:r>
              <a:rPr lang="en-US" dirty="0"/>
              <a:t> </a:t>
            </a:r>
            <a:r>
              <a:rPr lang="en-US" dirty="0" err="1"/>
              <a:t>cộng</a:t>
            </a:r>
            <a:r>
              <a:rPr lang="en-US" dirty="0"/>
              <a:t> </a:t>
            </a:r>
            <a:r>
              <a:rPr lang="en-US" dirty="0" err="1"/>
              <a:t>đồng</a:t>
            </a:r>
            <a:r>
              <a:rPr lang="en-US" dirty="0"/>
              <a:t> (</a:t>
            </a:r>
            <a:r>
              <a:rPr lang="en-US" dirty="0" err="1"/>
              <a:t>laytest</a:t>
            </a:r>
            <a:r>
              <a:rPr lang="en-US" dirty="0"/>
              <a:t>)</a:t>
            </a:r>
          </a:p>
          <a:p>
            <a:pPr>
              <a:lnSpc>
                <a:spcPct val="120000"/>
              </a:lnSpc>
              <a:buFont typeface="Wingdings" pitchFamily="2" charset="2"/>
              <a:buChar char="Ø"/>
            </a:pPr>
            <a:r>
              <a:rPr lang="en-US" dirty="0" err="1"/>
              <a:t>Hỗ</a:t>
            </a:r>
            <a:r>
              <a:rPr lang="en-US" dirty="0"/>
              <a:t> </a:t>
            </a:r>
            <a:r>
              <a:rPr lang="en-US" dirty="0" err="1"/>
              <a:t>trợ</a:t>
            </a:r>
            <a:r>
              <a:rPr lang="en-US" dirty="0"/>
              <a:t> </a:t>
            </a:r>
            <a:r>
              <a:rPr lang="en-US" dirty="0" err="1"/>
              <a:t>tuân</a:t>
            </a:r>
            <a:r>
              <a:rPr lang="en-US" dirty="0"/>
              <a:t> </a:t>
            </a:r>
            <a:r>
              <a:rPr lang="en-US" dirty="0" err="1"/>
              <a:t>thủ</a:t>
            </a:r>
            <a:r>
              <a:rPr lang="en-US" dirty="0"/>
              <a:t> </a:t>
            </a:r>
            <a:r>
              <a:rPr lang="en-US" dirty="0" err="1"/>
              <a:t>điều</a:t>
            </a:r>
            <a:r>
              <a:rPr lang="en-US" dirty="0"/>
              <a:t> </a:t>
            </a:r>
            <a:r>
              <a:rPr lang="en-US" dirty="0" err="1"/>
              <a:t>trị</a:t>
            </a:r>
            <a:r>
              <a:rPr lang="en-US" dirty="0"/>
              <a:t> ARV </a:t>
            </a:r>
            <a:r>
              <a:rPr lang="en-US" dirty="0" err="1"/>
              <a:t>trong</a:t>
            </a:r>
            <a:r>
              <a:rPr lang="en-US" dirty="0"/>
              <a:t> </a:t>
            </a:r>
            <a:r>
              <a:rPr lang="en-US" dirty="0" err="1"/>
              <a:t>vòng</a:t>
            </a:r>
            <a:r>
              <a:rPr lang="en-US" dirty="0"/>
              <a:t> 6 </a:t>
            </a:r>
            <a:r>
              <a:rPr lang="en-US" dirty="0" err="1"/>
              <a:t>tháng</a:t>
            </a:r>
            <a:r>
              <a:rPr lang="en-US" dirty="0"/>
              <a:t> </a:t>
            </a:r>
            <a:r>
              <a:rPr lang="en-US" dirty="0" err="1"/>
              <a:t>để</a:t>
            </a:r>
            <a:r>
              <a:rPr lang="en-US" dirty="0"/>
              <a:t> </a:t>
            </a:r>
            <a:r>
              <a:rPr lang="en-US" dirty="0" err="1"/>
              <a:t>khách</a:t>
            </a:r>
            <a:r>
              <a:rPr lang="en-US" dirty="0"/>
              <a:t> </a:t>
            </a:r>
            <a:r>
              <a:rPr lang="en-US" dirty="0" err="1"/>
              <a:t>hàng</a:t>
            </a:r>
            <a:r>
              <a:rPr lang="en-US" dirty="0"/>
              <a:t> </a:t>
            </a:r>
            <a:r>
              <a:rPr lang="en-US" dirty="0" err="1"/>
              <a:t>ổn</a:t>
            </a:r>
            <a:r>
              <a:rPr lang="en-US" dirty="0"/>
              <a:t> </a:t>
            </a:r>
            <a:r>
              <a:rPr lang="en-US" dirty="0" err="1"/>
              <a:t>định</a:t>
            </a:r>
            <a:r>
              <a:rPr lang="en-US" dirty="0"/>
              <a:t> </a:t>
            </a:r>
            <a:r>
              <a:rPr lang="en-US" dirty="0" err="1"/>
              <a:t>với</a:t>
            </a:r>
            <a:r>
              <a:rPr lang="en-US" dirty="0"/>
              <a:t> </a:t>
            </a:r>
            <a:r>
              <a:rPr lang="en-US" dirty="0" err="1"/>
              <a:t>điều</a:t>
            </a:r>
            <a:r>
              <a:rPr lang="en-US" dirty="0"/>
              <a:t> </a:t>
            </a:r>
            <a:r>
              <a:rPr lang="en-US" dirty="0" err="1"/>
              <a:t>trị</a:t>
            </a:r>
            <a:r>
              <a:rPr lang="en-US" dirty="0"/>
              <a:t> </a:t>
            </a:r>
            <a:r>
              <a:rPr lang="en-US" dirty="0" err="1"/>
              <a:t>và</a:t>
            </a:r>
            <a:r>
              <a:rPr lang="en-US" dirty="0"/>
              <a:t> </a:t>
            </a:r>
            <a:r>
              <a:rPr lang="en-US" dirty="0" err="1"/>
              <a:t>sức</a:t>
            </a:r>
            <a:r>
              <a:rPr lang="en-US" dirty="0"/>
              <a:t> </a:t>
            </a:r>
            <a:r>
              <a:rPr lang="en-US" dirty="0" err="1"/>
              <a:t>khỏe</a:t>
            </a:r>
            <a:r>
              <a:rPr lang="en-US" dirty="0"/>
              <a:t> </a:t>
            </a:r>
            <a:r>
              <a:rPr lang="en-US" dirty="0" err="1"/>
              <a:t>ổn</a:t>
            </a:r>
            <a:r>
              <a:rPr lang="en-US" dirty="0"/>
              <a:t> </a:t>
            </a:r>
            <a:r>
              <a:rPr lang="en-US" dirty="0" err="1"/>
              <a:t>định</a:t>
            </a:r>
            <a:r>
              <a:rPr lang="en-US" dirty="0"/>
              <a:t>.</a:t>
            </a:r>
          </a:p>
          <a:p>
            <a:pPr>
              <a:lnSpc>
                <a:spcPct val="120000"/>
              </a:lnSpc>
              <a:buFont typeface="Wingdings" pitchFamily="2" charset="2"/>
              <a:buChar char="Ø"/>
            </a:pPr>
            <a:r>
              <a:rPr lang="en-US" dirty="0" err="1"/>
              <a:t>Giới</a:t>
            </a:r>
            <a:r>
              <a:rPr lang="en-US" dirty="0"/>
              <a:t> </a:t>
            </a:r>
            <a:r>
              <a:rPr lang="en-US" err="1"/>
              <a:t>thiệu</a:t>
            </a:r>
            <a:r>
              <a:rPr lang="en-US"/>
              <a:t> </a:t>
            </a:r>
            <a:r>
              <a:rPr lang="en-US" smtClean="0"/>
              <a:t>dịch </a:t>
            </a:r>
            <a:r>
              <a:rPr lang="en-US" dirty="0" err="1"/>
              <a:t>vụ</a:t>
            </a:r>
            <a:r>
              <a:rPr lang="en-US" dirty="0"/>
              <a:t> </a:t>
            </a:r>
            <a:r>
              <a:rPr lang="en-US" dirty="0" err="1"/>
              <a:t>xã</a:t>
            </a:r>
            <a:r>
              <a:rPr lang="en-US" dirty="0"/>
              <a:t> </a:t>
            </a:r>
            <a:r>
              <a:rPr lang="en-US" dirty="0" err="1"/>
              <a:t>hội</a:t>
            </a:r>
            <a:r>
              <a:rPr lang="en-US" dirty="0"/>
              <a:t>, </a:t>
            </a:r>
            <a:r>
              <a:rPr lang="en-US" dirty="0" err="1"/>
              <a:t>hỗ</a:t>
            </a:r>
            <a:r>
              <a:rPr lang="en-US" dirty="0"/>
              <a:t> </a:t>
            </a:r>
            <a:r>
              <a:rPr lang="en-US" dirty="0" err="1"/>
              <a:t>trợ</a:t>
            </a:r>
            <a:r>
              <a:rPr lang="en-US" dirty="0"/>
              <a:t> </a:t>
            </a:r>
            <a:r>
              <a:rPr lang="en-US" dirty="0" err="1"/>
              <a:t>pháp</a:t>
            </a:r>
            <a:r>
              <a:rPr lang="en-US" dirty="0"/>
              <a:t> </a:t>
            </a:r>
            <a:r>
              <a:rPr lang="en-US" dirty="0" err="1"/>
              <a:t>lý</a:t>
            </a:r>
            <a:endParaRPr lang="en-US" dirty="0"/>
          </a:p>
        </p:txBody>
      </p:sp>
    </p:spTree>
    <p:extLst>
      <p:ext uri="{BB962C8B-B14F-4D97-AF65-F5344CB8AC3E}">
        <p14:creationId xmlns:p14="http://schemas.microsoft.com/office/powerpoint/2010/main" val="2880899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653709"/>
            <a:ext cx="9829800" cy="5204291"/>
          </a:xfrm>
          <a:prstGeom prst="rect">
            <a:avLst/>
          </a:prstGeom>
        </p:spPr>
      </p:pic>
      <p:sp>
        <p:nvSpPr>
          <p:cNvPr id="2" name="Title 1"/>
          <p:cNvSpPr>
            <a:spLocks noGrp="1"/>
          </p:cNvSpPr>
          <p:nvPr>
            <p:ph type="title"/>
          </p:nvPr>
        </p:nvSpPr>
        <p:spPr>
          <a:xfrm>
            <a:off x="228600" y="76200"/>
            <a:ext cx="8686800" cy="1752600"/>
          </a:xfrm>
        </p:spPr>
        <p:txBody>
          <a:bodyPr anchor="ctr">
            <a:noAutofit/>
          </a:bodyPr>
          <a:lstStyle/>
          <a:p>
            <a:r>
              <a:rPr lang="en-US" sz="3400" dirty="0"/>
              <a:t>KẾT QUẢ CAN THIỆP </a:t>
            </a:r>
            <a:r>
              <a:rPr lang="en-US" sz="3400" dirty="0" err="1"/>
              <a:t>TRên</a:t>
            </a:r>
            <a:r>
              <a:rPr lang="en-US" sz="3400" dirty="0"/>
              <a:t> </a:t>
            </a:r>
            <a:r>
              <a:rPr lang="en-US" sz="3400" dirty="0" err="1"/>
              <a:t>nhóm</a:t>
            </a:r>
            <a:r>
              <a:rPr lang="en-US" sz="3400" dirty="0"/>
              <a:t> </a:t>
            </a:r>
            <a:r>
              <a:rPr lang="en-US" sz="3400" dirty="0" err="1"/>
              <a:t>nam</a:t>
            </a:r>
            <a:r>
              <a:rPr lang="en-US" sz="3400" dirty="0"/>
              <a:t> </a:t>
            </a:r>
            <a:r>
              <a:rPr lang="en-US" sz="3400" dirty="0" err="1"/>
              <a:t>qhTDđG</a:t>
            </a:r>
            <a:r>
              <a:rPr lang="en-US" sz="3400" dirty="0"/>
              <a:t>, </a:t>
            </a:r>
            <a:r>
              <a:rPr lang="en-US" sz="3400" dirty="0" err="1"/>
              <a:t>tcmt</a:t>
            </a:r>
            <a:r>
              <a:rPr lang="en-US" sz="3400" dirty="0"/>
              <a:t> </a:t>
            </a:r>
            <a:r>
              <a:rPr lang="en-US" sz="3400" dirty="0" err="1"/>
              <a:t>và</a:t>
            </a:r>
            <a:r>
              <a:rPr lang="en-US" sz="3400" dirty="0"/>
              <a:t> </a:t>
            </a:r>
            <a:r>
              <a:rPr lang="en-US" sz="3400" dirty="0" err="1"/>
              <a:t>mại</a:t>
            </a:r>
            <a:r>
              <a:rPr lang="en-US" sz="3400" dirty="0"/>
              <a:t> </a:t>
            </a:r>
            <a:r>
              <a:rPr lang="en-US" sz="3400" dirty="0" err="1"/>
              <a:t>dâm</a:t>
            </a:r>
            <a:r>
              <a:rPr lang="en-US" sz="3400" dirty="0"/>
              <a:t> (01-05/2017)</a:t>
            </a:r>
          </a:p>
        </p:txBody>
      </p:sp>
      <p:sp>
        <p:nvSpPr>
          <p:cNvPr id="6" name="TextBox 5"/>
          <p:cNvSpPr txBox="1"/>
          <p:nvPr/>
        </p:nvSpPr>
        <p:spPr>
          <a:xfrm>
            <a:off x="4953000" y="2057400"/>
            <a:ext cx="3962400" cy="1200329"/>
          </a:xfrm>
          <a:prstGeom prst="rect">
            <a:avLst/>
          </a:prstGeom>
          <a:noFill/>
        </p:spPr>
        <p:txBody>
          <a:bodyPr wrap="square" rtlCol="0">
            <a:spAutoFit/>
          </a:bodyPr>
          <a:lstStyle/>
          <a:p>
            <a:r>
              <a:rPr lang="en-US" dirty="0" err="1"/>
              <a:t>Nguồn</a:t>
            </a:r>
            <a:r>
              <a:rPr lang="en-US" dirty="0"/>
              <a:t>: </a:t>
            </a:r>
            <a:r>
              <a:rPr lang="en-US" dirty="0" err="1"/>
              <a:t>số</a:t>
            </a:r>
            <a:r>
              <a:rPr lang="en-US" dirty="0"/>
              <a:t> </a:t>
            </a:r>
            <a:r>
              <a:rPr lang="en-US" dirty="0" err="1"/>
              <a:t>liệu</a:t>
            </a:r>
            <a:r>
              <a:rPr lang="en-US" dirty="0"/>
              <a:t> </a:t>
            </a:r>
            <a:r>
              <a:rPr lang="en-US" dirty="0" err="1"/>
              <a:t>của</a:t>
            </a:r>
            <a:r>
              <a:rPr lang="en-US" dirty="0"/>
              <a:t> LIFE </a:t>
            </a:r>
            <a:r>
              <a:rPr lang="en-US" dirty="0" err="1"/>
              <a:t>trong</a:t>
            </a:r>
            <a:r>
              <a:rPr lang="en-US" dirty="0"/>
              <a:t> </a:t>
            </a:r>
            <a:r>
              <a:rPr lang="en-US" dirty="0" err="1"/>
              <a:t>dự</a:t>
            </a:r>
            <a:r>
              <a:rPr lang="en-US" dirty="0"/>
              <a:t> </a:t>
            </a:r>
            <a:r>
              <a:rPr lang="en-US" dirty="0" err="1"/>
              <a:t>án</a:t>
            </a:r>
            <a:r>
              <a:rPr lang="en-US" dirty="0"/>
              <a:t> </a:t>
            </a:r>
            <a:r>
              <a:rPr lang="en-US" i="1" dirty="0"/>
              <a:t>VUSTA-</a:t>
            </a:r>
            <a:r>
              <a:rPr lang="en-US" i="1" dirty="0" err="1"/>
              <a:t>Quỹ</a:t>
            </a:r>
            <a:r>
              <a:rPr lang="en-US" i="1" dirty="0"/>
              <a:t> </a:t>
            </a:r>
            <a:r>
              <a:rPr lang="en-US" i="1" dirty="0" err="1"/>
              <a:t>Toàn</a:t>
            </a:r>
            <a:r>
              <a:rPr lang="en-US" i="1" dirty="0"/>
              <a:t> </a:t>
            </a:r>
            <a:r>
              <a:rPr lang="en-US" i="1" dirty="0" err="1"/>
              <a:t>cầu</a:t>
            </a:r>
            <a:r>
              <a:rPr lang="en-US" i="1" dirty="0"/>
              <a:t> PC HIV</a:t>
            </a:r>
            <a:r>
              <a:rPr lang="en-US" dirty="0"/>
              <a:t> </a:t>
            </a:r>
            <a:r>
              <a:rPr lang="en-US" dirty="0" err="1"/>
              <a:t>và</a:t>
            </a:r>
            <a:r>
              <a:rPr lang="en-US" dirty="0"/>
              <a:t> </a:t>
            </a:r>
            <a:r>
              <a:rPr lang="en-US" dirty="0" err="1"/>
              <a:t>dự</a:t>
            </a:r>
            <a:r>
              <a:rPr lang="en-US" dirty="0"/>
              <a:t> </a:t>
            </a:r>
            <a:r>
              <a:rPr lang="en-US" dirty="0" err="1"/>
              <a:t>án</a:t>
            </a:r>
            <a:r>
              <a:rPr lang="en-US" dirty="0"/>
              <a:t> </a:t>
            </a:r>
            <a:r>
              <a:rPr lang="en-US" i="1" dirty="0" err="1"/>
              <a:t>Tăng</a:t>
            </a:r>
            <a:r>
              <a:rPr lang="en-US" i="1" dirty="0"/>
              <a:t> </a:t>
            </a:r>
            <a:r>
              <a:rPr lang="en-US" i="1" dirty="0" err="1"/>
              <a:t>cường</a:t>
            </a:r>
            <a:r>
              <a:rPr lang="en-US" i="1" dirty="0"/>
              <a:t> </a:t>
            </a:r>
            <a:r>
              <a:rPr lang="en-US" i="1" dirty="0" err="1"/>
              <a:t>Kết</a:t>
            </a:r>
            <a:r>
              <a:rPr lang="en-US" i="1" dirty="0"/>
              <a:t> </a:t>
            </a:r>
            <a:r>
              <a:rPr lang="en-US" i="1" dirty="0" err="1"/>
              <a:t>nối</a:t>
            </a:r>
            <a:r>
              <a:rPr lang="en-US" i="1" dirty="0"/>
              <a:t> </a:t>
            </a:r>
            <a:r>
              <a:rPr lang="en-US" i="1" dirty="0" err="1"/>
              <a:t>Cộng</a:t>
            </a:r>
            <a:r>
              <a:rPr lang="en-US" i="1" dirty="0"/>
              <a:t> </a:t>
            </a:r>
            <a:r>
              <a:rPr lang="en-US" i="1" dirty="0" err="1"/>
              <a:t>đồng</a:t>
            </a:r>
            <a:r>
              <a:rPr lang="en-US" i="1" dirty="0"/>
              <a:t> PC HIV </a:t>
            </a:r>
            <a:r>
              <a:rPr lang="en-US" i="1" dirty="0" err="1"/>
              <a:t>phía</a:t>
            </a:r>
            <a:r>
              <a:rPr lang="en-US" i="1" dirty="0"/>
              <a:t> </a:t>
            </a:r>
            <a:r>
              <a:rPr lang="en-US" i="1" dirty="0" err="1"/>
              <a:t>nam</a:t>
            </a:r>
            <a:r>
              <a:rPr lang="en-US" i="1" dirty="0"/>
              <a:t> do USAID </a:t>
            </a:r>
            <a:r>
              <a:rPr lang="en-US" i="1" dirty="0" err="1"/>
              <a:t>tài</a:t>
            </a:r>
            <a:r>
              <a:rPr lang="en-US" i="1" dirty="0"/>
              <a:t> </a:t>
            </a:r>
            <a:r>
              <a:rPr lang="en-US" i="1" dirty="0" err="1"/>
              <a:t>trợ</a:t>
            </a:r>
            <a:endParaRPr lang="en-US" i="1" dirty="0"/>
          </a:p>
        </p:txBody>
      </p:sp>
    </p:spTree>
    <p:extLst>
      <p:ext uri="{BB962C8B-B14F-4D97-AF65-F5344CB8AC3E}">
        <p14:creationId xmlns:p14="http://schemas.microsoft.com/office/powerpoint/2010/main" val="2053005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Hoạt</a:t>
            </a:r>
            <a:r>
              <a:rPr lang="en-US" dirty="0"/>
              <a:t> </a:t>
            </a:r>
            <a:r>
              <a:rPr lang="en-US" dirty="0" err="1"/>
              <a:t>động</a:t>
            </a:r>
            <a:r>
              <a:rPr lang="en-US" dirty="0"/>
              <a:t> </a:t>
            </a:r>
            <a:r>
              <a:rPr lang="en-US" dirty="0" err="1"/>
              <a:t>của</a:t>
            </a:r>
            <a:r>
              <a:rPr lang="en-US" dirty="0"/>
              <a:t> CBO </a:t>
            </a:r>
            <a:r>
              <a:rPr lang="en-US" dirty="0" err="1"/>
              <a:t>trong</a:t>
            </a:r>
            <a:r>
              <a:rPr lang="en-US" dirty="0"/>
              <a:t> </a:t>
            </a:r>
            <a:r>
              <a:rPr lang="en-US" dirty="0" err="1"/>
              <a:t>hỗ</a:t>
            </a:r>
            <a:r>
              <a:rPr lang="en-US" dirty="0"/>
              <a:t> </a:t>
            </a:r>
            <a:r>
              <a:rPr lang="en-US" dirty="0" err="1"/>
              <a:t>trợ</a:t>
            </a:r>
            <a:r>
              <a:rPr lang="en-US" dirty="0"/>
              <a:t> </a:t>
            </a:r>
            <a:r>
              <a:rPr lang="en-US" dirty="0" err="1"/>
              <a:t>người</a:t>
            </a:r>
            <a:r>
              <a:rPr lang="en-US" dirty="0"/>
              <a:t> </a:t>
            </a:r>
            <a:r>
              <a:rPr lang="en-US" dirty="0" err="1"/>
              <a:t>sử</a:t>
            </a:r>
            <a:r>
              <a:rPr lang="en-US" dirty="0"/>
              <a:t> </a:t>
            </a:r>
            <a:r>
              <a:rPr lang="en-US" dirty="0" err="1"/>
              <a:t>dụng</a:t>
            </a:r>
            <a:r>
              <a:rPr lang="en-US" dirty="0"/>
              <a:t> ma </a:t>
            </a:r>
            <a:r>
              <a:rPr lang="en-US" dirty="0" err="1"/>
              <a:t>tuý</a:t>
            </a:r>
            <a:endParaRPr lang="en-US" dirty="0"/>
          </a:p>
        </p:txBody>
      </p:sp>
      <p:sp>
        <p:nvSpPr>
          <p:cNvPr id="4" name="Content Placeholder 3"/>
          <p:cNvSpPr>
            <a:spLocks noGrp="1"/>
          </p:cNvSpPr>
          <p:nvPr>
            <p:ph idx="1"/>
          </p:nvPr>
        </p:nvSpPr>
        <p:spPr>
          <a:xfrm>
            <a:off x="457200" y="1706880"/>
            <a:ext cx="7239000" cy="4846320"/>
          </a:xfrm>
        </p:spPr>
        <p:txBody>
          <a:bodyPr>
            <a:normAutofit/>
          </a:bodyPr>
          <a:lstStyle/>
          <a:p>
            <a:pPr>
              <a:spcBef>
                <a:spcPts val="1200"/>
              </a:spcBef>
            </a:pPr>
            <a:r>
              <a:rPr lang="en-US" sz="2400" b="1" cap="small" dirty="0" err="1">
                <a:solidFill>
                  <a:schemeClr val="accent1">
                    <a:lumMod val="75000"/>
                  </a:schemeClr>
                </a:solidFill>
              </a:rPr>
              <a:t>Hỗ</a:t>
            </a:r>
            <a:r>
              <a:rPr lang="en-US" sz="2400" b="1" cap="small" dirty="0">
                <a:solidFill>
                  <a:schemeClr val="accent1">
                    <a:lumMod val="75000"/>
                  </a:schemeClr>
                </a:solidFill>
              </a:rPr>
              <a:t> </a:t>
            </a:r>
            <a:r>
              <a:rPr lang="en-US" sz="2400" b="1" cap="small" dirty="0" err="1">
                <a:solidFill>
                  <a:schemeClr val="accent1">
                    <a:lumMod val="75000"/>
                  </a:schemeClr>
                </a:solidFill>
              </a:rPr>
              <a:t>trợ</a:t>
            </a:r>
            <a:r>
              <a:rPr lang="en-US" sz="2400" b="1" cap="small" dirty="0">
                <a:solidFill>
                  <a:schemeClr val="accent1">
                    <a:lumMod val="75000"/>
                  </a:schemeClr>
                </a:solidFill>
              </a:rPr>
              <a:t> </a:t>
            </a:r>
            <a:r>
              <a:rPr lang="en-US" sz="2400" b="1" cap="small" dirty="0" err="1">
                <a:solidFill>
                  <a:schemeClr val="accent1">
                    <a:lumMod val="75000"/>
                  </a:schemeClr>
                </a:solidFill>
              </a:rPr>
              <a:t>người</a:t>
            </a:r>
            <a:r>
              <a:rPr lang="en-US" sz="2400" b="1" cap="small" dirty="0">
                <a:solidFill>
                  <a:schemeClr val="accent1">
                    <a:lumMod val="75000"/>
                  </a:schemeClr>
                </a:solidFill>
              </a:rPr>
              <a:t> </a:t>
            </a:r>
            <a:r>
              <a:rPr lang="en-US" sz="2400" b="1" cap="small" dirty="0" err="1">
                <a:solidFill>
                  <a:schemeClr val="accent1">
                    <a:lumMod val="75000"/>
                  </a:schemeClr>
                </a:solidFill>
              </a:rPr>
              <a:t>sử</a:t>
            </a:r>
            <a:r>
              <a:rPr lang="en-US" sz="2400" b="1" cap="small" dirty="0">
                <a:solidFill>
                  <a:schemeClr val="accent1">
                    <a:lumMod val="75000"/>
                  </a:schemeClr>
                </a:solidFill>
              </a:rPr>
              <a:t> </a:t>
            </a:r>
            <a:r>
              <a:rPr lang="en-US" sz="2400" b="1" cap="small" dirty="0" err="1">
                <a:solidFill>
                  <a:schemeClr val="accent1">
                    <a:lumMod val="75000"/>
                  </a:schemeClr>
                </a:solidFill>
              </a:rPr>
              <a:t>dụng</a:t>
            </a:r>
            <a:r>
              <a:rPr lang="en-US" sz="2400" b="1" cap="small" dirty="0">
                <a:solidFill>
                  <a:schemeClr val="accent1">
                    <a:lumMod val="75000"/>
                  </a:schemeClr>
                </a:solidFill>
              </a:rPr>
              <a:t> ma </a:t>
            </a:r>
            <a:r>
              <a:rPr lang="en-US" sz="2400" b="1" cap="small" dirty="0" err="1">
                <a:solidFill>
                  <a:schemeClr val="accent1">
                    <a:lumMod val="75000"/>
                  </a:schemeClr>
                </a:solidFill>
              </a:rPr>
              <a:t>túy</a:t>
            </a:r>
            <a:r>
              <a:rPr lang="en-US" sz="2400" b="1" cap="small" dirty="0">
                <a:solidFill>
                  <a:schemeClr val="accent1">
                    <a:lumMod val="75000"/>
                  </a:schemeClr>
                </a:solidFill>
              </a:rPr>
              <a:t> </a:t>
            </a:r>
            <a:r>
              <a:rPr lang="en-US" sz="2400" b="1" cap="small" dirty="0" err="1">
                <a:solidFill>
                  <a:schemeClr val="accent1">
                    <a:lumMod val="75000"/>
                  </a:schemeClr>
                </a:solidFill>
              </a:rPr>
              <a:t>kết</a:t>
            </a:r>
            <a:r>
              <a:rPr lang="en-US" sz="2400" b="1" cap="small" dirty="0">
                <a:solidFill>
                  <a:schemeClr val="accent1">
                    <a:lumMod val="75000"/>
                  </a:schemeClr>
                </a:solidFill>
              </a:rPr>
              <a:t> </a:t>
            </a:r>
            <a:r>
              <a:rPr lang="en-US" sz="2400" b="1" cap="small" dirty="0" err="1">
                <a:solidFill>
                  <a:schemeClr val="accent1">
                    <a:lumMod val="75000"/>
                  </a:schemeClr>
                </a:solidFill>
              </a:rPr>
              <a:t>nối</a:t>
            </a:r>
            <a:r>
              <a:rPr lang="en-US" sz="2400" b="1" cap="small" dirty="0">
                <a:solidFill>
                  <a:schemeClr val="accent1">
                    <a:lumMod val="75000"/>
                  </a:schemeClr>
                </a:solidFill>
              </a:rPr>
              <a:t> </a:t>
            </a:r>
            <a:r>
              <a:rPr lang="en-US" sz="2400" b="1" cap="small" dirty="0" err="1">
                <a:solidFill>
                  <a:schemeClr val="accent1">
                    <a:lumMod val="75000"/>
                  </a:schemeClr>
                </a:solidFill>
              </a:rPr>
              <a:t>vào</a:t>
            </a:r>
            <a:r>
              <a:rPr lang="en-US" sz="2400" b="1" cap="small" dirty="0">
                <a:solidFill>
                  <a:schemeClr val="accent1">
                    <a:lumMod val="75000"/>
                  </a:schemeClr>
                </a:solidFill>
              </a:rPr>
              <a:t> </a:t>
            </a:r>
            <a:r>
              <a:rPr lang="en-US" sz="2400" b="1" cap="small" dirty="0" err="1">
                <a:solidFill>
                  <a:schemeClr val="accent1">
                    <a:lumMod val="75000"/>
                  </a:schemeClr>
                </a:solidFill>
              </a:rPr>
              <a:t>chương</a:t>
            </a:r>
            <a:r>
              <a:rPr lang="en-US" sz="2400" b="1" cap="small" dirty="0">
                <a:solidFill>
                  <a:schemeClr val="accent1">
                    <a:lumMod val="75000"/>
                  </a:schemeClr>
                </a:solidFill>
              </a:rPr>
              <a:t> </a:t>
            </a:r>
            <a:r>
              <a:rPr lang="en-US" sz="2400" b="1" cap="small" dirty="0" err="1">
                <a:solidFill>
                  <a:schemeClr val="accent1">
                    <a:lumMod val="75000"/>
                  </a:schemeClr>
                </a:solidFill>
              </a:rPr>
              <a:t>trình</a:t>
            </a:r>
            <a:r>
              <a:rPr lang="en-US" sz="2400" b="1" cap="small" dirty="0">
                <a:solidFill>
                  <a:schemeClr val="accent1">
                    <a:lumMod val="75000"/>
                  </a:schemeClr>
                </a:solidFill>
              </a:rPr>
              <a:t> Methadone.</a:t>
            </a:r>
          </a:p>
          <a:p>
            <a:pPr>
              <a:spcBef>
                <a:spcPts val="1200"/>
              </a:spcBef>
            </a:pPr>
            <a:r>
              <a:rPr lang="en-US" sz="2400" b="1" cap="small" dirty="0" err="1">
                <a:solidFill>
                  <a:schemeClr val="accent1">
                    <a:lumMod val="75000"/>
                  </a:schemeClr>
                </a:solidFill>
              </a:rPr>
              <a:t>Nâng</a:t>
            </a:r>
            <a:r>
              <a:rPr lang="en-US" sz="2400" b="1" cap="small" dirty="0">
                <a:solidFill>
                  <a:schemeClr val="accent1">
                    <a:lumMod val="75000"/>
                  </a:schemeClr>
                </a:solidFill>
              </a:rPr>
              <a:t> </a:t>
            </a:r>
            <a:r>
              <a:rPr lang="en-US" sz="2400" b="1" cap="small" dirty="0" err="1">
                <a:solidFill>
                  <a:schemeClr val="accent1">
                    <a:lumMod val="75000"/>
                  </a:schemeClr>
                </a:solidFill>
              </a:rPr>
              <a:t>cao</a:t>
            </a:r>
            <a:r>
              <a:rPr lang="en-US" sz="2400" b="1" cap="small" dirty="0">
                <a:solidFill>
                  <a:schemeClr val="accent1">
                    <a:lumMod val="75000"/>
                  </a:schemeClr>
                </a:solidFill>
              </a:rPr>
              <a:t> </a:t>
            </a:r>
            <a:r>
              <a:rPr lang="en-US" sz="2400" b="1" cap="small" dirty="0" err="1">
                <a:solidFill>
                  <a:schemeClr val="accent1">
                    <a:lumMod val="75000"/>
                  </a:schemeClr>
                </a:solidFill>
              </a:rPr>
              <a:t>năng</a:t>
            </a:r>
            <a:r>
              <a:rPr lang="en-US" sz="2400" b="1" cap="small" dirty="0">
                <a:solidFill>
                  <a:schemeClr val="accent1">
                    <a:lumMod val="75000"/>
                  </a:schemeClr>
                </a:solidFill>
              </a:rPr>
              <a:t> </a:t>
            </a:r>
            <a:r>
              <a:rPr lang="en-US" sz="2400" b="1" cap="small" dirty="0" err="1">
                <a:solidFill>
                  <a:schemeClr val="accent1">
                    <a:lumMod val="75000"/>
                  </a:schemeClr>
                </a:solidFill>
              </a:rPr>
              <a:t>lực</a:t>
            </a:r>
            <a:r>
              <a:rPr lang="en-US" sz="2400" b="1" cap="small" dirty="0">
                <a:solidFill>
                  <a:schemeClr val="accent1">
                    <a:lumMod val="75000"/>
                  </a:schemeClr>
                </a:solidFill>
              </a:rPr>
              <a:t> </a:t>
            </a:r>
            <a:r>
              <a:rPr lang="en-US" sz="2400" b="1" cap="small" dirty="0" err="1">
                <a:solidFill>
                  <a:schemeClr val="accent1">
                    <a:lumMod val="75000"/>
                  </a:schemeClr>
                </a:solidFill>
              </a:rPr>
              <a:t>cho</a:t>
            </a:r>
            <a:r>
              <a:rPr lang="en-US" sz="2400" b="1" cap="small" dirty="0">
                <a:solidFill>
                  <a:schemeClr val="accent1">
                    <a:lumMod val="75000"/>
                  </a:schemeClr>
                </a:solidFill>
              </a:rPr>
              <a:t> </a:t>
            </a:r>
            <a:r>
              <a:rPr lang="en-US" sz="2400" b="1" cap="small" dirty="0" err="1">
                <a:solidFill>
                  <a:schemeClr val="accent1">
                    <a:lumMod val="75000"/>
                  </a:schemeClr>
                </a:solidFill>
              </a:rPr>
              <a:t>khách</a:t>
            </a:r>
            <a:r>
              <a:rPr lang="en-US" sz="2400" b="1" cap="small" dirty="0">
                <a:solidFill>
                  <a:schemeClr val="accent1">
                    <a:lumMod val="75000"/>
                  </a:schemeClr>
                </a:solidFill>
              </a:rPr>
              <a:t> </a:t>
            </a:r>
            <a:r>
              <a:rPr lang="en-US" sz="2400" b="1" cap="small" dirty="0" err="1">
                <a:solidFill>
                  <a:schemeClr val="accent1">
                    <a:lumMod val="75000"/>
                  </a:schemeClr>
                </a:solidFill>
              </a:rPr>
              <a:t>hàng</a:t>
            </a:r>
            <a:endParaRPr lang="en-US" sz="2400" b="1" cap="small" dirty="0">
              <a:solidFill>
                <a:schemeClr val="accent1">
                  <a:lumMod val="75000"/>
                </a:schemeClr>
              </a:solidFill>
            </a:endParaRPr>
          </a:p>
          <a:p>
            <a:pPr marL="568325" indent="-284163">
              <a:spcBef>
                <a:spcPts val="1200"/>
              </a:spcBef>
              <a:buFont typeface="Arial" pitchFamily="34" charset="0"/>
              <a:buChar char="•"/>
            </a:pPr>
            <a:r>
              <a:rPr lang="en-US" sz="2400" dirty="0" err="1"/>
              <a:t>Truyền</a:t>
            </a:r>
            <a:r>
              <a:rPr lang="en-US" sz="2400" dirty="0"/>
              <a:t> </a:t>
            </a:r>
            <a:r>
              <a:rPr lang="en-US" sz="2400" dirty="0" err="1"/>
              <a:t>thông</a:t>
            </a:r>
            <a:r>
              <a:rPr lang="en-US" sz="2400" dirty="0"/>
              <a:t> chia </a:t>
            </a:r>
            <a:r>
              <a:rPr lang="en-US" sz="2400" dirty="0" err="1"/>
              <a:t>sẻ</a:t>
            </a:r>
            <a:r>
              <a:rPr lang="en-US" sz="2400" dirty="0"/>
              <a:t> </a:t>
            </a:r>
            <a:r>
              <a:rPr lang="en-US" sz="2400" dirty="0" err="1"/>
              <a:t>kiến</a:t>
            </a:r>
            <a:r>
              <a:rPr lang="en-US" sz="2400" dirty="0"/>
              <a:t> </a:t>
            </a:r>
            <a:r>
              <a:rPr lang="en-US" sz="2400" dirty="0" err="1"/>
              <a:t>thức</a:t>
            </a:r>
            <a:r>
              <a:rPr lang="en-US" sz="2400" dirty="0"/>
              <a:t> </a:t>
            </a:r>
            <a:r>
              <a:rPr lang="en-US" sz="2400" dirty="0" err="1"/>
              <a:t>và</a:t>
            </a:r>
            <a:r>
              <a:rPr lang="en-US" sz="2400" dirty="0"/>
              <a:t> </a:t>
            </a:r>
            <a:r>
              <a:rPr lang="en-US" sz="2400" dirty="0" err="1"/>
              <a:t>kỹ</a:t>
            </a:r>
            <a:r>
              <a:rPr lang="en-US" sz="2400" dirty="0"/>
              <a:t> </a:t>
            </a:r>
            <a:r>
              <a:rPr lang="en-US" sz="2400" dirty="0" err="1"/>
              <a:t>năng</a:t>
            </a:r>
            <a:r>
              <a:rPr lang="en-US" sz="2400" dirty="0"/>
              <a:t> </a:t>
            </a:r>
            <a:r>
              <a:rPr lang="en-US" sz="2400" dirty="0" err="1"/>
              <a:t>dự</a:t>
            </a:r>
            <a:r>
              <a:rPr lang="en-US" sz="2400" dirty="0"/>
              <a:t> </a:t>
            </a:r>
            <a:r>
              <a:rPr lang="en-US" sz="2400" dirty="0" err="1"/>
              <a:t>phòng</a:t>
            </a:r>
            <a:r>
              <a:rPr lang="en-US" sz="2400" dirty="0"/>
              <a:t> </a:t>
            </a:r>
            <a:r>
              <a:rPr lang="en-US" sz="2400" dirty="0" err="1"/>
              <a:t>lây</a:t>
            </a:r>
            <a:r>
              <a:rPr lang="en-US" sz="2400" dirty="0"/>
              <a:t> </a:t>
            </a:r>
            <a:r>
              <a:rPr lang="en-US" sz="2400" dirty="0" err="1"/>
              <a:t>nhiễm</a:t>
            </a:r>
            <a:r>
              <a:rPr lang="en-US" sz="2400" dirty="0"/>
              <a:t> HIV </a:t>
            </a:r>
            <a:r>
              <a:rPr lang="en-US" sz="2400" dirty="0" err="1"/>
              <a:t>và</a:t>
            </a:r>
            <a:r>
              <a:rPr lang="en-US" sz="2400" dirty="0"/>
              <a:t> </a:t>
            </a:r>
            <a:r>
              <a:rPr lang="en-US" sz="2400" dirty="0" err="1"/>
              <a:t>các</a:t>
            </a:r>
            <a:r>
              <a:rPr lang="en-US" sz="2400" dirty="0"/>
              <a:t> BLTQĐTD </a:t>
            </a:r>
            <a:r>
              <a:rPr lang="en-US" sz="2400" dirty="0" err="1"/>
              <a:t>khác</a:t>
            </a:r>
            <a:endParaRPr lang="en-US" sz="2400" dirty="0"/>
          </a:p>
          <a:p>
            <a:pPr marL="568325" indent="-284163">
              <a:spcBef>
                <a:spcPts val="1200"/>
              </a:spcBef>
              <a:buFont typeface="Arial" pitchFamily="34" charset="0"/>
              <a:buChar char="•"/>
            </a:pPr>
            <a:r>
              <a:rPr lang="en-US" sz="2400" dirty="0" err="1"/>
              <a:t>Tập</a:t>
            </a:r>
            <a:r>
              <a:rPr lang="en-US" sz="2400" dirty="0"/>
              <a:t> </a:t>
            </a:r>
            <a:r>
              <a:rPr lang="en-US" sz="2400" dirty="0" err="1"/>
              <a:t>huấn</a:t>
            </a:r>
            <a:r>
              <a:rPr lang="en-US" sz="2400" dirty="0"/>
              <a:t> </a:t>
            </a:r>
            <a:r>
              <a:rPr lang="en-US" sz="2400" dirty="0" err="1"/>
              <a:t>về</a:t>
            </a:r>
            <a:r>
              <a:rPr lang="en-US" sz="2400" dirty="0"/>
              <a:t> </a:t>
            </a:r>
            <a:r>
              <a:rPr lang="en-US" sz="2400" dirty="0" err="1"/>
              <a:t>nguy</a:t>
            </a:r>
            <a:r>
              <a:rPr lang="en-US" sz="2400" dirty="0"/>
              <a:t> </a:t>
            </a:r>
            <a:r>
              <a:rPr lang="en-US" sz="2400" dirty="0" err="1"/>
              <a:t>cơ</a:t>
            </a:r>
            <a:r>
              <a:rPr lang="en-US" sz="2400" dirty="0"/>
              <a:t> </a:t>
            </a:r>
            <a:r>
              <a:rPr lang="en-US" sz="2400" dirty="0" err="1"/>
              <a:t>và</a:t>
            </a:r>
            <a:r>
              <a:rPr lang="en-US" sz="2400" dirty="0"/>
              <a:t> </a:t>
            </a:r>
            <a:r>
              <a:rPr lang="en-US" sz="2400" dirty="0" err="1"/>
              <a:t>tác</a:t>
            </a:r>
            <a:r>
              <a:rPr lang="en-US" sz="2400" dirty="0"/>
              <a:t> </a:t>
            </a:r>
            <a:r>
              <a:rPr lang="en-US" sz="2400" dirty="0" err="1"/>
              <a:t>hại</a:t>
            </a:r>
            <a:r>
              <a:rPr lang="en-US" sz="2400" dirty="0"/>
              <a:t> </a:t>
            </a:r>
            <a:r>
              <a:rPr lang="en-US" sz="2400" dirty="0" err="1"/>
              <a:t>của</a:t>
            </a:r>
            <a:r>
              <a:rPr lang="en-US" sz="2400" dirty="0"/>
              <a:t> </a:t>
            </a:r>
            <a:r>
              <a:rPr lang="en-US" sz="2400" dirty="0" err="1"/>
              <a:t>các</a:t>
            </a:r>
            <a:r>
              <a:rPr lang="en-US" sz="2400" dirty="0"/>
              <a:t> </a:t>
            </a:r>
            <a:r>
              <a:rPr lang="en-US" sz="2400" dirty="0" err="1"/>
              <a:t>loại</a:t>
            </a:r>
            <a:r>
              <a:rPr lang="en-US" sz="2400" dirty="0"/>
              <a:t> ma </a:t>
            </a:r>
            <a:r>
              <a:rPr lang="en-US" sz="2400" dirty="0" err="1"/>
              <a:t>túy</a:t>
            </a:r>
            <a:r>
              <a:rPr lang="en-US" sz="2400" dirty="0"/>
              <a:t>.</a:t>
            </a:r>
          </a:p>
          <a:p>
            <a:pPr>
              <a:spcBef>
                <a:spcPts val="1200"/>
              </a:spcBef>
            </a:pPr>
            <a:r>
              <a:rPr lang="en-US" sz="2400" b="1" cap="small" dirty="0" err="1">
                <a:solidFill>
                  <a:schemeClr val="accent1">
                    <a:lumMod val="75000"/>
                  </a:schemeClr>
                </a:solidFill>
              </a:rPr>
              <a:t>Tập</a:t>
            </a:r>
            <a:r>
              <a:rPr lang="en-US" sz="2400" b="1" cap="small" dirty="0">
                <a:solidFill>
                  <a:schemeClr val="accent1">
                    <a:lumMod val="75000"/>
                  </a:schemeClr>
                </a:solidFill>
              </a:rPr>
              <a:t> </a:t>
            </a:r>
            <a:r>
              <a:rPr lang="en-US" sz="2400" b="1" cap="small" dirty="0" err="1">
                <a:solidFill>
                  <a:schemeClr val="accent1">
                    <a:lumMod val="75000"/>
                  </a:schemeClr>
                </a:solidFill>
              </a:rPr>
              <a:t>huấn</a:t>
            </a:r>
            <a:r>
              <a:rPr lang="en-US" sz="2400" b="1" cap="small" dirty="0">
                <a:solidFill>
                  <a:schemeClr val="accent1">
                    <a:lumMod val="75000"/>
                  </a:schemeClr>
                </a:solidFill>
              </a:rPr>
              <a:t> </a:t>
            </a:r>
            <a:r>
              <a:rPr lang="en-US" sz="2400" b="1" cap="small" dirty="0" err="1">
                <a:solidFill>
                  <a:schemeClr val="accent1">
                    <a:lumMod val="75000"/>
                  </a:schemeClr>
                </a:solidFill>
              </a:rPr>
              <a:t>cho</a:t>
            </a:r>
            <a:r>
              <a:rPr lang="en-US" sz="2400" b="1" cap="small" dirty="0">
                <a:solidFill>
                  <a:schemeClr val="accent1">
                    <a:lumMod val="75000"/>
                  </a:schemeClr>
                </a:solidFill>
              </a:rPr>
              <a:t> </a:t>
            </a:r>
            <a:r>
              <a:rPr lang="en-US" sz="2400" b="1" cap="small" dirty="0" err="1">
                <a:solidFill>
                  <a:schemeClr val="accent1">
                    <a:lumMod val="75000"/>
                  </a:schemeClr>
                </a:solidFill>
              </a:rPr>
              <a:t>Giảng</a:t>
            </a:r>
            <a:r>
              <a:rPr lang="en-US" sz="2400" b="1" cap="small" dirty="0">
                <a:solidFill>
                  <a:schemeClr val="accent1">
                    <a:lumMod val="75000"/>
                  </a:schemeClr>
                </a:solidFill>
              </a:rPr>
              <a:t> </a:t>
            </a:r>
            <a:r>
              <a:rPr lang="en-US" sz="2400" b="1" cap="small" dirty="0" err="1">
                <a:solidFill>
                  <a:schemeClr val="accent1">
                    <a:lumMod val="75000"/>
                  </a:schemeClr>
                </a:solidFill>
              </a:rPr>
              <a:t>viên</a:t>
            </a:r>
            <a:r>
              <a:rPr lang="en-US" sz="2400" b="1" cap="small" dirty="0">
                <a:solidFill>
                  <a:schemeClr val="accent1">
                    <a:lumMod val="75000"/>
                  </a:schemeClr>
                </a:solidFill>
              </a:rPr>
              <a:t> (TOT) </a:t>
            </a:r>
            <a:r>
              <a:rPr lang="en-US" sz="2400" b="1" cap="small" dirty="0" err="1">
                <a:solidFill>
                  <a:schemeClr val="accent1">
                    <a:lumMod val="75000"/>
                  </a:schemeClr>
                </a:solidFill>
              </a:rPr>
              <a:t>để</a:t>
            </a:r>
            <a:r>
              <a:rPr lang="en-US" sz="2400" b="1" cap="small" dirty="0">
                <a:solidFill>
                  <a:schemeClr val="accent1">
                    <a:lumMod val="75000"/>
                  </a:schemeClr>
                </a:solidFill>
              </a:rPr>
              <a:t> </a:t>
            </a:r>
            <a:r>
              <a:rPr lang="en-US" sz="2400" b="1" cap="small" dirty="0" err="1">
                <a:solidFill>
                  <a:schemeClr val="accent1">
                    <a:lumMod val="75000"/>
                  </a:schemeClr>
                </a:solidFill>
              </a:rPr>
              <a:t>Nhân</a:t>
            </a:r>
            <a:r>
              <a:rPr lang="en-US" sz="2400" b="1" cap="small" dirty="0">
                <a:solidFill>
                  <a:schemeClr val="accent1">
                    <a:lumMod val="75000"/>
                  </a:schemeClr>
                </a:solidFill>
              </a:rPr>
              <a:t> </a:t>
            </a:r>
            <a:r>
              <a:rPr lang="en-US" sz="2400" b="1" cap="small" dirty="0" err="1">
                <a:solidFill>
                  <a:schemeClr val="accent1">
                    <a:lumMod val="75000"/>
                  </a:schemeClr>
                </a:solidFill>
              </a:rPr>
              <a:t>rộng</a:t>
            </a:r>
            <a:r>
              <a:rPr lang="en-US" sz="2400" b="1" cap="small" dirty="0">
                <a:solidFill>
                  <a:schemeClr val="accent1">
                    <a:lumMod val="75000"/>
                  </a:schemeClr>
                </a:solidFill>
              </a:rPr>
              <a:t> </a:t>
            </a:r>
            <a:r>
              <a:rPr lang="en-US" sz="2400" b="1" cap="small" dirty="0" err="1">
                <a:solidFill>
                  <a:schemeClr val="accent1">
                    <a:lumMod val="75000"/>
                  </a:schemeClr>
                </a:solidFill>
              </a:rPr>
              <a:t>Đội</a:t>
            </a:r>
            <a:r>
              <a:rPr lang="en-US" sz="2400" b="1" cap="small" dirty="0">
                <a:solidFill>
                  <a:schemeClr val="accent1">
                    <a:lumMod val="75000"/>
                  </a:schemeClr>
                </a:solidFill>
              </a:rPr>
              <a:t> </a:t>
            </a:r>
            <a:r>
              <a:rPr lang="en-US" sz="2400" b="1" cap="small" dirty="0" err="1">
                <a:solidFill>
                  <a:schemeClr val="accent1">
                    <a:lumMod val="75000"/>
                  </a:schemeClr>
                </a:solidFill>
              </a:rPr>
              <a:t>ngũ</a:t>
            </a:r>
            <a:r>
              <a:rPr lang="en-US" sz="2400" b="1" cap="small" dirty="0">
                <a:solidFill>
                  <a:schemeClr val="accent1">
                    <a:lumMod val="75000"/>
                  </a:schemeClr>
                </a:solidFill>
              </a:rPr>
              <a:t> </a:t>
            </a:r>
            <a:r>
              <a:rPr lang="en-US" sz="2400" b="1" cap="small" dirty="0" err="1">
                <a:solidFill>
                  <a:schemeClr val="accent1">
                    <a:lumMod val="75000"/>
                  </a:schemeClr>
                </a:solidFill>
              </a:rPr>
              <a:t>Hỗ</a:t>
            </a:r>
            <a:r>
              <a:rPr lang="en-US" sz="2400" b="1" cap="small" dirty="0">
                <a:solidFill>
                  <a:schemeClr val="accent1">
                    <a:lumMod val="75000"/>
                  </a:schemeClr>
                </a:solidFill>
              </a:rPr>
              <a:t> </a:t>
            </a:r>
            <a:r>
              <a:rPr lang="en-US" sz="2400" b="1" cap="small" dirty="0" err="1">
                <a:solidFill>
                  <a:schemeClr val="accent1">
                    <a:lumMod val="75000"/>
                  </a:schemeClr>
                </a:solidFill>
              </a:rPr>
              <a:t>trợ</a:t>
            </a:r>
            <a:r>
              <a:rPr lang="en-US" sz="2400" b="1" cap="small" dirty="0">
                <a:solidFill>
                  <a:schemeClr val="accent1">
                    <a:lumMod val="75000"/>
                  </a:schemeClr>
                </a:solidFill>
              </a:rPr>
              <a:t> </a:t>
            </a:r>
            <a:r>
              <a:rPr lang="en-US" sz="2400" b="1" cap="small" dirty="0" err="1">
                <a:solidFill>
                  <a:schemeClr val="accent1">
                    <a:lumMod val="75000"/>
                  </a:schemeClr>
                </a:solidFill>
              </a:rPr>
              <a:t>và</a:t>
            </a:r>
            <a:r>
              <a:rPr lang="en-US" sz="2400" b="1" cap="small" dirty="0">
                <a:solidFill>
                  <a:schemeClr val="accent1">
                    <a:lumMod val="75000"/>
                  </a:schemeClr>
                </a:solidFill>
              </a:rPr>
              <a:t> </a:t>
            </a:r>
            <a:r>
              <a:rPr lang="en-US" sz="2400" b="1" cap="small" dirty="0" err="1">
                <a:solidFill>
                  <a:schemeClr val="accent1">
                    <a:lumMod val="75000"/>
                  </a:schemeClr>
                </a:solidFill>
              </a:rPr>
              <a:t>Truyền</a:t>
            </a:r>
            <a:r>
              <a:rPr lang="en-US" sz="2400" b="1" cap="small" dirty="0">
                <a:solidFill>
                  <a:schemeClr val="accent1">
                    <a:lumMod val="75000"/>
                  </a:schemeClr>
                </a:solidFill>
              </a:rPr>
              <a:t> </a:t>
            </a:r>
            <a:r>
              <a:rPr lang="en-US" sz="2400" b="1" cap="small" dirty="0" err="1">
                <a:solidFill>
                  <a:schemeClr val="accent1">
                    <a:lumMod val="75000"/>
                  </a:schemeClr>
                </a:solidFill>
              </a:rPr>
              <a:t>thông</a:t>
            </a:r>
            <a:endParaRPr lang="en-US" sz="2400" b="1" cap="small" dirty="0">
              <a:solidFill>
                <a:schemeClr val="accent1">
                  <a:lumMod val="75000"/>
                </a:schemeClr>
              </a:solidFill>
            </a:endParaRPr>
          </a:p>
          <a:p>
            <a:pPr marL="568325" indent="-284163">
              <a:spcBef>
                <a:spcPts val="1200"/>
              </a:spcBef>
              <a:buFont typeface="Arial" pitchFamily="34" charset="0"/>
              <a:buChar char="•"/>
            </a:pPr>
            <a:r>
              <a:rPr lang="en-US" sz="2400" dirty="0" err="1"/>
              <a:t>Tập</a:t>
            </a:r>
            <a:r>
              <a:rPr lang="en-US" sz="2400" dirty="0"/>
              <a:t> </a:t>
            </a:r>
            <a:r>
              <a:rPr lang="en-US" sz="2400" dirty="0" err="1"/>
              <a:t>huấn</a:t>
            </a:r>
            <a:r>
              <a:rPr lang="en-US" sz="2400" dirty="0"/>
              <a:t> </a:t>
            </a:r>
            <a:r>
              <a:rPr lang="en-US" sz="2400" dirty="0" err="1"/>
              <a:t>về</a:t>
            </a:r>
            <a:r>
              <a:rPr lang="en-US" sz="2400" dirty="0"/>
              <a:t> </a:t>
            </a:r>
            <a:r>
              <a:rPr lang="en-US" sz="2400" dirty="0" err="1"/>
              <a:t>xử</a:t>
            </a:r>
            <a:r>
              <a:rPr lang="en-US" sz="2400" dirty="0"/>
              <a:t> </a:t>
            </a:r>
            <a:r>
              <a:rPr lang="en-US" sz="2400" dirty="0" err="1"/>
              <a:t>lý</a:t>
            </a:r>
            <a:r>
              <a:rPr lang="en-US" sz="2400" dirty="0"/>
              <a:t> </a:t>
            </a:r>
            <a:r>
              <a:rPr lang="en-US" sz="2400" dirty="0" err="1"/>
              <a:t>cứu</a:t>
            </a:r>
            <a:r>
              <a:rPr lang="en-US" sz="2400" dirty="0"/>
              <a:t> </a:t>
            </a:r>
            <a:r>
              <a:rPr lang="en-US" sz="2400" dirty="0" err="1"/>
              <a:t>sốc</a:t>
            </a:r>
            <a:r>
              <a:rPr lang="en-US" sz="2400" dirty="0"/>
              <a:t> </a:t>
            </a:r>
            <a:r>
              <a:rPr lang="en-US" sz="2400" dirty="0" err="1"/>
              <a:t>thuốc</a:t>
            </a:r>
            <a:r>
              <a:rPr lang="en-US" sz="2400" dirty="0"/>
              <a:t>.</a:t>
            </a:r>
          </a:p>
        </p:txBody>
      </p:sp>
    </p:spTree>
    <p:extLst>
      <p:ext uri="{BB962C8B-B14F-4D97-AF65-F5344CB8AC3E}">
        <p14:creationId xmlns:p14="http://schemas.microsoft.com/office/powerpoint/2010/main" val="28582909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1F1F1F"/>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1F1F1F"/>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1F1F1F"/>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700</TotalTime>
  <Words>1094</Words>
  <Application>Microsoft Office PowerPoint</Application>
  <PresentationFormat>On-screen Show (4:3)</PresentationFormat>
  <Paragraphs>125</Paragraphs>
  <Slides>20</Slides>
  <Notes>4</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Opulent</vt:lpstr>
      <vt:lpstr>Xoá rào cản trong  kết nối và duy trì  điều trị nghiện chất  và điều trị HIV  từ góc độ cộng đồng</vt:lpstr>
      <vt:lpstr>Nội dung trình bày</vt:lpstr>
      <vt:lpstr>CBO – CHÚNG TÔI LÀ AI? </vt:lpstr>
      <vt:lpstr>Lợi thế của cbo </vt:lpstr>
      <vt:lpstr>Sự tăng trưởng của cbo </vt:lpstr>
      <vt:lpstr>  ĐÓNG GÓP CỦA CBO: ‘lắp đầy’ lỗ hổng KẾT NỐI VÀ DUY TRÌ ĐIỀU TRỊ</vt:lpstr>
      <vt:lpstr>Hoạt động của CBO</vt:lpstr>
      <vt:lpstr>KẾT QUẢ CAN THIỆP TRên nhóm nam qhTDđG, tcmt và mại dâm (01-05/2017)</vt:lpstr>
      <vt:lpstr>Hoạt động của CBO trong hỗ trợ người sử dụng ma tuý</vt:lpstr>
      <vt:lpstr>Tập huấn ĐIỀU TRỊ NGHIỆN LIÊN TỤC DỰA VÀO CỘNG ĐỒNG (COCBT) cho người sử dụng ma túy</vt:lpstr>
      <vt:lpstr>PowerPoint Presentation</vt:lpstr>
      <vt:lpstr>Truyền thông và xét nghiệm  sàng lọc HIV tại cộng đồng</vt:lpstr>
      <vt:lpstr>HỌP GIAO BAN VỚI  CHÍNH QUYỀN ĐỊA PHƯƠNG</vt:lpstr>
      <vt:lpstr>kết nối điều trị nghiện &amp; HIV – hỗ trợ từ CBO</vt:lpstr>
      <vt:lpstr>kết nối điều trị nghiện &amp; HIV – hỗ trợ từ CBO</vt:lpstr>
      <vt:lpstr>kết nối điều trị nghiện &amp; HIV – hỗ trợ từ CBO</vt:lpstr>
      <vt:lpstr>kết nối điều trị nghiện &amp; HIV – hỗ trợ từ CBO</vt:lpstr>
      <vt:lpstr>duy trì điều trị nghiện &amp; HIV – hỗ trợ từ CBO</vt:lpstr>
      <vt:lpstr>Khuyến nghị</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Xóa bỏ rào cản Gây ảnh hưởng sự tham gia vào chương trình và duy trì điều trị trong nhóm đối tượng trọng yếu và kinh nghiệm của các tổ chức cộng đồng</dc:title>
  <dc:creator>Trang Nguyen Nguyen Nhu</dc:creator>
  <cp:lastModifiedBy>Admin</cp:lastModifiedBy>
  <cp:revision>60</cp:revision>
  <cp:lastPrinted>2017-07-21T05:21:30Z</cp:lastPrinted>
  <dcterms:created xsi:type="dcterms:W3CDTF">2017-07-20T08:43:54Z</dcterms:created>
  <dcterms:modified xsi:type="dcterms:W3CDTF">2017-07-31T13:11:01Z</dcterms:modified>
</cp:coreProperties>
</file>