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Lst>
  <p:notesMasterIdLst>
    <p:notesMasterId r:id="rId69"/>
  </p:notesMasterIdLst>
  <p:handoutMasterIdLst>
    <p:handoutMasterId r:id="rId70"/>
  </p:handoutMasterIdLst>
  <p:sldIdLst>
    <p:sldId id="279" r:id="rId5"/>
    <p:sldId id="466" r:id="rId6"/>
    <p:sldId id="492" r:id="rId7"/>
    <p:sldId id="529" r:id="rId8"/>
    <p:sldId id="569" r:id="rId9"/>
    <p:sldId id="567" r:id="rId10"/>
    <p:sldId id="494" r:id="rId11"/>
    <p:sldId id="480" r:id="rId12"/>
    <p:sldId id="501" r:id="rId13"/>
    <p:sldId id="495" r:id="rId14"/>
    <p:sldId id="507" r:id="rId15"/>
    <p:sldId id="526" r:id="rId16"/>
    <p:sldId id="525" r:id="rId17"/>
    <p:sldId id="571" r:id="rId18"/>
    <p:sldId id="572" r:id="rId19"/>
    <p:sldId id="527" r:id="rId20"/>
    <p:sldId id="530" r:id="rId21"/>
    <p:sldId id="531" r:id="rId22"/>
    <p:sldId id="532" r:id="rId23"/>
    <p:sldId id="534" r:id="rId24"/>
    <p:sldId id="573" r:id="rId25"/>
    <p:sldId id="497" r:id="rId26"/>
    <p:sldId id="496" r:id="rId27"/>
    <p:sldId id="575" r:id="rId28"/>
    <p:sldId id="576" r:id="rId29"/>
    <p:sldId id="577" r:id="rId30"/>
    <p:sldId id="586" r:id="rId31"/>
    <p:sldId id="587" r:id="rId32"/>
    <p:sldId id="598" r:id="rId33"/>
    <p:sldId id="597" r:id="rId34"/>
    <p:sldId id="595" r:id="rId35"/>
    <p:sldId id="596" r:id="rId36"/>
    <p:sldId id="594" r:id="rId37"/>
    <p:sldId id="498" r:id="rId38"/>
    <p:sldId id="475" r:id="rId39"/>
    <p:sldId id="474" r:id="rId40"/>
    <p:sldId id="502" r:id="rId41"/>
    <p:sldId id="478" r:id="rId42"/>
    <p:sldId id="504" r:id="rId43"/>
    <p:sldId id="584" r:id="rId44"/>
    <p:sldId id="510" r:id="rId45"/>
    <p:sldId id="513" r:id="rId46"/>
    <p:sldId id="515" r:id="rId47"/>
    <p:sldId id="518" r:id="rId48"/>
    <p:sldId id="519" r:id="rId49"/>
    <p:sldId id="583" r:id="rId50"/>
    <p:sldId id="499" r:id="rId51"/>
    <p:sldId id="490" r:id="rId52"/>
    <p:sldId id="503" r:id="rId53"/>
    <p:sldId id="524" r:id="rId54"/>
    <p:sldId id="539" r:id="rId55"/>
    <p:sldId id="537" r:id="rId56"/>
    <p:sldId id="535" r:id="rId57"/>
    <p:sldId id="541" r:id="rId58"/>
    <p:sldId id="547" r:id="rId59"/>
    <p:sldId id="538" r:id="rId60"/>
    <p:sldId id="548" r:id="rId61"/>
    <p:sldId id="549" r:id="rId62"/>
    <p:sldId id="568" r:id="rId63"/>
    <p:sldId id="561" r:id="rId64"/>
    <p:sldId id="562" r:id="rId65"/>
    <p:sldId id="599" r:id="rId66"/>
    <p:sldId id="505" r:id="rId67"/>
    <p:sldId id="491" r:id="rId68"/>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79">
          <p15:clr>
            <a:srgbClr val="A4A3A4"/>
          </p15:clr>
        </p15:guide>
        <p15:guide id="2" pos="288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oBVT" initials="A"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a:srgbClr val="66FF33"/>
    <a:srgbClr val="FF33CC"/>
    <a:srgbClr val="C3D69B"/>
    <a:srgbClr val="EBF1DE"/>
    <a:srgbClr val="D7E4BD"/>
    <a:srgbClr val="B9CDE5"/>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3357" autoAdjust="0"/>
  </p:normalViewPr>
  <p:slideViewPr>
    <p:cSldViewPr snapToGrid="0">
      <p:cViewPr varScale="1">
        <p:scale>
          <a:sx n="107" d="100"/>
          <a:sy n="107" d="100"/>
        </p:scale>
        <p:origin x="1596" y="96"/>
      </p:cViewPr>
      <p:guideLst>
        <p:guide orient="horz" pos="2179"/>
        <p:guide pos="288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2446" tIns="46223" rIns="92446" bIns="46223" rtlCol="0"/>
          <a:lstStyle>
            <a:lvl1pPr algn="l" eaLnBrk="1" hangingPunct="1">
              <a:defRPr sz="1200">
                <a:latin typeface="Arial" panose="020B0604020202020204" pitchFamily="34" charset="0"/>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2446" tIns="46223" rIns="92446" bIns="46223" rtlCol="0"/>
          <a:lstStyle>
            <a:lvl1pPr algn="r" eaLnBrk="1" hangingPunct="1">
              <a:defRPr sz="1200">
                <a:latin typeface="Arial" panose="020B0604020202020204" pitchFamily="34" charset="0"/>
                <a:cs typeface="+mn-cs"/>
              </a:defRPr>
            </a:lvl1pPr>
          </a:lstStyle>
          <a:p>
            <a:pPr>
              <a:defRPr/>
            </a:pPr>
            <a:fld id="{6303D543-73CE-4460-926B-E6822F1E2D65}" type="datetimeFigureOut">
              <a:rPr lang="en-US"/>
              <a:t>7/25/2017</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2446" tIns="46223" rIns="92446" bIns="46223" rtlCol="0" anchor="b"/>
          <a:lstStyle>
            <a:lvl1pPr algn="l" eaLnBrk="1" hangingPunct="1">
              <a:defRPr sz="1200">
                <a:latin typeface="Arial" panose="020B0604020202020204" pitchFamily="34" charset="0"/>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2446" tIns="46223" rIns="92446" bIns="46223" numCol="1" anchor="b" anchorCtr="0" compatLnSpc="1"/>
          <a:lstStyle>
            <a:lvl1pPr algn="r" eaLnBrk="1" hangingPunct="1">
              <a:defRPr sz="1200"/>
            </a:lvl1pPr>
          </a:lstStyle>
          <a:p>
            <a:pPr>
              <a:defRPr/>
            </a:pPr>
            <a:fld id="{E8BFCE68-833B-44A1-9181-AD598F24F9ED}" type="slidenum">
              <a:rPr lang="en-US" altLang="en-US"/>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2446" tIns="46223" rIns="92446" bIns="46223" rtlCol="0"/>
          <a:lstStyle>
            <a:lvl1pPr algn="l" eaLnBrk="1" hangingPunct="1">
              <a:defRPr sz="1200">
                <a:latin typeface="Arial" panose="020B0604020202020204" pitchFamily="34" charset="0"/>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2446" tIns="46223" rIns="92446" bIns="46223" rtlCol="0"/>
          <a:lstStyle>
            <a:lvl1pPr algn="r" eaLnBrk="1" hangingPunct="1">
              <a:defRPr sz="1200">
                <a:latin typeface="Arial" panose="020B0604020202020204" pitchFamily="34" charset="0"/>
                <a:cs typeface="+mn-cs"/>
              </a:defRPr>
            </a:lvl1pPr>
          </a:lstStyle>
          <a:p>
            <a:pPr>
              <a:defRPr/>
            </a:pPr>
            <a:fld id="{F5B6B13A-F4B7-461A-B2C9-F5763AECE893}" type="datetimeFigureOut">
              <a:rPr lang="en-US"/>
              <a:t>7/25/2017</a:t>
            </a:fld>
            <a:endParaRPr lang="en-US" dirty="0"/>
          </a:p>
        </p:txBody>
      </p:sp>
      <p:sp>
        <p:nvSpPr>
          <p:cNvPr id="4" name="Slide Image Placeholder 3"/>
          <p:cNvSpPr>
            <a:spLocks noGrp="1" noRot="1" noChangeAspect="1"/>
          </p:cNvSpPr>
          <p:nvPr>
            <p:ph type="sldImg" idx="2"/>
          </p:nvPr>
        </p:nvSpPr>
        <p:spPr>
          <a:xfrm>
            <a:off x="1181100" y="696913"/>
            <a:ext cx="4649788" cy="3486150"/>
          </a:xfrm>
          <a:prstGeom prst="rect">
            <a:avLst/>
          </a:prstGeom>
          <a:noFill/>
          <a:ln w="12700">
            <a:solidFill>
              <a:prstClr val="black"/>
            </a:solidFill>
          </a:ln>
        </p:spPr>
        <p:txBody>
          <a:bodyPr vert="horz" lIns="92446" tIns="46223" rIns="92446" bIns="46223" rtlCol="0" anchor="ctr"/>
          <a:lstStyle/>
          <a:p>
            <a:pPr lvl="0"/>
            <a:endParaRPr lang="en-US" noProof="0"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2446" tIns="46223" rIns="92446" bIns="46223"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2446" tIns="46223" rIns="92446" bIns="46223" rtlCol="0" anchor="b"/>
          <a:lstStyle>
            <a:lvl1pPr algn="l" eaLnBrk="1" hangingPunct="1">
              <a:defRPr sz="1200">
                <a:latin typeface="Arial" panose="020B0604020202020204" pitchFamily="34" charset="0"/>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2446" tIns="46223" rIns="92446" bIns="46223" numCol="1" anchor="b" anchorCtr="0" compatLnSpc="1"/>
          <a:lstStyle>
            <a:lvl1pPr algn="r" eaLnBrk="1" hangingPunct="1">
              <a:defRPr sz="1200"/>
            </a:lvl1pPr>
          </a:lstStyle>
          <a:p>
            <a:pPr>
              <a:defRPr/>
            </a:pPr>
            <a:fld id="{3EE5CC0C-2872-4895-A22B-A94CF9D52958}"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en-US"/>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A605276-96D9-45B0-A955-01D7278A5736}"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65175" indent="-294005">
              <a:spcBef>
                <a:spcPct val="30000"/>
              </a:spcBef>
              <a:defRPr sz="1200">
                <a:solidFill>
                  <a:schemeClr val="tx1"/>
                </a:solidFill>
                <a:latin typeface="Calibri" panose="020F0502020204030204" pitchFamily="34" charset="0"/>
              </a:defRPr>
            </a:lvl2pPr>
            <a:lvl3pPr marL="1177925" indent="-234950">
              <a:spcBef>
                <a:spcPct val="30000"/>
              </a:spcBef>
              <a:defRPr sz="1200">
                <a:solidFill>
                  <a:schemeClr val="tx1"/>
                </a:solidFill>
                <a:latin typeface="Calibri" panose="020F0502020204030204" pitchFamily="34" charset="0"/>
              </a:defRPr>
            </a:lvl3pPr>
            <a:lvl4pPr marL="1649730" indent="-234950">
              <a:spcBef>
                <a:spcPct val="30000"/>
              </a:spcBef>
              <a:defRPr sz="1200">
                <a:solidFill>
                  <a:schemeClr val="tx1"/>
                </a:solidFill>
                <a:latin typeface="Calibri" panose="020F0502020204030204" pitchFamily="34" charset="0"/>
              </a:defRPr>
            </a:lvl4pPr>
            <a:lvl5pPr marL="2119630" indent="-234950">
              <a:spcBef>
                <a:spcPct val="30000"/>
              </a:spcBef>
              <a:defRPr sz="1200">
                <a:solidFill>
                  <a:schemeClr val="tx1"/>
                </a:solidFill>
                <a:latin typeface="Calibri" panose="020F0502020204030204" pitchFamily="34" charset="0"/>
              </a:defRPr>
            </a:lvl5pPr>
            <a:lvl6pPr marL="2576830" indent="-234950" eaLnBrk="0" fontAlgn="base" hangingPunct="0">
              <a:spcBef>
                <a:spcPct val="30000"/>
              </a:spcBef>
              <a:spcAft>
                <a:spcPct val="0"/>
              </a:spcAft>
              <a:defRPr sz="1200">
                <a:solidFill>
                  <a:schemeClr val="tx1"/>
                </a:solidFill>
                <a:latin typeface="Calibri" panose="020F0502020204030204" pitchFamily="34" charset="0"/>
              </a:defRPr>
            </a:lvl6pPr>
            <a:lvl7pPr marL="3034030" indent="-234950" eaLnBrk="0" fontAlgn="base" hangingPunct="0">
              <a:spcBef>
                <a:spcPct val="30000"/>
              </a:spcBef>
              <a:spcAft>
                <a:spcPct val="0"/>
              </a:spcAft>
              <a:defRPr sz="1200">
                <a:solidFill>
                  <a:schemeClr val="tx1"/>
                </a:solidFill>
                <a:latin typeface="Calibri" panose="020F0502020204030204" pitchFamily="34" charset="0"/>
              </a:defRPr>
            </a:lvl7pPr>
            <a:lvl8pPr marL="3491230" indent="-234950" eaLnBrk="0" fontAlgn="base" hangingPunct="0">
              <a:spcBef>
                <a:spcPct val="30000"/>
              </a:spcBef>
              <a:spcAft>
                <a:spcPct val="0"/>
              </a:spcAft>
              <a:defRPr sz="1200">
                <a:solidFill>
                  <a:schemeClr val="tx1"/>
                </a:solidFill>
                <a:latin typeface="Calibri" panose="020F0502020204030204" pitchFamily="34" charset="0"/>
              </a:defRPr>
            </a:lvl8pPr>
            <a:lvl9pPr marL="3948430" indent="-23495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A4E344B-F9E7-4D92-B2F5-723C11AF1C2F}" type="slidenum">
              <a:rPr lang="en-US" altLang="en-US" smtClean="0">
                <a:solidFill>
                  <a:srgbClr val="000000"/>
                </a:solidFill>
                <a:latin typeface="Times New Roman" panose="02020603050405020304" pitchFamily="18" charset="0"/>
              </a:rPr>
              <a:t>21</a:t>
            </a:fld>
            <a:endParaRPr lang="en-US" altLang="en-US">
              <a:solidFill>
                <a:srgbClr val="000000"/>
              </a:solidFill>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65175" indent="-294005">
              <a:spcBef>
                <a:spcPct val="30000"/>
              </a:spcBef>
              <a:defRPr sz="1200">
                <a:solidFill>
                  <a:schemeClr val="tx1"/>
                </a:solidFill>
                <a:latin typeface="Calibri" panose="020F0502020204030204" pitchFamily="34" charset="0"/>
              </a:defRPr>
            </a:lvl2pPr>
            <a:lvl3pPr marL="1177925" indent="-234950">
              <a:spcBef>
                <a:spcPct val="30000"/>
              </a:spcBef>
              <a:defRPr sz="1200">
                <a:solidFill>
                  <a:schemeClr val="tx1"/>
                </a:solidFill>
                <a:latin typeface="Calibri" panose="020F0502020204030204" pitchFamily="34" charset="0"/>
              </a:defRPr>
            </a:lvl3pPr>
            <a:lvl4pPr marL="1649730" indent="-234950">
              <a:spcBef>
                <a:spcPct val="30000"/>
              </a:spcBef>
              <a:defRPr sz="1200">
                <a:solidFill>
                  <a:schemeClr val="tx1"/>
                </a:solidFill>
                <a:latin typeface="Calibri" panose="020F0502020204030204" pitchFamily="34" charset="0"/>
              </a:defRPr>
            </a:lvl4pPr>
            <a:lvl5pPr marL="2119630" indent="-234950">
              <a:spcBef>
                <a:spcPct val="30000"/>
              </a:spcBef>
              <a:defRPr sz="1200">
                <a:solidFill>
                  <a:schemeClr val="tx1"/>
                </a:solidFill>
                <a:latin typeface="Calibri" panose="020F0502020204030204" pitchFamily="34" charset="0"/>
              </a:defRPr>
            </a:lvl5pPr>
            <a:lvl6pPr marL="2576830" indent="-234950" eaLnBrk="0" fontAlgn="base" hangingPunct="0">
              <a:spcBef>
                <a:spcPct val="30000"/>
              </a:spcBef>
              <a:spcAft>
                <a:spcPct val="0"/>
              </a:spcAft>
              <a:defRPr sz="1200">
                <a:solidFill>
                  <a:schemeClr val="tx1"/>
                </a:solidFill>
                <a:latin typeface="Calibri" panose="020F0502020204030204" pitchFamily="34" charset="0"/>
              </a:defRPr>
            </a:lvl6pPr>
            <a:lvl7pPr marL="3034030" indent="-234950" eaLnBrk="0" fontAlgn="base" hangingPunct="0">
              <a:spcBef>
                <a:spcPct val="30000"/>
              </a:spcBef>
              <a:spcAft>
                <a:spcPct val="0"/>
              </a:spcAft>
              <a:defRPr sz="1200">
                <a:solidFill>
                  <a:schemeClr val="tx1"/>
                </a:solidFill>
                <a:latin typeface="Calibri" panose="020F0502020204030204" pitchFamily="34" charset="0"/>
              </a:defRPr>
            </a:lvl7pPr>
            <a:lvl8pPr marL="3491230" indent="-234950" eaLnBrk="0" fontAlgn="base" hangingPunct="0">
              <a:spcBef>
                <a:spcPct val="30000"/>
              </a:spcBef>
              <a:spcAft>
                <a:spcPct val="0"/>
              </a:spcAft>
              <a:defRPr sz="1200">
                <a:solidFill>
                  <a:schemeClr val="tx1"/>
                </a:solidFill>
                <a:latin typeface="Calibri" panose="020F0502020204030204" pitchFamily="34" charset="0"/>
              </a:defRPr>
            </a:lvl8pPr>
            <a:lvl9pPr marL="3948430" indent="-23495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3939A9A-D6B4-4384-95B1-0C1574A4EB6F}" type="slidenum">
              <a:rPr lang="en-US" altLang="en-US" smtClean="0">
                <a:solidFill>
                  <a:srgbClr val="000000"/>
                </a:solidFill>
                <a:latin typeface="Times New Roman" panose="02020603050405020304" pitchFamily="18" charset="0"/>
              </a:rPr>
              <a:t>25</a:t>
            </a:fld>
            <a:endParaRPr lang="en-US" altLang="en-US">
              <a:solidFill>
                <a:srgbClr val="000000"/>
              </a:solidFill>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43C10EE-42BE-4297-B65E-8D725D3505BF}" type="slidenum">
              <a:rPr lang="en-US" altLang="en-US" smtClean="0">
                <a:latin typeface="Arial" panose="020B0604020202020204" pitchFamily="34" charset="0"/>
              </a:rPr>
              <a:t>35</a:t>
            </a:fld>
            <a:endParaRPr lang="en-US" altLang="en-US">
              <a:latin typeface="Arial" panose="020B0604020202020204" pitchFamily="34" charset="0"/>
            </a:endParaRPr>
          </a:p>
        </p:txBody>
      </p:sp>
      <p:sp>
        <p:nvSpPr>
          <p:cNvPr id="58371" name="Rectangle 2"/>
          <p:cNvSpPr>
            <a:spLocks noGrp="1" noRot="1" noChangeAspect="1" noChangeArrowheads="1" noTextEdit="1"/>
          </p:cNvSpPr>
          <p:nvPr>
            <p:ph type="sldImg"/>
          </p:nvPr>
        </p:nvSpPr>
        <p:spPr bwMode="auto">
          <a:xfrm>
            <a:off x="1182688" y="696913"/>
            <a:ext cx="4648200" cy="348615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en-US" altLang="en-US"/>
              <a:t>The manual used in this research is available free of charge and can be downloaded from the address above.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F15716A-13F7-43F3-8E86-BF27A1224D13}" type="slidenum">
              <a:rPr lang="en-US" altLang="en-US" smtClean="0">
                <a:latin typeface="Arial" panose="020B0604020202020204" pitchFamily="34" charset="0"/>
              </a:rPr>
              <a:t>36</a:t>
            </a:fld>
            <a:endParaRPr lang="en-US" altLang="en-US">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F3A81CC-FF63-42BD-B183-783F5FA20238}" type="slidenum">
              <a:rPr lang="en-US" altLang="en-US" smtClean="0">
                <a:latin typeface="Arial" panose="020B0604020202020204" pitchFamily="34" charset="0"/>
              </a:rPr>
              <a:t>38</a:t>
            </a:fld>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en-US"/>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EC220EB-7B61-43A9-A1AB-5D82BFDB5C66}" type="slidenum">
              <a:rPr lang="en-US" altLang="en-US" smtClean="0">
                <a:latin typeface="Arial" panose="020B0604020202020204" pitchFamily="34" charset="0"/>
              </a:rPr>
              <a:t>2</a:t>
            </a:fld>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F91E0FC-CEEB-47B9-91DA-E84C400D5803}" type="slidenum">
              <a:rPr lang="en-US" altLang="en-US" smtClean="0">
                <a:latin typeface="Arial" panose="020B0604020202020204" pitchFamily="34" charset="0"/>
              </a:rPr>
              <a:t>11</a:t>
            </a:fld>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850D5BB-2232-43F6-A58B-7CB98D67CDE2}" type="slidenum">
              <a:rPr lang="en-US" altLang="en-US" smtClean="0">
                <a:latin typeface="Arial" panose="020B0604020202020204" pitchFamily="34" charset="0"/>
              </a:rPr>
              <a:t>12</a:t>
            </a:fld>
            <a:endParaRPr lang="en-US"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35700F1-73CE-4C94-9252-664B157FCC36}" type="slidenum">
              <a:rPr lang="en-US" altLang="en-US" smtClean="0">
                <a:latin typeface="Arial" panose="020B0604020202020204" pitchFamily="34" charset="0"/>
              </a:rPr>
              <a:t>13</a:t>
            </a:fld>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08BC8AE-0AEF-4764-BB68-9B35D691822E}" type="slidenum">
              <a:rPr lang="en-US" altLang="en-US" smtClean="0">
                <a:latin typeface="Arial" panose="020B0604020202020204" pitchFamily="34" charset="0"/>
              </a:rPr>
              <a:t>16</a:t>
            </a:fld>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marL="0" marR="0" indent="0" algn="l" defTabSz="914400" rtl="0" eaLnBrk="0" fontAlgn="base" latinLnBrk="0" hangingPunct="0">
              <a:lnSpc>
                <a:spcPct val="100000"/>
              </a:lnSpc>
              <a:spcBef>
                <a:spcPct val="30000"/>
              </a:spcBef>
              <a:spcAft>
                <a:spcPct val="0"/>
              </a:spcAft>
              <a:buClrTx/>
              <a:buSzTx/>
              <a:buFontTx/>
              <a:buNone/>
              <a:defRPr/>
            </a:pPr>
            <a:endParaRPr lang="en-US" altLang="en-US" dirty="0"/>
          </a:p>
        </p:txBody>
      </p:sp>
      <p:sp>
        <p:nvSpPr>
          <p:cNvPr id="35844" name="Slide Number Placeholder 3"/>
          <p:cNvSpPr txBox="1">
            <a:spLocks noGrp="1"/>
          </p:cNvSpPr>
          <p:nvPr/>
        </p:nvSpPr>
        <p:spPr bwMode="auto">
          <a:xfrm>
            <a:off x="3971925" y="8828088"/>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a:spcBef>
                <a:spcPct val="0"/>
              </a:spcBef>
            </a:pPr>
            <a:fld id="{B6587564-2504-4FB4-977E-C143CB7E6CD1}" type="slidenum">
              <a:rPr lang="en-US" altLang="en-US">
                <a:latin typeface="Times New Roman" panose="02020603050405020304" pitchFamily="18" charset="0"/>
              </a:rPr>
              <a:t>18</a:t>
            </a:fld>
            <a:endParaRPr lang="en-US" altLang="en-US">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37892" name="Slide Number Placeholder 3"/>
          <p:cNvSpPr txBox="1">
            <a:spLocks noGrp="1"/>
          </p:cNvSpPr>
          <p:nvPr/>
        </p:nvSpPr>
        <p:spPr bwMode="auto">
          <a:xfrm>
            <a:off x="3971925" y="8828088"/>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a:spcBef>
                <a:spcPct val="0"/>
              </a:spcBef>
            </a:pPr>
            <a:fld id="{F4767CF5-0270-41EE-9C3C-08A8AC2A4569}" type="slidenum">
              <a:rPr lang="en-US" altLang="en-US">
                <a:latin typeface="Times New Roman" panose="02020603050405020304" pitchFamily="18" charset="0"/>
              </a:rPr>
              <a:t>19</a:t>
            </a:fld>
            <a:endParaRPr lang="en-US" altLang="en-US">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altLang="en-US"/>
          </a:p>
        </p:txBody>
      </p:sp>
      <p:sp>
        <p:nvSpPr>
          <p:cNvPr id="39940" name="Slide Number Placeholder 3"/>
          <p:cNvSpPr txBox="1">
            <a:spLocks noGrp="1"/>
          </p:cNvSpPr>
          <p:nvPr/>
        </p:nvSpPr>
        <p:spPr bwMode="auto">
          <a:xfrm>
            <a:off x="3971925" y="8828088"/>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a:spcBef>
                <a:spcPct val="0"/>
              </a:spcBef>
            </a:pPr>
            <a:fld id="{0A06C087-BAFF-4F3F-90C2-ECE559699BC6}" type="slidenum">
              <a:rPr lang="en-US" altLang="en-US">
                <a:latin typeface="Times New Roman" panose="02020603050405020304" pitchFamily="18" charset="0"/>
              </a:rPr>
              <a:t>20</a:t>
            </a:fld>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1D38A9B0-91EE-4591-B120-FE386F97A0E1}" type="slidenum">
              <a:rPr lang="en-US" altLang="en-US"/>
              <a:t>‹#›</a:t>
            </a:fld>
            <a:endParaRPr lang="en-US"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98A4D96A-EFC8-4AFA-AAEB-331394B22790}" type="slidenum">
              <a:rPr lang="en-US" altLang="en-US"/>
              <a:t>‹#›</a:t>
            </a:fld>
            <a:endParaRPr lang="en-US"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25824A67-0236-4BA2-B1BA-FB060B70C80D}" type="slidenum">
              <a:rPr lang="en-US" altLang="en-US"/>
              <a:t>‹#›</a:t>
            </a:fld>
            <a:endParaRPr lang="en-US"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0584B4AB-D61A-4283-8075-17602188212C}" type="slidenum">
              <a:rPr lang="en-US" altLang="en-US"/>
              <a:t>‹#›</a:t>
            </a:fld>
            <a:endParaRPr lang="en-US"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3075CE14-8CA0-4835-8DCF-3306C1357D47}" type="slidenum">
              <a:rPr lang="en-US" altLang="en-US"/>
              <a:t>‹#›</a:t>
            </a:fld>
            <a:endParaRPr lang="en-US"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5A061251-DE28-4C8A-95A8-E1C3DFD18117}" type="slidenum">
              <a:rPr lang="en-US" altLang="en-US"/>
              <a:t>‹#›</a:t>
            </a:fld>
            <a:endParaRPr lang="en-US"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lvl1pPr>
              <a:defRPr>
                <a:solidFill>
                  <a:schemeClr val="bg1"/>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sz="3200" baseline="0">
                <a:solidFill>
                  <a:schemeClr val="bg1"/>
                </a:solidFill>
              </a:defRPr>
            </a:lvl1pPr>
            <a:lvl2pPr>
              <a:defRPr sz="2800" baseline="0">
                <a:solidFill>
                  <a:schemeClr val="bg1"/>
                </a:solidFill>
              </a:defRPr>
            </a:lvl2pPr>
            <a:lvl3pPr>
              <a:defRPr sz="2400" baseline="0">
                <a:solidFill>
                  <a:schemeClr val="bg1"/>
                </a:solidFill>
              </a:defRPr>
            </a:lvl3pPr>
            <a:lvl4pPr>
              <a:defRPr sz="2000" baseline="0">
                <a:solidFill>
                  <a:schemeClr val="bg1"/>
                </a:solidFill>
              </a:defRPr>
            </a:lvl4pPr>
            <a:lvl5pPr>
              <a:defRPr sz="200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C557DD2F-4CD0-4560-876E-45827347FDD2}" type="slidenum">
              <a:rPr lang="en-US" altLang="en-US"/>
              <a:t>‹#›</a:t>
            </a:fld>
            <a:endParaRPr lang="en-US"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FA37056-40DB-45D7-96BD-24C42132F359}" type="slidenum">
              <a:rPr lang="en-US" altLang="en-US"/>
              <a:t>‹#›</a:t>
            </a:fld>
            <a:endParaRPr lang="en-US"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3777B542-B387-4931-B757-D367730AAD9F}" type="slidenum">
              <a:rPr lang="en-US" altLang="en-US"/>
              <a:t>‹#›</a:t>
            </a:fld>
            <a:endParaRPr lang="en-US"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852FEF96-3137-4FC9-8B4F-53DDCFE54EBF}" type="slidenum">
              <a:rPr lang="en-US" altLang="en-US"/>
              <a:t>‹#›</a:t>
            </a:fld>
            <a:endParaRPr lang="en-US"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10474F1F-AC8F-4CD8-986E-1000B64A7448}" type="slidenum">
              <a:rPr lang="en-US" altLang="en-US"/>
              <a:t>‹#›</a:t>
            </a:fld>
            <a:endParaRPr lang="en-US"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0E8E8F68-4E57-4E1B-9167-D4F700FC3893}" type="slidenum">
              <a:rPr lang="en-US" altLang="en-US"/>
              <a:t>‹#›</a:t>
            </a:fld>
            <a:endParaRPr lang="en-US"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69424A6F-3C33-4876-B875-52398747D30B}" type="slidenum">
              <a:rPr lang="en-US" altLang="en-US"/>
              <a:t>‹#›</a:t>
            </a:fld>
            <a:endParaRPr lang="en-US"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217D00EC-30FA-4686-AFF7-6F05B717A379}" type="slidenum">
              <a:rPr lang="en-US" altLang="en-US"/>
              <a:t>‹#›</a:t>
            </a:fld>
            <a:endParaRPr lang="en-US"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E5B6BEDA-4F13-4579-92A4-A0CB1650C80A}" type="slidenum">
              <a:rPr lang="en-US" altLang="en-US"/>
              <a:t>‹#›</a:t>
            </a:fld>
            <a:endParaRPr lang="en-US"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6E2DE59A-46F3-4012-9393-84B628322415}" type="slidenum">
              <a:rPr lang="en-US" altLang="en-US"/>
              <a:t>‹#›</a:t>
            </a:fld>
            <a:endParaRPr lang="en-US"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7A50A895-563A-4612-8569-72BFE29B0A02}" type="slidenum">
              <a:rPr lang="en-US" altLang="en-US"/>
              <a:t>‹#›</a:t>
            </a:fld>
            <a:endParaRPr lang="en-US"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09D170A6-BE74-498D-B685-2C668EF1C415}" type="slidenum">
              <a:rPr lang="en-US" altLang="en-US"/>
              <a:t>‹#›</a:t>
            </a:fld>
            <a:endParaRPr lang="en-US"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lvl1pPr>
              <a:defRPr>
                <a:solidFill>
                  <a:schemeClr val="bg1"/>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sz="3200" baseline="0">
                <a:solidFill>
                  <a:schemeClr val="bg1"/>
                </a:solidFill>
              </a:defRPr>
            </a:lvl1pPr>
            <a:lvl2pPr>
              <a:defRPr sz="2800" baseline="0">
                <a:solidFill>
                  <a:schemeClr val="bg1"/>
                </a:solidFill>
              </a:defRPr>
            </a:lvl2pPr>
            <a:lvl3pPr>
              <a:defRPr sz="2400" baseline="0">
                <a:solidFill>
                  <a:schemeClr val="bg1"/>
                </a:solidFill>
              </a:defRPr>
            </a:lvl3pPr>
            <a:lvl4pPr>
              <a:defRPr sz="2000" baseline="0">
                <a:solidFill>
                  <a:schemeClr val="bg1"/>
                </a:solidFill>
              </a:defRPr>
            </a:lvl4pPr>
            <a:lvl5pPr>
              <a:defRPr sz="200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CDB70E7-A7E8-49AA-8ABA-4495DEB55DCE}" type="slidenum">
              <a:rPr lang="en-US" altLang="en-US"/>
              <a:t>‹#›</a:t>
            </a:fld>
            <a:endParaRPr lang="en-US"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AB6906F-0C32-4922-9D12-536B30CF5297}" type="slidenum">
              <a:rPr lang="en-US" altLang="en-US"/>
              <a:t>‹#›</a:t>
            </a:fld>
            <a:endParaRPr lang="en-US"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5DF26DB9-5B12-408F-87A6-78AA608543E6}" type="slidenum">
              <a:rPr lang="en-US" altLang="en-US"/>
              <a:t>‹#›</a:t>
            </a:fld>
            <a:endParaRPr lang="en-US"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lvl1pPr>
              <a:defRPr>
                <a:solidFill>
                  <a:schemeClr val="bg1"/>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sz="3200" baseline="0">
                <a:solidFill>
                  <a:schemeClr val="bg1"/>
                </a:solidFill>
              </a:defRPr>
            </a:lvl1pPr>
            <a:lvl2pPr>
              <a:defRPr sz="2800" baseline="0">
                <a:solidFill>
                  <a:schemeClr val="bg1"/>
                </a:solidFill>
              </a:defRPr>
            </a:lvl2pPr>
            <a:lvl3pPr>
              <a:defRPr sz="2400" baseline="0">
                <a:solidFill>
                  <a:schemeClr val="bg1"/>
                </a:solidFill>
              </a:defRPr>
            </a:lvl3pPr>
            <a:lvl4pPr>
              <a:defRPr sz="2000" baseline="0">
                <a:solidFill>
                  <a:schemeClr val="bg1"/>
                </a:solidFill>
              </a:defRPr>
            </a:lvl4pPr>
            <a:lvl5pPr>
              <a:defRPr sz="200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B2EF387-F1FD-4221-A798-D648B6535195}" type="slidenum">
              <a:rPr lang="en-US" altLang="en-US"/>
              <a:t>‹#›</a:t>
            </a:fld>
            <a:endParaRPr lang="en-US"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F5643489-5BCD-4A5C-8A94-2D0BC55C2D7B}" type="slidenum">
              <a:rPr lang="en-US" altLang="en-US"/>
              <a:t>‹#›</a:t>
            </a:fld>
            <a:endParaRPr lang="en-US"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7248BE6E-9F25-47D5-837C-F5AA10AE09F5}" type="slidenum">
              <a:rPr lang="en-US" altLang="en-US"/>
              <a:t>‹#›</a:t>
            </a:fld>
            <a:endParaRPr lang="en-US"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0514B70B-E90A-4BB9-8C74-A9968294C1A4}" type="slidenum">
              <a:rPr lang="en-US" altLang="en-US"/>
              <a:t>‹#›</a:t>
            </a:fld>
            <a:endParaRPr lang="en-US"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308C5883-FB70-49C6-BF0F-E74AB36A4C14}" type="slidenum">
              <a:rPr lang="en-US" altLang="en-US"/>
              <a:t>‹#›</a:t>
            </a:fld>
            <a:endParaRPr lang="en-US"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9AB7383C-04F3-404F-9653-2CFDA679C009}" type="slidenum">
              <a:rPr lang="en-US" altLang="en-US"/>
              <a:t>‹#›</a:t>
            </a:fld>
            <a:endParaRPr lang="en-US"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FB8B9CB2-ACBD-42B2-9830-260837933D68}" type="slidenum">
              <a:rPr lang="en-US" altLang="en-US"/>
              <a:t>‹#›</a:t>
            </a:fld>
            <a:endParaRPr lang="en-US"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F1B991CC-836E-4ADE-98E7-185126CB84F8}" type="slidenum">
              <a:rPr lang="en-US" altLang="en-US"/>
              <a:t>‹#›</a:t>
            </a:fld>
            <a:endParaRPr lang="en-US"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7F97E065-BB6C-41F3-AC8C-2CE7AB930067}" type="slidenum">
              <a:rPr lang="en-US" altLang="en-US"/>
              <a:t>‹#›</a:t>
            </a:fld>
            <a:endParaRPr lang="en-US"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lvl1pPr>
              <a:defRPr>
                <a:solidFill>
                  <a:schemeClr val="bg1"/>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sz="3200" baseline="0">
                <a:solidFill>
                  <a:schemeClr val="bg1"/>
                </a:solidFill>
              </a:defRPr>
            </a:lvl1pPr>
            <a:lvl2pPr>
              <a:defRPr sz="2800" baseline="0">
                <a:solidFill>
                  <a:schemeClr val="bg1"/>
                </a:solidFill>
              </a:defRPr>
            </a:lvl2pPr>
            <a:lvl3pPr>
              <a:defRPr sz="2400" baseline="0">
                <a:solidFill>
                  <a:schemeClr val="bg1"/>
                </a:solidFill>
              </a:defRPr>
            </a:lvl3pPr>
            <a:lvl4pPr>
              <a:defRPr sz="2000" baseline="0">
                <a:solidFill>
                  <a:schemeClr val="bg1"/>
                </a:solidFill>
              </a:defRPr>
            </a:lvl4pPr>
            <a:lvl5pPr>
              <a:defRPr sz="200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71BC23A-850D-4BE0-BEEE-BAA1A2770D73}" type="slidenum">
              <a:rPr lang="en-US" altLang="en-US"/>
              <a:t>‹#›</a:t>
            </a:fld>
            <a:endParaRPr lang="en-US"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A7EE976-8543-4F8B-93F6-5A7CCF2FD5CF}" type="slidenum">
              <a:rPr lang="en-US" altLang="en-US"/>
              <a:t>‹#›</a:t>
            </a:fld>
            <a:endParaRPr lang="en-US"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9B2F7151-09E6-4602-AF09-673E4E1234CE}" type="slidenum">
              <a:rPr lang="en-US" altLang="en-US"/>
              <a:t>‹#›</a:t>
            </a:fld>
            <a:endParaRPr lang="en-US"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A0043429-EFC3-48D1-9DC9-DF0000F5A2C5}" type="slidenum">
              <a:rPr lang="en-US" altLang="en-US"/>
              <a:t>‹#›</a:t>
            </a:fld>
            <a:endParaRPr lang="en-US"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CDECC546-30E7-4E07-ACB6-E4CAD9A256E7}" type="slidenum">
              <a:rPr lang="en-US" altLang="en-US"/>
              <a:t>‹#›</a:t>
            </a:fld>
            <a:endParaRPr lang="en-US"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82BC7E11-2DB3-42A4-90F6-8084AB8A8218}" type="slidenum">
              <a:rPr lang="en-US" altLang="en-US"/>
              <a:t>‹#›</a:t>
            </a:fld>
            <a:endParaRPr lang="en-US"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11E16E54-797B-495E-A185-AA2B46B15A5F}" type="slidenum">
              <a:rPr lang="en-US" altLang="en-US"/>
              <a:t>‹#›</a:t>
            </a:fld>
            <a:endParaRPr lang="en-US"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E5DD824E-8A61-454C-BF41-1E506079875F}" type="slidenum">
              <a:rPr lang="en-US" altLang="en-US"/>
              <a:t>‹#›</a:t>
            </a:fld>
            <a:endParaRPr lang="en-US"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380FD64-5E47-4ACA-B376-6D1BB414D382}" type="slidenum">
              <a:rPr lang="en-US" altLang="en-US"/>
              <a:t>‹#›</a:t>
            </a:fld>
            <a:endParaRPr lang="en-US"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5C2D77D-F767-451C-922A-C955EB50B0FB}" type="slidenum">
              <a:rPr lang="en-US" altLang="en-US"/>
              <a:t>‹#›</a:t>
            </a:fld>
            <a:endParaRPr lang="en-US"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9BCD64CA-BCF4-4A8D-9416-75A71BC60F9A}" type="slidenum">
              <a:rPr lang="en-US" altLang="en-US"/>
              <a:t>‹#›</a:t>
            </a:fld>
            <a:endParaRPr lang="en-US"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608D56BF-E26B-4308-BFD5-090AF3F7AE63}" type="slidenum">
              <a:rPr lang="en-US" altLang="en-US"/>
              <a:t>‹#›</a:t>
            </a:fld>
            <a:endParaRPr lang="en-US"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BA1AF9B2-5952-47C9-B60D-C539373B6D53}" type="slidenum">
              <a:rPr lang="en-US" altLang="en-US"/>
              <a:t>‹#›</a:t>
            </a:fld>
            <a:endParaRPr lang="en-US"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0EC1E9EA-F159-4FE4-95FF-81F3F7B14A92}" type="slidenum">
              <a:rPr lang="en-US" altLang="en-US"/>
              <a:t>‹#›</a:t>
            </a:fld>
            <a:endParaRPr lang="en-US"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latin typeface="Arial" panose="020B0604020202020204" pitchFamily="34" charset="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latin typeface="Arial" panose="020B0604020202020204" pitchFamily="34" charset="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b="1">
                <a:solidFill>
                  <a:schemeClr val="bg1"/>
                </a:solidFill>
              </a:defRPr>
            </a:lvl1pPr>
          </a:lstStyle>
          <a:p>
            <a:pPr>
              <a:defRPr/>
            </a:pPr>
            <a:fld id="{89D5DF66-6EF1-4FEA-8258-BDE0135AC2EB}" type="slidenum">
              <a:rPr lang="en-US" altLang="en-US"/>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hf sldNum="0" hdr="0" ftr="0" dt="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Arial" panose="020B0604020202020204" pitchFamily="34" charset="0"/>
        </a:defRPr>
      </a:lvl2pPr>
      <a:lvl3pPr algn="ctr" rtl="0" eaLnBrk="0" fontAlgn="base" hangingPunct="0">
        <a:spcBef>
          <a:spcPct val="0"/>
        </a:spcBef>
        <a:spcAft>
          <a:spcPct val="0"/>
        </a:spcAft>
        <a:defRPr sz="4400">
          <a:solidFill>
            <a:schemeClr val="bg1"/>
          </a:solidFill>
          <a:latin typeface="Arial" panose="020B0604020202020204" pitchFamily="34" charset="0"/>
        </a:defRPr>
      </a:lvl3pPr>
      <a:lvl4pPr algn="ctr" rtl="0" eaLnBrk="0" fontAlgn="base" hangingPunct="0">
        <a:spcBef>
          <a:spcPct val="0"/>
        </a:spcBef>
        <a:spcAft>
          <a:spcPct val="0"/>
        </a:spcAft>
        <a:defRPr sz="4400">
          <a:solidFill>
            <a:schemeClr val="bg1"/>
          </a:solidFill>
          <a:latin typeface="Arial" panose="020B0604020202020204" pitchFamily="34" charset="0"/>
        </a:defRPr>
      </a:lvl4pPr>
      <a:lvl5pPr algn="ctr" rtl="0" eaLnBrk="0" fontAlgn="base" hangingPunct="0">
        <a:spcBef>
          <a:spcPct val="0"/>
        </a:spcBef>
        <a:spcAft>
          <a:spcPct val="0"/>
        </a:spcAft>
        <a:defRPr sz="4400">
          <a:solidFill>
            <a:schemeClr val="bg1"/>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solidFill>
                  <a:srgbClr val="000000"/>
                </a:solidFill>
                <a:latin typeface="Arial" panose="020B0604020202020204" pitchFamily="34" charset="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solidFill>
                  <a:srgbClr val="000000"/>
                </a:solidFill>
                <a:latin typeface="Arial" panose="020B0604020202020204" pitchFamily="34" charset="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b="1">
                <a:solidFill>
                  <a:srgbClr val="FFFFFF"/>
                </a:solidFill>
              </a:defRPr>
            </a:lvl1pPr>
          </a:lstStyle>
          <a:p>
            <a:pPr>
              <a:defRPr/>
            </a:pPr>
            <a:fld id="{003B9E8D-D3DA-471F-BC03-59650C1037AB}" type="slidenum">
              <a:rPr lang="en-US" altLang="en-US"/>
              <a:t>‹#›</a:t>
            </a:fld>
            <a:endParaRPr lang="en-US"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hf sldNum="0" hdr="0" ftr="0" dt="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Arial" panose="020B0604020202020204" pitchFamily="34" charset="0"/>
        </a:defRPr>
      </a:lvl2pPr>
      <a:lvl3pPr algn="ctr" rtl="0" eaLnBrk="0" fontAlgn="base" hangingPunct="0">
        <a:spcBef>
          <a:spcPct val="0"/>
        </a:spcBef>
        <a:spcAft>
          <a:spcPct val="0"/>
        </a:spcAft>
        <a:defRPr sz="4400">
          <a:solidFill>
            <a:schemeClr val="bg1"/>
          </a:solidFill>
          <a:latin typeface="Arial" panose="020B0604020202020204" pitchFamily="34" charset="0"/>
        </a:defRPr>
      </a:lvl3pPr>
      <a:lvl4pPr algn="ctr" rtl="0" eaLnBrk="0" fontAlgn="base" hangingPunct="0">
        <a:spcBef>
          <a:spcPct val="0"/>
        </a:spcBef>
        <a:spcAft>
          <a:spcPct val="0"/>
        </a:spcAft>
        <a:defRPr sz="4400">
          <a:solidFill>
            <a:schemeClr val="bg1"/>
          </a:solidFill>
          <a:latin typeface="Arial" panose="020B0604020202020204" pitchFamily="34" charset="0"/>
        </a:defRPr>
      </a:lvl4pPr>
      <a:lvl5pPr algn="ctr" rtl="0" eaLnBrk="0" fontAlgn="base" hangingPunct="0">
        <a:spcBef>
          <a:spcPct val="0"/>
        </a:spcBef>
        <a:spcAft>
          <a:spcPct val="0"/>
        </a:spcAft>
        <a:defRPr sz="4400">
          <a:solidFill>
            <a:schemeClr val="bg1"/>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solidFill>
                  <a:srgbClr val="000000"/>
                </a:solidFill>
                <a:latin typeface="Arial" panose="020B0604020202020204" pitchFamily="34" charset="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solidFill>
                  <a:srgbClr val="000000"/>
                </a:solidFill>
                <a:latin typeface="Arial" panose="020B0604020202020204" pitchFamily="34" charset="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b="1">
                <a:solidFill>
                  <a:srgbClr val="FFFFFF"/>
                </a:solidFill>
              </a:defRPr>
            </a:lvl1pPr>
          </a:lstStyle>
          <a:p>
            <a:pPr>
              <a:defRPr/>
            </a:pPr>
            <a:fld id="{F8A48059-8087-4C14-9620-3E80F1361C03}" type="slidenum">
              <a:rPr lang="en-US" altLang="en-US"/>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hf sldNum="0" hdr="0" ftr="0" dt="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Arial" panose="020B0604020202020204" pitchFamily="34" charset="0"/>
        </a:defRPr>
      </a:lvl2pPr>
      <a:lvl3pPr algn="ctr" rtl="0" eaLnBrk="0" fontAlgn="base" hangingPunct="0">
        <a:spcBef>
          <a:spcPct val="0"/>
        </a:spcBef>
        <a:spcAft>
          <a:spcPct val="0"/>
        </a:spcAft>
        <a:defRPr sz="4400">
          <a:solidFill>
            <a:schemeClr val="bg1"/>
          </a:solidFill>
          <a:latin typeface="Arial" panose="020B0604020202020204" pitchFamily="34" charset="0"/>
        </a:defRPr>
      </a:lvl3pPr>
      <a:lvl4pPr algn="ctr" rtl="0" eaLnBrk="0" fontAlgn="base" hangingPunct="0">
        <a:spcBef>
          <a:spcPct val="0"/>
        </a:spcBef>
        <a:spcAft>
          <a:spcPct val="0"/>
        </a:spcAft>
        <a:defRPr sz="4400">
          <a:solidFill>
            <a:schemeClr val="bg1"/>
          </a:solidFill>
          <a:latin typeface="Arial" panose="020B0604020202020204" pitchFamily="34" charset="0"/>
        </a:defRPr>
      </a:lvl4pPr>
      <a:lvl5pPr algn="ctr" rtl="0" eaLnBrk="0" fontAlgn="base" hangingPunct="0">
        <a:spcBef>
          <a:spcPct val="0"/>
        </a:spcBef>
        <a:spcAft>
          <a:spcPct val="0"/>
        </a:spcAft>
        <a:defRPr sz="4400">
          <a:solidFill>
            <a:schemeClr val="bg1"/>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solidFill>
                  <a:srgbClr val="000000"/>
                </a:solidFill>
                <a:latin typeface="Arial" panose="020B0604020202020204" pitchFamily="34" charset="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solidFill>
                  <a:srgbClr val="000000"/>
                </a:solidFill>
                <a:latin typeface="Arial" panose="020B0604020202020204" pitchFamily="34" charset="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b="1">
                <a:solidFill>
                  <a:srgbClr val="FFFFFF"/>
                </a:solidFill>
              </a:defRPr>
            </a:lvl1pPr>
          </a:lstStyle>
          <a:p>
            <a:pPr>
              <a:defRPr/>
            </a:pPr>
            <a:fld id="{FC0C387E-9066-4C1F-AF15-443EA417275E}" type="slidenum">
              <a:rPr lang="en-US" altLang="en-US"/>
              <a:t>‹#›</a:t>
            </a:fld>
            <a:endParaRPr lang="en-US"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ransition/>
  <p:hf sldNum="0" hdr="0" ftr="0" dt="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Arial" panose="020B0604020202020204" pitchFamily="34" charset="0"/>
        </a:defRPr>
      </a:lvl2pPr>
      <a:lvl3pPr algn="ctr" rtl="0" eaLnBrk="0" fontAlgn="base" hangingPunct="0">
        <a:spcBef>
          <a:spcPct val="0"/>
        </a:spcBef>
        <a:spcAft>
          <a:spcPct val="0"/>
        </a:spcAft>
        <a:defRPr sz="4400">
          <a:solidFill>
            <a:schemeClr val="bg1"/>
          </a:solidFill>
          <a:latin typeface="Arial" panose="020B0604020202020204" pitchFamily="34" charset="0"/>
        </a:defRPr>
      </a:lvl3pPr>
      <a:lvl4pPr algn="ctr" rtl="0" eaLnBrk="0" fontAlgn="base" hangingPunct="0">
        <a:spcBef>
          <a:spcPct val="0"/>
        </a:spcBef>
        <a:spcAft>
          <a:spcPct val="0"/>
        </a:spcAft>
        <a:defRPr sz="4400">
          <a:solidFill>
            <a:schemeClr val="bg1"/>
          </a:solidFill>
          <a:latin typeface="Arial" panose="020B0604020202020204" pitchFamily="34" charset="0"/>
        </a:defRPr>
      </a:lvl4pPr>
      <a:lvl5pPr algn="ctr" rtl="0" eaLnBrk="0" fontAlgn="base" hangingPunct="0">
        <a:spcBef>
          <a:spcPct val="0"/>
        </a:spcBef>
        <a:spcAft>
          <a:spcPct val="0"/>
        </a:spcAft>
        <a:defRPr sz="4400">
          <a:solidFill>
            <a:schemeClr val="bg1"/>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327025" y="304800"/>
            <a:ext cx="8715375" cy="5400675"/>
          </a:xfrm>
        </p:spPr>
        <p:txBody>
          <a:bodyPr anchor="t"/>
          <a:lstStyle/>
          <a:p>
            <a:pPr>
              <a:defRPr/>
            </a:pPr>
            <a:br>
              <a:rPr lang="en-US" sz="3200" b="1" dirty="0">
                <a:solidFill>
                  <a:schemeClr val="tx1"/>
                </a:solidFill>
                <a:effectLst>
                  <a:outerShdw blurRad="38100" dist="38100" dir="2700000" algn="tl">
                    <a:srgbClr val="000000">
                      <a:alpha val="43137"/>
                    </a:srgbClr>
                  </a:outerShdw>
                </a:effectLst>
              </a:rPr>
            </a:br>
            <a:r>
              <a:rPr lang="en-US" sz="3200" b="1" dirty="0">
                <a:solidFill>
                  <a:schemeClr val="tx1"/>
                </a:solidFill>
                <a:effectLst>
                  <a:outerShdw blurRad="38100" dist="38100" dir="2700000" algn="tl">
                    <a:srgbClr val="000000">
                      <a:alpha val="43137"/>
                    </a:srgbClr>
                  </a:outerShdw>
                </a:effectLst>
              </a:rPr>
              <a:t>Can </a:t>
            </a:r>
            <a:r>
              <a:rPr lang="en-US" sz="3200" b="1" dirty="0" err="1">
                <a:solidFill>
                  <a:schemeClr val="tx1"/>
                </a:solidFill>
                <a:effectLst>
                  <a:outerShdw blurRad="38100" dist="38100" dir="2700000" algn="tl">
                    <a:srgbClr val="000000">
                      <a:alpha val="43137"/>
                    </a:srgbClr>
                  </a:outerShdw>
                </a:effectLst>
              </a:rPr>
              <a:t>thiệp</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bằng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công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nghệ</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trong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làm</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việc</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với</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Đồng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tính</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nam</a:t>
            </a:r>
            <a:r>
              <a:rPr lang="en-US" sz="3200" b="1" dirty="0">
                <a:solidFill>
                  <a:schemeClr val="tx1"/>
                </a:solidFill>
                <a:effectLst>
                  <a:outerShdw blurRad="38100" dist="38100" dir="2700000" algn="tl">
                    <a:srgbClr val="000000">
                      <a:alpha val="43137"/>
                    </a:srgbClr>
                  </a:outerShdw>
                </a:effectLst>
              </a:rPr>
              <a:t> (MSM) </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sử</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dụng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chất</a:t>
            </a:r>
            <a:br>
              <a:rPr lang="en-US" sz="3200" b="1" dirty="0">
                <a:solidFill>
                  <a:schemeClr val="tx1"/>
                </a:solidFill>
                <a:effectLst>
                  <a:outerShdw blurRad="38100" dist="38100" dir="2700000" algn="tl">
                    <a:srgbClr val="000000">
                      <a:alpha val="43137"/>
                    </a:srgbClr>
                  </a:outerShdw>
                </a:effectLst>
              </a:rPr>
            </a:br>
            <a:br>
              <a:rPr lang="en-US" sz="3200" b="1" dirty="0">
                <a:solidFill>
                  <a:schemeClr val="tx1"/>
                </a:solidFill>
                <a:effectLst>
                  <a:outerShdw blurRad="38100" dist="38100" dir="2700000" algn="tl">
                    <a:srgbClr val="000000">
                      <a:alpha val="43137"/>
                    </a:srgbClr>
                  </a:outerShdw>
                </a:effectLst>
              </a:rPr>
            </a:br>
            <a:br>
              <a:rPr lang="en-US" sz="3200" dirty="0">
                <a:solidFill>
                  <a:schemeClr val="tx1"/>
                </a:solidFill>
              </a:rPr>
            </a:br>
            <a:br>
              <a:rPr lang="en-US" sz="3000" b="1" dirty="0">
                <a:solidFill>
                  <a:schemeClr val="tx1"/>
                </a:solidFill>
                <a:effectLst>
                  <a:outerShdw blurRad="38100" dist="38100" dir="2700000" algn="tl">
                    <a:srgbClr val="000000"/>
                  </a:outerShdw>
                </a:effectLst>
              </a:rPr>
            </a:br>
            <a:br>
              <a:rPr lang="en-US" sz="2400" b="1" dirty="0">
                <a:solidFill>
                  <a:schemeClr val="tx1"/>
                </a:solidFill>
                <a:effectLst>
                  <a:outerShdw blurRad="38100" dist="38100" dir="2700000" algn="tl">
                    <a:srgbClr val="000000"/>
                  </a:outerShdw>
                </a:effectLst>
              </a:rPr>
            </a:br>
            <a:br>
              <a:rPr lang="en-US" sz="2400" b="1" dirty="0">
                <a:solidFill>
                  <a:schemeClr val="tx1"/>
                </a:solidFill>
                <a:effectLst>
                  <a:outerShdw blurRad="38100" dist="38100" dir="2700000" algn="tl">
                    <a:srgbClr val="000000"/>
                  </a:outerShdw>
                </a:effectLst>
              </a:rPr>
            </a:br>
            <a:br>
              <a:rPr lang="en-US" sz="2400" b="1" dirty="0">
                <a:solidFill>
                  <a:schemeClr val="tx1"/>
                </a:solidFill>
                <a:effectLst>
                  <a:outerShdw blurRad="38100" dist="38100" dir="2700000" algn="tl">
                    <a:srgbClr val="000000"/>
                  </a:outerShdw>
                </a:effectLst>
              </a:rPr>
            </a:br>
            <a:br>
              <a:rPr lang="en-US" sz="2400" b="1" dirty="0">
                <a:solidFill>
                  <a:schemeClr val="tx1"/>
                </a:solidFill>
                <a:effectLst>
                  <a:outerShdw blurRad="38100" dist="38100" dir="2700000" algn="tl">
                    <a:srgbClr val="000000"/>
                  </a:outerShdw>
                </a:effectLst>
              </a:rPr>
            </a:br>
            <a:br>
              <a:rPr lang="en-US" sz="2400" b="1" dirty="0">
                <a:solidFill>
                  <a:schemeClr val="tx1"/>
                </a:solidFill>
                <a:effectLst>
                  <a:outerShdw blurRad="38100" dist="38100" dir="2700000" algn="tl">
                    <a:srgbClr val="000000"/>
                  </a:outerShdw>
                </a:effectLst>
              </a:rPr>
            </a:br>
            <a:br>
              <a:rPr lang="en-US" sz="2400" b="1" dirty="0">
                <a:solidFill>
                  <a:schemeClr val="tx1"/>
                </a:solidFill>
                <a:effectLst>
                  <a:outerShdw blurRad="38100" dist="38100" dir="2700000" algn="tl">
                    <a:srgbClr val="000000"/>
                  </a:outerShdw>
                </a:effectLst>
              </a:rPr>
            </a:br>
            <a:r>
              <a:rPr lang="en-US" sz="2400" dirty="0" err="1">
                <a:solidFill>
                  <a:schemeClr val="tx1"/>
                </a:solidFill>
              </a:rPr>
              <a:t>Hội</a:t>
            </a:r>
            <a:r>
              <a:rPr lang="en-US" sz="2400" dirty="0">
                <a:solidFill>
                  <a:schemeClr val="tx1"/>
                </a:solidFill>
              </a:rPr>
              <a:t> </a:t>
            </a:r>
            <a:r>
              <a:rPr lang="en-US" sz="2400" dirty="0" err="1">
                <a:solidFill>
                  <a:schemeClr val="tx1"/>
                </a:solidFill>
              </a:rPr>
              <a:t>nghị</a:t>
            </a:r>
            <a:r>
              <a:rPr lang="en-US" sz="2400" dirty="0">
                <a:solidFill>
                  <a:schemeClr val="tx1"/>
                </a:solidFill>
              </a:rPr>
              <a:t> HIV </a:t>
            </a:r>
            <a:r>
              <a:rPr lang="en-US" sz="2400" dirty="0" err="1">
                <a:solidFill>
                  <a:schemeClr val="tx1"/>
                </a:solidFill>
              </a:rPr>
              <a:t>và</a:t>
            </a:r>
            <a:r>
              <a:rPr lang="en-US" sz="2400" dirty="0">
                <a:solidFill>
                  <a:schemeClr val="tx1"/>
                </a:solidFill>
              </a:rPr>
              <a:t> </a:t>
            </a:r>
            <a:r>
              <a:rPr lang="en-US" sz="2400" dirty="0" err="1">
                <a:solidFill>
                  <a:schemeClr val="tx1"/>
                </a:solidFill>
              </a:rPr>
              <a:t>rối</a:t>
            </a:r>
            <a:r>
              <a:rPr lang="en-US" sz="2400" dirty="0">
                <a:solidFill>
                  <a:schemeClr val="tx1"/>
                </a:solidFill>
              </a:rPr>
              <a:t> </a:t>
            </a:r>
            <a:r>
              <a:rPr lang="en-US" sz="2400" dirty="0" err="1">
                <a:solidFill>
                  <a:schemeClr val="tx1"/>
                </a:solidFill>
              </a:rPr>
              <a:t>loại</a:t>
            </a:r>
            <a:r>
              <a:rPr lang="en-US" sz="2400" dirty="0">
                <a:solidFill>
                  <a:schemeClr val="tx1"/>
                </a:solidFill>
              </a:rPr>
              <a:t> </a:t>
            </a:r>
            <a:r>
              <a:rPr lang="en-US" sz="2400" dirty="0" err="1">
                <a:solidFill>
                  <a:schemeClr val="tx1"/>
                </a:solidFill>
              </a:rPr>
              <a:t>sử</a:t>
            </a:r>
            <a:r>
              <a:rPr lang="en-US" sz="2400" dirty="0">
                <a:solidFill>
                  <a:schemeClr val="tx1"/>
                </a:solidFill>
              </a:rPr>
              <a:t> </a:t>
            </a:r>
            <a:r>
              <a:rPr lang="en-US" sz="2400" dirty="0" err="1">
                <a:solidFill>
                  <a:schemeClr val="tx1"/>
                </a:solidFill>
              </a:rPr>
              <a:t>dụng</a:t>
            </a:r>
            <a:r>
              <a:rPr lang="en-US" sz="2400" dirty="0">
                <a:solidFill>
                  <a:schemeClr val="tx1"/>
                </a:solidFill>
              </a:rPr>
              <a:t> </a:t>
            </a:r>
            <a:r>
              <a:rPr lang="en-US" sz="2400" dirty="0" err="1">
                <a:solidFill>
                  <a:schemeClr val="tx1"/>
                </a:solidFill>
              </a:rPr>
              <a:t>nghiện</a:t>
            </a:r>
            <a:r>
              <a:rPr lang="en-US" sz="2400" dirty="0">
                <a:solidFill>
                  <a:schemeClr val="tx1"/>
                </a:solidFill>
              </a:rPr>
              <a:t> </a:t>
            </a:r>
            <a:r>
              <a:rPr lang="en-US" sz="2400" dirty="0" err="1">
                <a:solidFill>
                  <a:schemeClr val="tx1"/>
                </a:solidFill>
              </a:rPr>
              <a:t>chất</a:t>
            </a:r>
            <a:r>
              <a:rPr lang="en-US" sz="2400" dirty="0">
                <a:solidFill>
                  <a:schemeClr val="tx1"/>
                </a:solidFill>
              </a:rPr>
              <a:t> </a:t>
            </a:r>
            <a:r>
              <a:rPr lang="en-US" sz="2400" dirty="0" err="1">
                <a:solidFill>
                  <a:schemeClr val="tx1"/>
                </a:solidFill>
              </a:rPr>
              <a:t>tại</a:t>
            </a:r>
            <a:r>
              <a:rPr lang="en-US" sz="2400" dirty="0">
                <a:solidFill>
                  <a:schemeClr val="tx1"/>
                </a:solidFill>
              </a:rPr>
              <a:t> </a:t>
            </a:r>
            <a:r>
              <a:rPr lang="en-US" sz="2400" dirty="0" err="1">
                <a:solidFill>
                  <a:schemeClr val="tx1"/>
                </a:solidFill>
              </a:rPr>
              <a:t>Việt</a:t>
            </a:r>
            <a:r>
              <a:rPr lang="en-US" sz="2400" dirty="0">
                <a:solidFill>
                  <a:schemeClr val="tx1"/>
                </a:solidFill>
              </a:rPr>
              <a:t> Nam </a:t>
            </a:r>
            <a:r>
              <a:rPr lang="en-US" sz="2400" dirty="0" err="1">
                <a:solidFill>
                  <a:schemeClr val="tx1"/>
                </a:solidFill>
              </a:rPr>
              <a:t>lần</a:t>
            </a:r>
            <a:r>
              <a:rPr lang="en-US" sz="2400" dirty="0">
                <a:solidFill>
                  <a:schemeClr val="tx1"/>
                </a:solidFill>
              </a:rPr>
              <a:t> 4</a:t>
            </a:r>
            <a:br>
              <a:rPr lang="en-US" sz="2400" dirty="0">
                <a:solidFill>
                  <a:schemeClr val="tx1"/>
                </a:solidFill>
              </a:rPr>
            </a:br>
            <a:r>
              <a:rPr lang="en-US" sz="2400" dirty="0" err="1">
                <a:solidFill>
                  <a:schemeClr val="tx1"/>
                </a:solidFill>
              </a:rPr>
              <a:t>Thành</a:t>
            </a:r>
            <a:r>
              <a:rPr lang="en-US" sz="2400" dirty="0">
                <a:solidFill>
                  <a:schemeClr val="tx1"/>
                </a:solidFill>
              </a:rPr>
              <a:t> </a:t>
            </a:r>
            <a:r>
              <a:rPr lang="en-US" sz="2400" dirty="0" err="1">
                <a:solidFill>
                  <a:schemeClr val="tx1"/>
                </a:solidFill>
              </a:rPr>
              <a:t>phố</a:t>
            </a:r>
            <a:r>
              <a:rPr lang="en-US" sz="2400" dirty="0">
                <a:solidFill>
                  <a:schemeClr val="tx1"/>
                </a:solidFill>
              </a:rPr>
              <a:t> </a:t>
            </a:r>
            <a:r>
              <a:rPr lang="en-US" sz="2400" dirty="0" err="1">
                <a:solidFill>
                  <a:schemeClr val="tx1"/>
                </a:solidFill>
              </a:rPr>
              <a:t>Hồ</a:t>
            </a:r>
            <a:r>
              <a:rPr lang="en-US" sz="2400" dirty="0">
                <a:solidFill>
                  <a:schemeClr val="tx1"/>
                </a:solidFill>
              </a:rPr>
              <a:t> </a:t>
            </a:r>
            <a:r>
              <a:rPr lang="en-US" sz="2400" dirty="0" err="1">
                <a:solidFill>
                  <a:schemeClr val="tx1"/>
                </a:solidFill>
              </a:rPr>
              <a:t>Chí</a:t>
            </a:r>
            <a:r>
              <a:rPr lang="en-US" sz="2400" dirty="0">
                <a:solidFill>
                  <a:schemeClr val="tx1"/>
                </a:solidFill>
              </a:rPr>
              <a:t> Minh, 3-5/08/2017</a:t>
            </a:r>
            <a:br>
              <a:rPr lang="en-US" sz="2400" b="1" dirty="0">
                <a:solidFill>
                  <a:schemeClr val="tx1"/>
                </a:solidFill>
                <a:effectLst>
                  <a:outerShdw blurRad="38100" dist="38100" dir="2700000" algn="tl">
                    <a:srgbClr val="000000"/>
                  </a:outerShdw>
                </a:effectLst>
              </a:rPr>
            </a:br>
            <a:br>
              <a:rPr lang="en-US" sz="1800" b="1" dirty="0">
                <a:solidFill>
                  <a:schemeClr val="tx1"/>
                </a:solidFill>
                <a:effectLst>
                  <a:outerShdw blurRad="38100" dist="38100" dir="2700000" algn="tl">
                    <a:srgbClr val="000000"/>
                  </a:outerShdw>
                </a:effectLst>
              </a:rPr>
            </a:br>
            <a:br>
              <a:rPr lang="en-US" sz="800" b="1" dirty="0">
                <a:solidFill>
                  <a:schemeClr val="tx1"/>
                </a:solidFill>
                <a:effectLst>
                  <a:outerShdw blurRad="38100" dist="38100" dir="2700000" algn="tl">
                    <a:srgbClr val="000000"/>
                  </a:outerShdw>
                </a:effectLst>
              </a:rPr>
            </a:br>
            <a:br>
              <a:rPr lang="en-US" sz="800" b="1" dirty="0">
                <a:solidFill>
                  <a:schemeClr val="tx1"/>
                </a:solidFill>
                <a:effectLst>
                  <a:outerShdw blurRad="38100" dist="38100" dir="2700000" algn="tl">
                    <a:srgbClr val="000000"/>
                  </a:outerShdw>
                </a:effectLst>
              </a:rPr>
            </a:br>
            <a:endParaRPr lang="en-US" sz="1800" b="1" dirty="0">
              <a:solidFill>
                <a:schemeClr val="tx1"/>
              </a:solidFill>
              <a:effectLst>
                <a:outerShdw blurRad="38100" dist="38100" dir="2700000" algn="tl">
                  <a:srgbClr val="000000"/>
                </a:outerShdw>
              </a:effectLst>
            </a:endParaRPr>
          </a:p>
        </p:txBody>
      </p:sp>
      <p:sp>
        <p:nvSpPr>
          <p:cNvPr id="11267" name="Rectangle 3"/>
          <p:cNvSpPr>
            <a:spLocks noGrp="1" noChangeArrowheads="1"/>
          </p:cNvSpPr>
          <p:nvPr>
            <p:ph idx="1"/>
          </p:nvPr>
        </p:nvSpPr>
        <p:spPr>
          <a:xfrm>
            <a:off x="366713" y="2386013"/>
            <a:ext cx="8458200" cy="1600200"/>
          </a:xfrm>
        </p:spPr>
        <p:txBody>
          <a:bodyPr/>
          <a:lstStyle/>
          <a:p>
            <a:pPr algn="ctr">
              <a:lnSpc>
                <a:spcPct val="80000"/>
              </a:lnSpc>
              <a:spcBef>
                <a:spcPts val="600"/>
              </a:spcBef>
              <a:buFontTx/>
              <a:buNone/>
            </a:pPr>
            <a:endParaRPr lang="en-US" altLang="en-US" sz="2000" b="1">
              <a:solidFill>
                <a:schemeClr val="tx1"/>
              </a:solidFill>
            </a:endParaRPr>
          </a:p>
          <a:p>
            <a:pPr algn="ctr">
              <a:lnSpc>
                <a:spcPct val="80000"/>
              </a:lnSpc>
              <a:spcBef>
                <a:spcPts val="600"/>
              </a:spcBef>
              <a:buFontTx/>
              <a:buNone/>
            </a:pPr>
            <a:endParaRPr lang="en-US" altLang="en-US" sz="2000" b="1">
              <a:solidFill>
                <a:schemeClr val="tx1"/>
              </a:solidFill>
            </a:endParaRPr>
          </a:p>
          <a:p>
            <a:pPr algn="ctr">
              <a:lnSpc>
                <a:spcPct val="80000"/>
              </a:lnSpc>
              <a:spcBef>
                <a:spcPts val="600"/>
              </a:spcBef>
              <a:buFontTx/>
              <a:buNone/>
            </a:pPr>
            <a:r>
              <a:rPr lang="en-US" altLang="en-US" sz="2400" b="1">
                <a:solidFill>
                  <a:schemeClr val="tx1"/>
                </a:solidFill>
              </a:rPr>
              <a:t>Cathy J. Reback, Ph.D.</a:t>
            </a:r>
          </a:p>
          <a:p>
            <a:pPr algn="ctr">
              <a:lnSpc>
                <a:spcPct val="80000"/>
              </a:lnSpc>
              <a:spcBef>
                <a:spcPts val="600"/>
              </a:spcBef>
              <a:buFontTx/>
              <a:buNone/>
            </a:pPr>
            <a:endParaRPr lang="en-US" altLang="en-US" sz="2400" b="1">
              <a:solidFill>
                <a:schemeClr val="tx1"/>
              </a:solidFill>
            </a:endParaRPr>
          </a:p>
          <a:p>
            <a:pPr algn="ctr">
              <a:lnSpc>
                <a:spcPct val="80000"/>
              </a:lnSpc>
              <a:spcBef>
                <a:spcPts val="600"/>
              </a:spcBef>
              <a:buFontTx/>
              <a:buNone/>
            </a:pPr>
            <a:r>
              <a:rPr lang="en-US" altLang="en-US" sz="2400" b="1">
                <a:solidFill>
                  <a:schemeClr val="tx1"/>
                </a:solidFill>
              </a:rPr>
              <a:t>Friends Research Institute, Inc.</a:t>
            </a:r>
          </a:p>
          <a:p>
            <a:pPr algn="ctr">
              <a:lnSpc>
                <a:spcPct val="80000"/>
              </a:lnSpc>
              <a:spcBef>
                <a:spcPts val="600"/>
              </a:spcBef>
              <a:buFontTx/>
              <a:buNone/>
            </a:pPr>
            <a:r>
              <a:rPr lang="en-US" altLang="en-US" sz="2400" b="1">
                <a:solidFill>
                  <a:schemeClr val="tx1"/>
                </a:solidFill>
              </a:rPr>
              <a:t>UCLA Integrated Substance Abuse Programs, </a:t>
            </a:r>
          </a:p>
          <a:p>
            <a:pPr algn="ctr">
              <a:lnSpc>
                <a:spcPct val="80000"/>
              </a:lnSpc>
              <a:spcBef>
                <a:spcPts val="600"/>
              </a:spcBef>
              <a:buFontTx/>
              <a:buNone/>
            </a:pPr>
            <a:r>
              <a:rPr lang="en-US" altLang="en-US" sz="2400" b="1">
                <a:solidFill>
                  <a:schemeClr val="tx1"/>
                </a:solidFill>
              </a:rPr>
              <a:t>Semel Institute for Neuroscience and Human Behavior</a:t>
            </a:r>
          </a:p>
          <a:p>
            <a:pPr algn="ctr">
              <a:lnSpc>
                <a:spcPct val="80000"/>
              </a:lnSpc>
              <a:spcBef>
                <a:spcPts val="600"/>
              </a:spcBef>
              <a:buFontTx/>
              <a:buNone/>
            </a:pPr>
            <a:r>
              <a:rPr lang="en-US" altLang="en-US" sz="2400" b="1">
                <a:solidFill>
                  <a:schemeClr val="tx1"/>
                </a:solidFill>
              </a:rPr>
              <a:t>UCLA Center for HIV Identification, Prevention and Treatment Services</a:t>
            </a:r>
          </a:p>
          <a:p>
            <a:pPr algn="ctr">
              <a:lnSpc>
                <a:spcPct val="80000"/>
              </a:lnSpc>
              <a:spcBef>
                <a:spcPts val="600"/>
              </a:spcBef>
              <a:buFontTx/>
              <a:buNone/>
            </a:pPr>
            <a:endParaRPr lang="en-US" altLang="en-US" sz="1200" b="1">
              <a:solidFill>
                <a:schemeClr val="tx1"/>
              </a:solidFill>
            </a:endParaRPr>
          </a:p>
          <a:p>
            <a:pPr algn="ctr">
              <a:lnSpc>
                <a:spcPct val="80000"/>
              </a:lnSpc>
              <a:spcBef>
                <a:spcPts val="600"/>
              </a:spcBef>
              <a:buFontTx/>
              <a:buNone/>
            </a:pPr>
            <a:endParaRPr lang="en-US" altLang="en-US" sz="1200" b="1">
              <a:solidFill>
                <a:schemeClr val="tx1"/>
              </a:solidFill>
            </a:endParaRPr>
          </a:p>
          <a:p>
            <a:pPr algn="ctr">
              <a:lnSpc>
                <a:spcPct val="80000"/>
              </a:lnSpc>
              <a:spcBef>
                <a:spcPts val="600"/>
              </a:spcBef>
              <a:buFontTx/>
              <a:buNone/>
            </a:pPr>
            <a:endParaRPr lang="en-US" altLang="en-US" sz="1800" b="1">
              <a:solidFill>
                <a:schemeClr val="tx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3"/>
          <p:cNvSpPr txBox="1">
            <a:spLocks noChangeArrowheads="1"/>
          </p:cNvSpPr>
          <p:nvPr/>
        </p:nvSpPr>
        <p:spPr bwMode="auto">
          <a:xfrm>
            <a:off x="1358900" y="1382713"/>
            <a:ext cx="4419600" cy="521970"/>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pPr>
            <a:r>
              <a:rPr lang="en-US" altLang="en-US" sz="1400" b="1">
                <a:solidFill>
                  <a:schemeClr val="tx1"/>
                </a:solidFill>
              </a:rPr>
              <a:t>Lựa chọn vào nghiên cứu:</a:t>
            </a:r>
            <a:r>
              <a:rPr lang="en-US" altLang="en-US" sz="1400">
                <a:solidFill>
                  <a:schemeClr val="tx1"/>
                </a:solidFill>
              </a:rPr>
              <a:t> Quảng cáo, Tiếp cận, Nội bộ</a:t>
            </a:r>
          </a:p>
        </p:txBody>
      </p:sp>
      <p:sp>
        <p:nvSpPr>
          <p:cNvPr id="5" name="TextBox 4"/>
          <p:cNvSpPr txBox="1"/>
          <p:nvPr/>
        </p:nvSpPr>
        <p:spPr>
          <a:xfrm>
            <a:off x="1511300" y="1965325"/>
            <a:ext cx="4114800" cy="1383665"/>
          </a:xfrm>
          <a:prstGeom prst="rect">
            <a:avLst/>
          </a:prstGeom>
          <a:noFill/>
          <a:ln>
            <a:solidFill>
              <a:schemeClr val="tx1"/>
            </a:solidFill>
          </a:ln>
        </p:spPr>
        <p:txBody>
          <a:bodyPr>
            <a:spAutoFit/>
          </a:bodyPr>
          <a:lstStyle/>
          <a:p>
            <a:pPr algn="ctr" eaLnBrk="1" hangingPunct="1">
              <a:defRPr/>
            </a:pPr>
            <a:r>
              <a:rPr lang="en-US" sz="1400" b="1" dirty="0" err="1"/>
              <a:t>Tiêu</a:t>
            </a:r>
            <a:r>
              <a:rPr lang="en-US" sz="1400" b="1" dirty="0"/>
              <a:t> </a:t>
            </a:r>
            <a:r>
              <a:rPr lang="en-US" sz="1400" b="1" dirty="0" err="1"/>
              <a:t>chí</a:t>
            </a:r>
            <a:r>
              <a:rPr lang="en-US" sz="1400" b="1" dirty="0"/>
              <a:t> </a:t>
            </a:r>
            <a:r>
              <a:rPr lang="en-US" sz="1400" b="1" dirty="0" err="1"/>
              <a:t>chọn</a:t>
            </a:r>
            <a:r>
              <a:rPr lang="en-US" sz="1400" b="1" dirty="0"/>
              <a:t> </a:t>
            </a:r>
            <a:r>
              <a:rPr lang="en-US" sz="1400" b="1" dirty="0" err="1"/>
              <a:t>vào</a:t>
            </a:r>
            <a:endParaRPr lang="en-US" sz="1400" dirty="0"/>
          </a:p>
          <a:p>
            <a:pPr marL="114300" indent="-114300" eaLnBrk="1" hangingPunct="1">
              <a:buFont typeface="Arial" panose="020B0604020202020204" pitchFamily="34" charset="0"/>
              <a:buChar char="•"/>
              <a:defRPr/>
            </a:pPr>
            <a:r>
              <a:rPr lang="en-US" sz="1400" dirty="0" err="1"/>
              <a:t>Người</a:t>
            </a:r>
            <a:r>
              <a:rPr lang="en-US" sz="1400" dirty="0"/>
              <a:t> </a:t>
            </a:r>
            <a:r>
              <a:rPr lang="en-US" sz="1400" dirty="0" err="1"/>
              <a:t>tự</a:t>
            </a:r>
            <a:r>
              <a:rPr lang="en-US" sz="1400" dirty="0"/>
              <a:t> </a:t>
            </a:r>
            <a:r>
              <a:rPr lang="en-US" sz="1400" dirty="0" err="1"/>
              <a:t>xác</a:t>
            </a:r>
            <a:r>
              <a:rPr lang="en-US" sz="1400" dirty="0"/>
              <a:t> </a:t>
            </a:r>
            <a:r>
              <a:rPr lang="en-US" sz="1400" dirty="0" err="1"/>
              <a:t>định</a:t>
            </a:r>
            <a:r>
              <a:rPr lang="en-US" sz="1400" dirty="0"/>
              <a:t> </a:t>
            </a:r>
            <a:r>
              <a:rPr lang="en-US" sz="1400" dirty="0" err="1"/>
              <a:t>là</a:t>
            </a:r>
            <a:r>
              <a:rPr lang="en-US" sz="1400" dirty="0"/>
              <a:t> MSM</a:t>
            </a:r>
          </a:p>
          <a:p>
            <a:pPr marL="114300" indent="-114300" eaLnBrk="1" hangingPunct="1">
              <a:buFont typeface="Arial" panose="020B0604020202020204" pitchFamily="34" charset="0"/>
              <a:buChar char="•"/>
              <a:defRPr/>
            </a:pPr>
            <a:r>
              <a:rPr lang="en-US" sz="1400" dirty="0"/>
              <a:t>Quan hệ qua hậu môn không an toàn </a:t>
            </a:r>
            <a:r>
              <a:rPr lang="en-US" sz="1400" dirty="0" err="1"/>
              <a:t>với</a:t>
            </a:r>
            <a:r>
              <a:rPr lang="en-US" sz="1400" dirty="0"/>
              <a:t> </a:t>
            </a:r>
            <a:r>
              <a:rPr lang="en-US" sz="1400" dirty="0" err="1"/>
              <a:t>bạn</a:t>
            </a:r>
            <a:r>
              <a:rPr lang="en-US" sz="1400" dirty="0"/>
              <a:t> </a:t>
            </a:r>
            <a:r>
              <a:rPr lang="en-US" sz="1400" dirty="0" err="1"/>
              <a:t>tình</a:t>
            </a:r>
            <a:r>
              <a:rPr lang="en-US" sz="1400" dirty="0"/>
              <a:t> </a:t>
            </a:r>
            <a:r>
              <a:rPr lang="en-US" sz="1400" dirty="0" err="1"/>
              <a:t>không</a:t>
            </a:r>
            <a:r>
              <a:rPr lang="en-US" sz="1400" dirty="0"/>
              <a:t> </a:t>
            </a:r>
            <a:r>
              <a:rPr lang="en-US" sz="1400" dirty="0" err="1"/>
              <a:t>chính</a:t>
            </a:r>
            <a:r>
              <a:rPr lang="en-US" sz="1400" dirty="0"/>
              <a:t> </a:t>
            </a:r>
            <a:r>
              <a:rPr lang="en-US" sz="1400" dirty="0" err="1"/>
              <a:t>thức</a:t>
            </a:r>
            <a:r>
              <a:rPr lang="en-US" sz="1400" dirty="0"/>
              <a:t>, </a:t>
            </a:r>
            <a:r>
              <a:rPr lang="en-US" sz="1400" dirty="0" err="1"/>
              <a:t>trong</a:t>
            </a:r>
            <a:r>
              <a:rPr lang="en-US" sz="1400" dirty="0"/>
              <a:t> 6 </a:t>
            </a:r>
            <a:r>
              <a:rPr lang="en-US" sz="1400" dirty="0" err="1"/>
              <a:t>tháng</a:t>
            </a:r>
            <a:r>
              <a:rPr lang="en-US" sz="1400" dirty="0"/>
              <a:t> </a:t>
            </a:r>
            <a:r>
              <a:rPr lang="en-US" sz="1400" dirty="0" err="1"/>
              <a:t>trước</a:t>
            </a:r>
            <a:r>
              <a:rPr lang="en-US" sz="1400" dirty="0"/>
              <a:t> </a:t>
            </a:r>
            <a:r>
              <a:rPr lang="en-US" sz="1400" dirty="0" err="1"/>
              <a:t>đó</a:t>
            </a:r>
            <a:endParaRPr lang="en-US" sz="1400" dirty="0"/>
          </a:p>
          <a:p>
            <a:pPr marL="114300" indent="-114300" eaLnBrk="1" hangingPunct="1">
              <a:buFont typeface="Arial" panose="020B0604020202020204" pitchFamily="34" charset="0"/>
              <a:buChar char="•"/>
              <a:defRPr/>
            </a:pPr>
            <a:r>
              <a:rPr lang="en-US" sz="1400" dirty="0" err="1"/>
              <a:t>Có</a:t>
            </a:r>
            <a:r>
              <a:rPr lang="en-US" sz="1400" dirty="0"/>
              <a:t> </a:t>
            </a:r>
            <a:r>
              <a:rPr lang="en-US" sz="1400" dirty="0" err="1"/>
              <a:t>sử</a:t>
            </a:r>
            <a:r>
              <a:rPr lang="en-US" sz="1400" dirty="0"/>
              <a:t> </a:t>
            </a:r>
            <a:r>
              <a:rPr lang="en-US" sz="1400" dirty="0" err="1"/>
              <a:t>dụng</a:t>
            </a:r>
            <a:r>
              <a:rPr lang="en-US" sz="1400" dirty="0"/>
              <a:t> ATS </a:t>
            </a:r>
            <a:r>
              <a:rPr lang="en-US" sz="1400" dirty="0" err="1"/>
              <a:t>trong</a:t>
            </a:r>
            <a:r>
              <a:rPr lang="en-US" sz="1400" dirty="0"/>
              <a:t> 3 </a:t>
            </a:r>
            <a:r>
              <a:rPr lang="en-US" sz="1400" dirty="0" err="1"/>
              <a:t>tháng</a:t>
            </a:r>
            <a:r>
              <a:rPr lang="en-US" sz="1400" dirty="0"/>
              <a:t> </a:t>
            </a:r>
            <a:r>
              <a:rPr lang="en-US" sz="1400" dirty="0" err="1"/>
              <a:t>trước</a:t>
            </a:r>
            <a:r>
              <a:rPr lang="en-US" sz="1400" dirty="0"/>
              <a:t> </a:t>
            </a:r>
            <a:r>
              <a:rPr lang="en-US" sz="1400" dirty="0" err="1"/>
              <a:t>đó</a:t>
            </a:r>
            <a:endParaRPr lang="en-US" sz="1400" dirty="0"/>
          </a:p>
          <a:p>
            <a:pPr marL="114300" indent="-114300" eaLnBrk="1" hangingPunct="1">
              <a:buFont typeface="Arial" panose="020B0604020202020204" pitchFamily="34" charset="0"/>
              <a:buChar char="•"/>
              <a:defRPr/>
            </a:pPr>
            <a:r>
              <a:rPr lang="en-US" sz="1400" dirty="0" err="1"/>
              <a:t>Không</a:t>
            </a:r>
            <a:r>
              <a:rPr lang="en-US" sz="1400" dirty="0"/>
              <a:t> </a:t>
            </a:r>
            <a:r>
              <a:rPr lang="en-US" sz="1400" dirty="0" err="1"/>
              <a:t>được</a:t>
            </a:r>
            <a:r>
              <a:rPr lang="en-US" sz="1400" dirty="0"/>
              <a:t> </a:t>
            </a:r>
            <a:r>
              <a:rPr lang="en-US" sz="1400" dirty="0" err="1"/>
              <a:t>điều</a:t>
            </a:r>
            <a:r>
              <a:rPr lang="en-US" sz="1400" dirty="0"/>
              <a:t> </a:t>
            </a:r>
            <a:r>
              <a:rPr lang="en-US" sz="1400" dirty="0" err="1"/>
              <a:t>trị</a:t>
            </a:r>
            <a:r>
              <a:rPr lang="en-US" sz="1400" dirty="0"/>
              <a:t>, </a:t>
            </a:r>
            <a:r>
              <a:rPr lang="en-US" sz="1400" dirty="0" err="1"/>
              <a:t>không</a:t>
            </a:r>
            <a:r>
              <a:rPr lang="en-US" sz="1400" dirty="0"/>
              <a:t> </a:t>
            </a:r>
            <a:r>
              <a:rPr lang="en-US" sz="1400" dirty="0" err="1"/>
              <a:t>tìm</a:t>
            </a:r>
            <a:r>
              <a:rPr lang="en-US" sz="1400" dirty="0"/>
              <a:t> </a:t>
            </a:r>
            <a:r>
              <a:rPr lang="en-US" sz="1400" dirty="0" err="1"/>
              <a:t>kiếm</a:t>
            </a:r>
            <a:r>
              <a:rPr lang="en-US" sz="1400" dirty="0"/>
              <a:t> </a:t>
            </a:r>
            <a:r>
              <a:rPr lang="en-US" sz="1400" dirty="0" err="1"/>
              <a:t>điều</a:t>
            </a:r>
            <a:r>
              <a:rPr lang="en-US" sz="1400" dirty="0"/>
              <a:t> </a:t>
            </a:r>
            <a:r>
              <a:rPr lang="en-US" sz="1400" dirty="0" err="1"/>
              <a:t>trị</a:t>
            </a:r>
            <a:endParaRPr lang="en-US" sz="1400" dirty="0"/>
          </a:p>
        </p:txBody>
      </p:sp>
      <p:sp>
        <p:nvSpPr>
          <p:cNvPr id="16" name="TextBox 15"/>
          <p:cNvSpPr txBox="1"/>
          <p:nvPr/>
        </p:nvSpPr>
        <p:spPr>
          <a:xfrm>
            <a:off x="2413000" y="3409950"/>
            <a:ext cx="2208530" cy="1383665"/>
          </a:xfrm>
          <a:prstGeom prst="rect">
            <a:avLst/>
          </a:prstGeom>
          <a:noFill/>
          <a:ln>
            <a:solidFill>
              <a:schemeClr val="tx1"/>
            </a:solidFill>
          </a:ln>
        </p:spPr>
        <p:txBody>
          <a:bodyPr wrap="square">
            <a:spAutoFit/>
          </a:bodyPr>
          <a:lstStyle/>
          <a:p>
            <a:pPr algn="ctr" eaLnBrk="1" hangingPunct="1">
              <a:defRPr/>
            </a:pPr>
            <a:r>
              <a:rPr lang="en-US" sz="1400" b="1" dirty="0" err="1"/>
              <a:t>Đánh</a:t>
            </a:r>
            <a:r>
              <a:rPr lang="en-US" sz="1400" b="1" dirty="0"/>
              <a:t> </a:t>
            </a:r>
            <a:r>
              <a:rPr lang="en-US" sz="1400" b="1" dirty="0" err="1"/>
              <a:t>giá</a:t>
            </a:r>
            <a:r>
              <a:rPr lang="en-US" sz="1400" b="1" dirty="0"/>
              <a:t> ban </a:t>
            </a:r>
            <a:r>
              <a:rPr lang="en-US" sz="1400" b="1" dirty="0" err="1"/>
              <a:t>đầu</a:t>
            </a:r>
            <a:endParaRPr lang="en-US" sz="1400" dirty="0"/>
          </a:p>
          <a:p>
            <a:pPr marL="114300" indent="-114300" eaLnBrk="1" hangingPunct="1">
              <a:buFont typeface="Arial" panose="020B0604020202020204" pitchFamily="34" charset="0"/>
              <a:buChar char="•"/>
              <a:defRPr/>
            </a:pPr>
            <a:r>
              <a:rPr lang="en-US" sz="1400" dirty="0"/>
              <a:t>ACASI</a:t>
            </a:r>
          </a:p>
          <a:p>
            <a:pPr marL="114300" indent="-114300" eaLnBrk="1" hangingPunct="1">
              <a:buFont typeface="Arial" panose="020B0604020202020204" pitchFamily="34" charset="0"/>
              <a:buChar char="•"/>
              <a:defRPr/>
            </a:pPr>
            <a:r>
              <a:rPr lang="en-US" sz="1400" dirty="0" err="1"/>
              <a:t>Kiểm</a:t>
            </a:r>
            <a:r>
              <a:rPr lang="en-US" sz="1400" dirty="0"/>
              <a:t> </a:t>
            </a:r>
            <a:r>
              <a:rPr lang="en-US" sz="1400" dirty="0" err="1"/>
              <a:t>tra</a:t>
            </a:r>
            <a:r>
              <a:rPr lang="en-US" sz="1400" dirty="0"/>
              <a:t> HIV/STD </a:t>
            </a:r>
          </a:p>
          <a:p>
            <a:pPr marL="114300" indent="-114300" eaLnBrk="1" hangingPunct="1">
              <a:buFont typeface="Arial" panose="020B0604020202020204" pitchFamily="34" charset="0"/>
              <a:buChar char="•"/>
              <a:defRPr/>
            </a:pPr>
            <a:r>
              <a:rPr lang="en-US" sz="1400" dirty="0" err="1"/>
              <a:t>Dò</a:t>
            </a:r>
            <a:r>
              <a:rPr lang="en-US" sz="1400" dirty="0"/>
              <a:t> </a:t>
            </a:r>
            <a:r>
              <a:rPr lang="en-US" sz="1400" dirty="0" err="1"/>
              <a:t>tìm</a:t>
            </a:r>
            <a:r>
              <a:rPr lang="en-US" sz="1400" dirty="0"/>
              <a:t> </a:t>
            </a:r>
            <a:r>
              <a:rPr lang="en-US" sz="1400" dirty="0" err="1"/>
              <a:t>chất</a:t>
            </a:r>
            <a:r>
              <a:rPr lang="en-US" sz="1400" dirty="0"/>
              <a:t> </a:t>
            </a:r>
            <a:r>
              <a:rPr lang="en-US" sz="1400" dirty="0" err="1"/>
              <a:t>gây</a:t>
            </a:r>
            <a:r>
              <a:rPr lang="en-US" sz="1400" dirty="0"/>
              <a:t> </a:t>
            </a:r>
            <a:r>
              <a:rPr lang="en-US" sz="1400" dirty="0" err="1"/>
              <a:t>nghiện</a:t>
            </a:r>
            <a:r>
              <a:rPr lang="en-US" sz="1400" dirty="0"/>
              <a:t> </a:t>
            </a:r>
            <a:r>
              <a:rPr lang="en-US" sz="1400" dirty="0" err="1"/>
              <a:t>trong</a:t>
            </a:r>
            <a:r>
              <a:rPr lang="en-US" sz="1400" dirty="0"/>
              <a:t> </a:t>
            </a:r>
            <a:r>
              <a:rPr lang="en-US" sz="1400" dirty="0" err="1"/>
              <a:t>nước</a:t>
            </a:r>
            <a:r>
              <a:rPr lang="en-US" sz="1400" dirty="0"/>
              <a:t> </a:t>
            </a:r>
            <a:r>
              <a:rPr lang="en-US" sz="1400" dirty="0" err="1"/>
              <a:t>tiểu</a:t>
            </a:r>
            <a:endParaRPr lang="en-US" sz="1400" dirty="0"/>
          </a:p>
          <a:p>
            <a:pPr marL="114300" indent="-114300" eaLnBrk="1" hangingPunct="1">
              <a:buFont typeface="Arial" panose="020B0604020202020204" pitchFamily="34" charset="0"/>
              <a:buChar char="•"/>
              <a:defRPr/>
            </a:pPr>
            <a:r>
              <a:rPr lang="en-US" sz="1400" dirty="0"/>
              <a:t>$25 </a:t>
            </a:r>
            <a:r>
              <a:rPr lang="en-US" sz="1400" dirty="0" err="1"/>
              <a:t>phần</a:t>
            </a:r>
            <a:r>
              <a:rPr lang="en-US" sz="1400" dirty="0"/>
              <a:t> </a:t>
            </a:r>
            <a:r>
              <a:rPr lang="en-US" sz="1400" dirty="0" err="1"/>
              <a:t>thưởng</a:t>
            </a:r>
            <a:endParaRPr lang="en-US" sz="1400" dirty="0"/>
          </a:p>
        </p:txBody>
      </p:sp>
      <p:cxnSp>
        <p:nvCxnSpPr>
          <p:cNvPr id="18" name="Straight Arrow Connector 17"/>
          <p:cNvCxnSpPr>
            <a:stCxn id="22530" idx="2"/>
            <a:endCxn id="5" idx="0"/>
          </p:cNvCxnSpPr>
          <p:nvPr/>
        </p:nvCxnSpPr>
        <p:spPr>
          <a:xfrm>
            <a:off x="3568700" y="1904683"/>
            <a:ext cx="0" cy="603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5" idx="2"/>
            <a:endCxn id="16" idx="0"/>
          </p:cNvCxnSpPr>
          <p:nvPr/>
        </p:nvCxnSpPr>
        <p:spPr>
          <a:xfrm flipH="1">
            <a:off x="3517265" y="3348990"/>
            <a:ext cx="51435" cy="6096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6" idx="3"/>
          </p:cNvCxnSpPr>
          <p:nvPr/>
        </p:nvCxnSpPr>
        <p:spPr>
          <a:xfrm flipV="1">
            <a:off x="4621213" y="3994150"/>
            <a:ext cx="661987" cy="1079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536" name="TextBox 5"/>
          <p:cNvSpPr txBox="1">
            <a:spLocks noChangeArrowheads="1"/>
          </p:cNvSpPr>
          <p:nvPr/>
        </p:nvSpPr>
        <p:spPr bwMode="auto">
          <a:xfrm>
            <a:off x="5283200" y="3419475"/>
            <a:ext cx="3494405" cy="203009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marL="342900" indent="-342900">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pPr>
            <a:r>
              <a:rPr lang="en-US" altLang="en-US" sz="1400" b="1">
                <a:solidFill>
                  <a:schemeClr val="tx1"/>
                </a:solidFill>
              </a:rPr>
              <a:t>Các nhóm nguy cơ được sàng lọc để nhắn tin phù hợp</a:t>
            </a:r>
            <a:endParaRPr lang="en-US" altLang="en-US" sz="1400">
              <a:solidFill>
                <a:schemeClr val="tx1"/>
              </a:solidFill>
            </a:endParaRPr>
          </a:p>
          <a:p>
            <a:pPr eaLnBrk="1" hangingPunct="1">
              <a:spcBef>
                <a:spcPct val="0"/>
              </a:spcBef>
              <a:buFontTx/>
              <a:buAutoNum type="alphaUcPeriod"/>
            </a:pPr>
            <a:r>
              <a:rPr lang="en-US" altLang="en-US" sz="1400">
                <a:solidFill>
                  <a:schemeClr val="tx1"/>
                </a:solidFill>
              </a:rPr>
              <a:t>HIV dương tính</a:t>
            </a:r>
          </a:p>
          <a:p>
            <a:pPr eaLnBrk="1" hangingPunct="1">
              <a:spcBef>
                <a:spcPct val="0"/>
              </a:spcBef>
              <a:buFontTx/>
              <a:buAutoNum type="alphaUcPeriod"/>
            </a:pPr>
            <a:r>
              <a:rPr lang="en-US" altLang="en-US" sz="1400">
                <a:solidFill>
                  <a:schemeClr val="tx1"/>
                </a:solidFill>
              </a:rPr>
              <a:t>Không tuân thủ ART </a:t>
            </a:r>
          </a:p>
          <a:p>
            <a:pPr eaLnBrk="1" hangingPunct="1">
              <a:spcBef>
                <a:spcPct val="0"/>
              </a:spcBef>
              <a:buFontTx/>
              <a:buAutoNum type="alphaUcPeriod"/>
            </a:pPr>
            <a:r>
              <a:rPr lang="en-US" altLang="en-US" sz="1400">
                <a:solidFill>
                  <a:schemeClr val="tx1"/>
                </a:solidFill>
              </a:rPr>
              <a:t>Tiêm chích ma túy</a:t>
            </a:r>
          </a:p>
          <a:p>
            <a:pPr eaLnBrk="1" hangingPunct="1">
              <a:spcBef>
                <a:spcPct val="0"/>
              </a:spcBef>
              <a:buFontTx/>
              <a:buAutoNum type="alphaUcPeriod"/>
            </a:pPr>
            <a:r>
              <a:rPr lang="en-US" altLang="en-US" sz="1400">
                <a:solidFill>
                  <a:schemeClr val="tx1"/>
                </a:solidFill>
              </a:rPr>
              <a:t>Nơi dùng ma túy/quan hệ (PSE/CSV)</a:t>
            </a:r>
          </a:p>
          <a:p>
            <a:pPr eaLnBrk="1" hangingPunct="1">
              <a:spcBef>
                <a:spcPct val="0"/>
              </a:spcBef>
              <a:buFontTx/>
              <a:buAutoNum type="alphaUcPeriod"/>
            </a:pPr>
            <a:r>
              <a:rPr lang="en-US" altLang="en-US" sz="1400">
                <a:solidFill>
                  <a:schemeClr val="tx1"/>
                </a:solidFill>
              </a:rPr>
              <a:t>Chỉ đưa dương vật vào hậu môn</a:t>
            </a:r>
          </a:p>
          <a:p>
            <a:pPr eaLnBrk="1" hangingPunct="1">
              <a:spcBef>
                <a:spcPct val="0"/>
              </a:spcBef>
              <a:buFontTx/>
              <a:buAutoNum type="alphaUcPeriod"/>
            </a:pPr>
            <a:r>
              <a:rPr lang="en-US" altLang="en-US" sz="1400">
                <a:solidFill>
                  <a:schemeClr val="tx1"/>
                </a:solidFill>
              </a:rPr>
              <a:t>Chỉ nhận </a:t>
            </a:r>
            <a:r>
              <a:rPr lang="en-US" altLang="en-US" sz="1400">
                <a:solidFill>
                  <a:schemeClr val="tx1"/>
                </a:solidFill>
                <a:sym typeface="+mn-ea"/>
              </a:rPr>
              <a:t>dương vật vào hậu môn</a:t>
            </a:r>
            <a:endParaRPr lang="en-US" altLang="en-US" sz="1400">
              <a:solidFill>
                <a:schemeClr val="tx1"/>
              </a:solidFill>
            </a:endParaRPr>
          </a:p>
          <a:p>
            <a:pPr eaLnBrk="1" hangingPunct="1">
              <a:spcBef>
                <a:spcPct val="0"/>
              </a:spcBef>
              <a:buFontTx/>
              <a:buAutoNum type="alphaUcPeriod"/>
            </a:pPr>
            <a:r>
              <a:rPr lang="en-US" altLang="en-US" sz="1400">
                <a:solidFill>
                  <a:schemeClr val="tx1"/>
                </a:solidFill>
              </a:rPr>
              <a:t>Thông thường</a:t>
            </a:r>
          </a:p>
        </p:txBody>
      </p:sp>
      <p:sp>
        <p:nvSpPr>
          <p:cNvPr id="29714" name="TextBox 72"/>
          <p:cNvSpPr txBox="1">
            <a:spLocks noChangeArrowheads="1"/>
          </p:cNvSpPr>
          <p:nvPr/>
        </p:nvSpPr>
        <p:spPr bwMode="auto">
          <a:xfrm>
            <a:off x="236538" y="185738"/>
            <a:ext cx="8686800" cy="1077912"/>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n-US" sz="3200" b="1" dirty="0" err="1">
                <a:effectLst>
                  <a:outerShdw blurRad="38100" dist="38100" dir="2700000" algn="tl">
                    <a:srgbClr val="000000">
                      <a:alpha val="43137"/>
                    </a:srgbClr>
                  </a:outerShdw>
                </a:effectLst>
              </a:rPr>
              <a:t>Sơ</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bộ</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quy</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trình</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lựa</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chọn</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vào</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nghiên</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cứu</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và</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đánh</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giá</a:t>
            </a:r>
            <a:r>
              <a:rPr lang="en-US" sz="3200" b="1" dirty="0">
                <a:effectLst>
                  <a:outerShdw blurRad="38100" dist="38100" dir="2700000" algn="tl">
                    <a:srgbClr val="000000">
                      <a:alpha val="43137"/>
                    </a:srgbClr>
                  </a:outerShdw>
                </a:effectLst>
              </a:rPr>
              <a:t> ban </a:t>
            </a:r>
            <a:r>
              <a:rPr lang="en-US" sz="3200" b="1" dirty="0" err="1">
                <a:effectLst>
                  <a:outerShdw blurRad="38100" dist="38100" dir="2700000" algn="tl">
                    <a:srgbClr val="000000">
                      <a:alpha val="43137"/>
                    </a:srgbClr>
                  </a:outerShdw>
                </a:effectLst>
              </a:rPr>
              <a:t>đầu</a:t>
            </a:r>
            <a:endParaRPr lang="en-US" sz="3200" b="1" dirty="0">
              <a:effectLst>
                <a:outerShdw blurRad="38100" dist="38100" dir="2700000" algn="tl">
                  <a:srgbClr val="000000">
                    <a:alpha val="43137"/>
                  </a:srgbClr>
                </a:outerShdw>
              </a:effectLst>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0" y="0"/>
            <a:ext cx="8991600" cy="1046163"/>
          </a:xfrm>
        </p:spPr>
        <p:txBody>
          <a:bodyPr/>
          <a:lstStyle/>
          <a:p>
            <a:pPr>
              <a:defRPr/>
            </a:pPr>
            <a:r>
              <a:rPr lang="en-US" sz="3200" b="1" dirty="0">
                <a:solidFill>
                  <a:schemeClr val="tx1"/>
                </a:solidFill>
                <a:effectLst>
                  <a:outerShdw blurRad="38100" dist="38100" dir="2700000" algn="tl">
                    <a:srgbClr val="000000">
                      <a:alpha val="43137"/>
                    </a:srgbClr>
                  </a:outerShdw>
                </a:effectLst>
              </a:rPr>
              <a:t>Can </a:t>
            </a:r>
            <a:r>
              <a:rPr lang="en-US" sz="3200" b="1" dirty="0" err="1">
                <a:solidFill>
                  <a:schemeClr val="tx1"/>
                </a:solidFill>
                <a:effectLst>
                  <a:outerShdw blurRad="38100" dist="38100" dir="2700000" algn="tl">
                    <a:srgbClr val="000000">
                      <a:alpha val="43137"/>
                    </a:srgbClr>
                  </a:outerShdw>
                </a:effectLst>
              </a:rPr>
              <a:t>thiệp</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nhắn</a:t>
            </a:r>
            <a:r>
              <a:rPr lang="en-US" sz="3200" b="1" dirty="0">
                <a:solidFill>
                  <a:schemeClr val="tx1"/>
                </a:solidFill>
                <a:effectLst>
                  <a:outerShdw blurRad="38100" dist="38100" dir="2700000" algn="tl">
                    <a:srgbClr val="000000">
                      <a:alpha val="43137"/>
                    </a:srgbClr>
                  </a:outerShdw>
                </a:effectLst>
              </a:rPr>
              <a:t> tin</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Nhánh</a:t>
            </a:r>
            <a:r>
              <a:rPr lang="en-US" sz="3200" b="1" dirty="0">
                <a:solidFill>
                  <a:schemeClr val="tx1"/>
                </a:solidFill>
                <a:effectLst>
                  <a:outerShdw blurRad="38100" dist="38100" dir="2700000" algn="tl">
                    <a:srgbClr val="000000">
                      <a:alpha val="43137"/>
                    </a:srgbClr>
                  </a:outerShdw>
                </a:effectLst>
              </a:rPr>
              <a:t> A</a:t>
            </a:r>
          </a:p>
        </p:txBody>
      </p:sp>
      <p:sp>
        <p:nvSpPr>
          <p:cNvPr id="43011" name="Content Placeholder 2"/>
          <p:cNvSpPr>
            <a:spLocks noGrp="1"/>
          </p:cNvSpPr>
          <p:nvPr>
            <p:ph idx="1"/>
          </p:nvPr>
        </p:nvSpPr>
        <p:spPr>
          <a:xfrm>
            <a:off x="260350" y="1003300"/>
            <a:ext cx="8686800" cy="6097588"/>
          </a:xfrm>
        </p:spPr>
        <p:txBody>
          <a:bodyPr/>
          <a:lstStyle/>
          <a:p>
            <a:pPr>
              <a:spcBef>
                <a:spcPct val="0"/>
              </a:spcBef>
              <a:buFont typeface="Wingdings" panose="05000000000000000000" pitchFamily="2" charset="2"/>
              <a:buChar char="Ø"/>
              <a:defRPr/>
            </a:pPr>
            <a:r>
              <a:rPr lang="en-US" altLang="en-US" sz="2000" dirty="0" err="1">
                <a:solidFill>
                  <a:schemeClr val="tx1"/>
                </a:solidFill>
              </a:rPr>
              <a:t>Mỗi</a:t>
            </a:r>
            <a:r>
              <a:rPr lang="en-US" altLang="en-US" sz="2000" dirty="0">
                <a:solidFill>
                  <a:schemeClr val="tx1"/>
                </a:solidFill>
              </a:rPr>
              <a:t> </a:t>
            </a:r>
            <a:r>
              <a:rPr lang="en-US" altLang="en-US" sz="2000" dirty="0" err="1">
                <a:solidFill>
                  <a:schemeClr val="tx1"/>
                </a:solidFill>
              </a:rPr>
              <a:t>người</a:t>
            </a:r>
            <a:r>
              <a:rPr lang="en-US" altLang="en-US" sz="2000" dirty="0">
                <a:solidFill>
                  <a:schemeClr val="tx1"/>
                </a:solidFill>
              </a:rPr>
              <a:t> </a:t>
            </a:r>
            <a:r>
              <a:rPr lang="en-US" altLang="en-US" sz="2000" dirty="0" err="1">
                <a:solidFill>
                  <a:schemeClr val="tx1"/>
                </a:solidFill>
              </a:rPr>
              <a:t>tham</a:t>
            </a:r>
            <a:r>
              <a:rPr lang="en-US" altLang="en-US" sz="2000" dirty="0">
                <a:solidFill>
                  <a:schemeClr val="tx1"/>
                </a:solidFill>
              </a:rPr>
              <a:t> </a:t>
            </a:r>
            <a:r>
              <a:rPr lang="en-US" altLang="en-US" sz="2000" dirty="0" err="1">
                <a:solidFill>
                  <a:schemeClr val="tx1"/>
                </a:solidFill>
              </a:rPr>
              <a:t>gia</a:t>
            </a:r>
            <a:r>
              <a:rPr lang="en-US" altLang="en-US" sz="2000" dirty="0">
                <a:solidFill>
                  <a:schemeClr val="tx1"/>
                </a:solidFill>
              </a:rPr>
              <a:t> </a:t>
            </a:r>
            <a:r>
              <a:rPr lang="en-US" altLang="en-US" sz="2000" dirty="0" err="1">
                <a:solidFill>
                  <a:schemeClr val="tx1"/>
                </a:solidFill>
              </a:rPr>
              <a:t>nhận</a:t>
            </a:r>
            <a:r>
              <a:rPr lang="en-US" altLang="en-US" sz="2000" dirty="0">
                <a:solidFill>
                  <a:schemeClr val="tx1"/>
                </a:solidFill>
              </a:rPr>
              <a:t> 5 tin </a:t>
            </a:r>
            <a:r>
              <a:rPr lang="en-US" altLang="en-US" sz="2000" dirty="0" err="1">
                <a:solidFill>
                  <a:schemeClr val="tx1"/>
                </a:solidFill>
              </a:rPr>
              <a:t>nhắn</a:t>
            </a:r>
            <a:r>
              <a:rPr lang="en-US" altLang="en-US" sz="2000" dirty="0">
                <a:solidFill>
                  <a:schemeClr val="tx1"/>
                </a:solidFill>
              </a:rPr>
              <a:t>/</a:t>
            </a:r>
            <a:r>
              <a:rPr lang="en-US" altLang="en-US" sz="2000" dirty="0" err="1">
                <a:solidFill>
                  <a:schemeClr val="tx1"/>
                </a:solidFill>
              </a:rPr>
              <a:t>ngày</a:t>
            </a:r>
            <a:endParaRPr lang="en-US" altLang="en-US" sz="2000" dirty="0">
              <a:solidFill>
                <a:schemeClr val="tx1"/>
              </a:solidFill>
            </a:endParaRPr>
          </a:p>
          <a:p>
            <a:pPr>
              <a:spcBef>
                <a:spcPct val="0"/>
              </a:spcBef>
              <a:buFont typeface="Wingdings" panose="05000000000000000000" pitchFamily="2" charset="2"/>
              <a:buChar char="Ø"/>
              <a:defRPr/>
            </a:pPr>
            <a:r>
              <a:rPr lang="en-US" altLang="en-US" sz="2000" dirty="0" err="1">
                <a:solidFill>
                  <a:schemeClr val="tx1"/>
                </a:solidFill>
              </a:rPr>
              <a:t>Mỗi</a:t>
            </a:r>
            <a:r>
              <a:rPr lang="en-US" altLang="en-US" sz="2000" dirty="0">
                <a:solidFill>
                  <a:schemeClr val="tx1"/>
                </a:solidFill>
              </a:rPr>
              <a:t> </a:t>
            </a:r>
            <a:r>
              <a:rPr lang="en-US" altLang="en-US" sz="2000" dirty="0" err="1">
                <a:solidFill>
                  <a:schemeClr val="tx1"/>
                </a:solidFill>
              </a:rPr>
              <a:t>người</a:t>
            </a:r>
            <a:r>
              <a:rPr lang="en-US" altLang="en-US" sz="2000" dirty="0">
                <a:solidFill>
                  <a:schemeClr val="tx1"/>
                </a:solidFill>
              </a:rPr>
              <a:t> </a:t>
            </a:r>
            <a:r>
              <a:rPr lang="en-US" altLang="en-US" sz="2000" dirty="0" err="1">
                <a:solidFill>
                  <a:schemeClr val="tx1"/>
                </a:solidFill>
              </a:rPr>
              <a:t>tham</a:t>
            </a:r>
            <a:r>
              <a:rPr lang="en-US" altLang="en-US" sz="2000" dirty="0">
                <a:solidFill>
                  <a:schemeClr val="tx1"/>
                </a:solidFill>
              </a:rPr>
              <a:t> </a:t>
            </a:r>
            <a:r>
              <a:rPr lang="en-US" altLang="en-US" sz="2000" dirty="0" err="1">
                <a:solidFill>
                  <a:schemeClr val="tx1"/>
                </a:solidFill>
              </a:rPr>
              <a:t>gia</a:t>
            </a:r>
            <a:r>
              <a:rPr lang="en-US" altLang="en-US" sz="2000" dirty="0">
                <a:solidFill>
                  <a:schemeClr val="tx1"/>
                </a:solidFill>
              </a:rPr>
              <a:t> </a:t>
            </a:r>
            <a:r>
              <a:rPr lang="en-US" altLang="en-US" sz="2000" dirty="0" err="1">
                <a:solidFill>
                  <a:schemeClr val="tx1"/>
                </a:solidFill>
              </a:rPr>
              <a:t>nhận</a:t>
            </a:r>
            <a:r>
              <a:rPr lang="en-US" altLang="en-US" sz="2000" dirty="0">
                <a:solidFill>
                  <a:schemeClr val="tx1"/>
                </a:solidFill>
              </a:rPr>
              <a:t> 280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trong</a:t>
            </a:r>
            <a:r>
              <a:rPr lang="en-US" altLang="en-US" sz="2000" dirty="0">
                <a:solidFill>
                  <a:schemeClr val="tx1"/>
                </a:solidFill>
              </a:rPr>
              <a:t> 8 </a:t>
            </a:r>
            <a:r>
              <a:rPr lang="en-US" altLang="en-US" sz="2000" dirty="0" err="1">
                <a:solidFill>
                  <a:schemeClr val="tx1"/>
                </a:solidFill>
              </a:rPr>
              <a:t>tuần</a:t>
            </a:r>
            <a:r>
              <a:rPr lang="en-US" altLang="en-US" sz="2000" dirty="0">
                <a:solidFill>
                  <a:schemeClr val="tx1"/>
                </a:solidFill>
              </a:rPr>
              <a:t> can </a:t>
            </a:r>
            <a:r>
              <a:rPr lang="en-US" altLang="en-US" sz="2000" dirty="0" err="1">
                <a:solidFill>
                  <a:schemeClr val="tx1"/>
                </a:solidFill>
              </a:rPr>
              <a:t>thiệp</a:t>
            </a:r>
            <a:endParaRPr lang="en-US" altLang="en-US" sz="2000" dirty="0">
              <a:solidFill>
                <a:schemeClr val="tx1"/>
              </a:solidFill>
            </a:endParaRPr>
          </a:p>
          <a:p>
            <a:pPr lvl="1">
              <a:spcBef>
                <a:spcPct val="0"/>
              </a:spcBef>
              <a:buFont typeface="Wingdings" panose="05000000000000000000" pitchFamily="2" charset="2"/>
              <a:buChar char="§"/>
              <a:defRPr/>
            </a:pPr>
            <a:r>
              <a:rPr lang="en-US" altLang="en-US" sz="2000" dirty="0">
                <a:solidFill>
                  <a:schemeClr val="tx1"/>
                </a:solidFill>
              </a:rPr>
              <a:t>5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mỗi</a:t>
            </a:r>
            <a:r>
              <a:rPr lang="en-US" altLang="en-US" sz="2000" dirty="0">
                <a:solidFill>
                  <a:schemeClr val="tx1"/>
                </a:solidFill>
              </a:rPr>
              <a:t> </a:t>
            </a:r>
            <a:r>
              <a:rPr lang="en-US" altLang="en-US" sz="2000" dirty="0" err="1">
                <a:solidFill>
                  <a:schemeClr val="tx1"/>
                </a:solidFill>
              </a:rPr>
              <a:t>ngàyx</a:t>
            </a:r>
            <a:r>
              <a:rPr lang="en-US" altLang="en-US" sz="2000" dirty="0">
                <a:solidFill>
                  <a:schemeClr val="tx1"/>
                </a:solidFill>
              </a:rPr>
              <a:t> 7 </a:t>
            </a:r>
            <a:r>
              <a:rPr lang="en-US" altLang="en-US" sz="2000" dirty="0" err="1">
                <a:solidFill>
                  <a:schemeClr val="tx1"/>
                </a:solidFill>
              </a:rPr>
              <a:t>ngày</a:t>
            </a:r>
            <a:r>
              <a:rPr lang="en-US" altLang="en-US" sz="2000" dirty="0">
                <a:solidFill>
                  <a:schemeClr val="tx1"/>
                </a:solidFill>
              </a:rPr>
              <a:t>/</a:t>
            </a:r>
            <a:r>
              <a:rPr lang="en-US" altLang="en-US" sz="2000" dirty="0" err="1">
                <a:solidFill>
                  <a:schemeClr val="tx1"/>
                </a:solidFill>
              </a:rPr>
              <a:t>tuần</a:t>
            </a:r>
            <a:r>
              <a:rPr lang="en-US" altLang="en-US" sz="2000" dirty="0">
                <a:solidFill>
                  <a:schemeClr val="tx1"/>
                </a:solidFill>
              </a:rPr>
              <a:t> x 8 </a:t>
            </a:r>
            <a:r>
              <a:rPr lang="en-US" altLang="en-US" sz="2000" dirty="0" err="1">
                <a:solidFill>
                  <a:schemeClr val="tx1"/>
                </a:solidFill>
              </a:rPr>
              <a:t>tuần</a:t>
            </a:r>
            <a:r>
              <a:rPr lang="en-US" altLang="en-US" sz="2000" dirty="0">
                <a:solidFill>
                  <a:schemeClr val="tx1"/>
                </a:solidFill>
              </a:rPr>
              <a:t> = 280 tin </a:t>
            </a:r>
            <a:r>
              <a:rPr lang="en-US" altLang="en-US" sz="2000" dirty="0" err="1">
                <a:solidFill>
                  <a:schemeClr val="tx1"/>
                </a:solidFill>
              </a:rPr>
              <a:t>nhắn</a:t>
            </a:r>
            <a:endParaRPr lang="en-US" altLang="en-US" sz="2000" dirty="0">
              <a:solidFill>
                <a:schemeClr val="tx1"/>
              </a:solidFill>
            </a:endParaRPr>
          </a:p>
          <a:p>
            <a:pPr marL="457200" lvl="1" indent="0">
              <a:spcBef>
                <a:spcPct val="0"/>
              </a:spcBef>
              <a:buFontTx/>
              <a:buNone/>
              <a:defRPr/>
            </a:pPr>
            <a:endParaRPr lang="en-US" altLang="en-US" sz="1200" dirty="0">
              <a:solidFill>
                <a:schemeClr val="tx1"/>
              </a:solidFill>
            </a:endParaRPr>
          </a:p>
          <a:p>
            <a:pPr>
              <a:spcBef>
                <a:spcPct val="0"/>
              </a:spcBef>
              <a:buFont typeface="Wingdings" panose="05000000000000000000" pitchFamily="2" charset="2"/>
              <a:buChar char="Ø"/>
              <a:defRPr/>
            </a:pPr>
            <a:r>
              <a:rPr lang="en-US" altLang="en-US" sz="2000" dirty="0" err="1">
                <a:solidFill>
                  <a:schemeClr val="tx1"/>
                </a:solidFill>
              </a:rPr>
              <a:t>Trong</a:t>
            </a:r>
            <a:r>
              <a:rPr lang="en-US" altLang="en-US" sz="2000" dirty="0">
                <a:solidFill>
                  <a:schemeClr val="tx1"/>
                </a:solidFill>
              </a:rPr>
              <a:t> 5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mỗi</a:t>
            </a:r>
            <a:r>
              <a:rPr lang="en-US" altLang="en-US" sz="2000" dirty="0">
                <a:solidFill>
                  <a:schemeClr val="tx1"/>
                </a:solidFill>
              </a:rPr>
              <a:t> </a:t>
            </a:r>
            <a:r>
              <a:rPr lang="en-US" altLang="en-US" sz="2000" dirty="0" err="1">
                <a:solidFill>
                  <a:schemeClr val="tx1"/>
                </a:solidFill>
              </a:rPr>
              <a:t>ngày</a:t>
            </a:r>
            <a:r>
              <a:rPr lang="en-US" altLang="en-US" sz="2000" dirty="0">
                <a:solidFill>
                  <a:schemeClr val="tx1"/>
                </a:solidFill>
              </a:rPr>
              <a:t>, </a:t>
            </a:r>
            <a:r>
              <a:rPr lang="en-US" altLang="en-US" sz="2000" dirty="0" err="1">
                <a:solidFill>
                  <a:schemeClr val="tx1"/>
                </a:solidFill>
              </a:rPr>
              <a:t>người</a:t>
            </a:r>
            <a:r>
              <a:rPr lang="en-US" altLang="en-US" sz="2000" dirty="0">
                <a:solidFill>
                  <a:schemeClr val="tx1"/>
                </a:solidFill>
              </a:rPr>
              <a:t> </a:t>
            </a:r>
            <a:r>
              <a:rPr lang="en-US" altLang="en-US" sz="2000" dirty="0" err="1">
                <a:solidFill>
                  <a:schemeClr val="tx1"/>
                </a:solidFill>
              </a:rPr>
              <a:t>tham</a:t>
            </a:r>
            <a:r>
              <a:rPr lang="en-US" altLang="en-US" sz="2000" dirty="0">
                <a:solidFill>
                  <a:schemeClr val="tx1"/>
                </a:solidFill>
              </a:rPr>
              <a:t> </a:t>
            </a:r>
            <a:r>
              <a:rPr lang="en-US" altLang="en-US" sz="2000" dirty="0" err="1">
                <a:solidFill>
                  <a:schemeClr val="tx1"/>
                </a:solidFill>
              </a:rPr>
              <a:t>gia</a:t>
            </a:r>
            <a:r>
              <a:rPr lang="en-US" altLang="en-US" sz="2000" dirty="0">
                <a:solidFill>
                  <a:schemeClr val="tx1"/>
                </a:solidFill>
              </a:rPr>
              <a:t> </a:t>
            </a:r>
            <a:r>
              <a:rPr lang="en-US" altLang="en-US" sz="2000" dirty="0" err="1">
                <a:solidFill>
                  <a:schemeClr val="tx1"/>
                </a:solidFill>
              </a:rPr>
              <a:t>nhận</a:t>
            </a:r>
            <a:r>
              <a:rPr lang="en-US" altLang="en-US" sz="2000" dirty="0">
                <a:solidFill>
                  <a:schemeClr val="tx1"/>
                </a:solidFill>
              </a:rPr>
              <a:t> 1 tin </a:t>
            </a:r>
            <a:r>
              <a:rPr lang="en-US" altLang="en-US" sz="2000" dirty="0" err="1">
                <a:solidFill>
                  <a:schemeClr val="tx1"/>
                </a:solidFill>
              </a:rPr>
              <a:t>nhắn</a:t>
            </a:r>
            <a:r>
              <a:rPr lang="en-US" altLang="en-US" sz="2000" dirty="0">
                <a:solidFill>
                  <a:schemeClr val="tx1"/>
                </a:solidFill>
              </a:rPr>
              <a:t>/</a:t>
            </a:r>
            <a:r>
              <a:rPr lang="en-US" altLang="en-US" sz="2000" dirty="0" err="1">
                <a:solidFill>
                  <a:schemeClr val="tx1"/>
                </a:solidFill>
              </a:rPr>
              <a:t>ngày</a:t>
            </a:r>
            <a:r>
              <a:rPr lang="en-US" altLang="en-US" sz="2000" dirty="0">
                <a:solidFill>
                  <a:schemeClr val="tx1"/>
                </a:solidFill>
              </a:rPr>
              <a:t>/</a:t>
            </a:r>
            <a:r>
              <a:rPr lang="en-US" altLang="en-US" sz="2000" dirty="0" err="1">
                <a:solidFill>
                  <a:schemeClr val="tx1"/>
                </a:solidFill>
              </a:rPr>
              <a:t>nguy</a:t>
            </a:r>
            <a:r>
              <a:rPr lang="en-US" altLang="en-US" sz="2000" dirty="0">
                <a:solidFill>
                  <a:schemeClr val="tx1"/>
                </a:solidFill>
              </a:rPr>
              <a:t> </a:t>
            </a:r>
            <a:r>
              <a:rPr lang="en-US" altLang="en-US" sz="2000" dirty="0" err="1">
                <a:solidFill>
                  <a:schemeClr val="tx1"/>
                </a:solidFill>
              </a:rPr>
              <a:t>cơ</a:t>
            </a:r>
            <a:r>
              <a:rPr lang="en-US" altLang="en-US" sz="2000" dirty="0">
                <a:solidFill>
                  <a:schemeClr val="tx1"/>
                </a:solidFill>
              </a:rPr>
              <a:t> </a:t>
            </a:r>
            <a:r>
              <a:rPr lang="en-US" altLang="en-US" sz="2000" dirty="0" err="1">
                <a:solidFill>
                  <a:schemeClr val="tx1"/>
                </a:solidFill>
              </a:rPr>
              <a:t>sẵn</a:t>
            </a:r>
            <a:r>
              <a:rPr lang="en-US" altLang="en-US" sz="2000" dirty="0">
                <a:solidFill>
                  <a:schemeClr val="tx1"/>
                </a:solidFill>
              </a:rPr>
              <a:t> </a:t>
            </a:r>
            <a:r>
              <a:rPr lang="en-US" altLang="en-US" sz="2000" dirty="0" err="1">
                <a:solidFill>
                  <a:schemeClr val="tx1"/>
                </a:solidFill>
              </a:rPr>
              <a:t>có</a:t>
            </a:r>
            <a:r>
              <a:rPr lang="en-US" altLang="en-US" sz="2000" dirty="0">
                <a:solidFill>
                  <a:schemeClr val="tx1"/>
                </a:solidFill>
              </a:rPr>
              <a:t> + </a:t>
            </a:r>
            <a:r>
              <a:rPr lang="en-US" altLang="en-US" sz="2000" dirty="0" err="1">
                <a:solidFill>
                  <a:schemeClr val="tx1"/>
                </a:solidFill>
              </a:rPr>
              <a:t>các</a:t>
            </a:r>
            <a:r>
              <a:rPr lang="en-US" altLang="en-US" sz="2000" dirty="0">
                <a:solidFill>
                  <a:schemeClr val="tx1"/>
                </a:solidFill>
              </a:rPr>
              <a:t>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chung</a:t>
            </a:r>
            <a:endParaRPr lang="en-US" altLang="en-US" sz="2000" dirty="0">
              <a:solidFill>
                <a:schemeClr val="tx1"/>
              </a:solidFill>
            </a:endParaRPr>
          </a:p>
          <a:p>
            <a:pPr lvl="1">
              <a:spcBef>
                <a:spcPct val="0"/>
              </a:spcBef>
              <a:buFont typeface="Wingdings" panose="05000000000000000000" pitchFamily="2" charset="2"/>
              <a:buChar char="§"/>
              <a:defRPr/>
            </a:pPr>
            <a:r>
              <a:rPr lang="en-US" altLang="en-US" sz="2000" dirty="0">
                <a:solidFill>
                  <a:schemeClr val="tx1"/>
                </a:solidFill>
              </a:rPr>
              <a:t>1 tin </a:t>
            </a:r>
            <a:r>
              <a:rPr lang="en-US" altLang="en-US" sz="2000" dirty="0" err="1">
                <a:solidFill>
                  <a:schemeClr val="tx1"/>
                </a:solidFill>
              </a:rPr>
              <a:t>nhắn</a:t>
            </a:r>
            <a:r>
              <a:rPr lang="en-US" altLang="en-US" sz="2000" dirty="0">
                <a:solidFill>
                  <a:schemeClr val="tx1"/>
                </a:solidFill>
              </a:rPr>
              <a:t>/</a:t>
            </a:r>
            <a:r>
              <a:rPr lang="en-US" altLang="en-US" sz="2000" dirty="0" err="1">
                <a:solidFill>
                  <a:schemeClr val="tx1"/>
                </a:solidFill>
              </a:rPr>
              <a:t>ngày</a:t>
            </a:r>
            <a:r>
              <a:rPr lang="en-US" altLang="en-US" sz="2000" dirty="0">
                <a:solidFill>
                  <a:schemeClr val="tx1"/>
                </a:solidFill>
              </a:rPr>
              <a:t>/</a:t>
            </a:r>
            <a:r>
              <a:rPr lang="en-US" altLang="en-US" sz="2000" dirty="0" err="1">
                <a:solidFill>
                  <a:schemeClr val="tx1"/>
                </a:solidFill>
              </a:rPr>
              <a:t>nguy</a:t>
            </a:r>
            <a:r>
              <a:rPr lang="en-US" altLang="en-US" sz="2000" dirty="0">
                <a:solidFill>
                  <a:schemeClr val="tx1"/>
                </a:solidFill>
              </a:rPr>
              <a:t> </a:t>
            </a:r>
            <a:r>
              <a:rPr lang="en-US" altLang="en-US" sz="2000" dirty="0" err="1">
                <a:solidFill>
                  <a:schemeClr val="tx1"/>
                </a:solidFill>
              </a:rPr>
              <a:t>cơ</a:t>
            </a:r>
            <a:r>
              <a:rPr lang="en-US" altLang="en-US" sz="2000" dirty="0">
                <a:solidFill>
                  <a:schemeClr val="tx1"/>
                </a:solidFill>
              </a:rPr>
              <a:t> </a:t>
            </a:r>
            <a:r>
              <a:rPr lang="en-US" altLang="en-US" sz="2000" dirty="0" err="1">
                <a:solidFill>
                  <a:schemeClr val="tx1"/>
                </a:solidFill>
              </a:rPr>
              <a:t>sẵn</a:t>
            </a:r>
            <a:r>
              <a:rPr lang="en-US" altLang="en-US" sz="2000" dirty="0">
                <a:solidFill>
                  <a:schemeClr val="tx1"/>
                </a:solidFill>
              </a:rPr>
              <a:t> </a:t>
            </a:r>
            <a:r>
              <a:rPr lang="en-US" altLang="en-US" sz="2000" dirty="0" err="1">
                <a:solidFill>
                  <a:schemeClr val="tx1"/>
                </a:solidFill>
              </a:rPr>
              <a:t>có</a:t>
            </a:r>
            <a:r>
              <a:rPr lang="en-US" altLang="en-US" sz="2000" dirty="0">
                <a:solidFill>
                  <a:schemeClr val="tx1"/>
                </a:solidFill>
              </a:rPr>
              <a:t> x 7 </a:t>
            </a:r>
            <a:r>
              <a:rPr lang="en-US" altLang="en-US" sz="2000" dirty="0" err="1">
                <a:solidFill>
                  <a:schemeClr val="tx1"/>
                </a:solidFill>
              </a:rPr>
              <a:t>ngày</a:t>
            </a:r>
            <a:r>
              <a:rPr lang="en-US" altLang="en-US" sz="2000" dirty="0">
                <a:solidFill>
                  <a:schemeClr val="tx1"/>
                </a:solidFill>
              </a:rPr>
              <a:t>/</a:t>
            </a:r>
            <a:r>
              <a:rPr lang="en-US" altLang="en-US" sz="2000" dirty="0" err="1">
                <a:solidFill>
                  <a:schemeClr val="tx1"/>
                </a:solidFill>
              </a:rPr>
              <a:t>tuần</a:t>
            </a:r>
            <a:r>
              <a:rPr lang="en-US" altLang="en-US" sz="2000" dirty="0">
                <a:solidFill>
                  <a:schemeClr val="tx1"/>
                </a:solidFill>
              </a:rPr>
              <a:t> x 8 </a:t>
            </a:r>
            <a:r>
              <a:rPr lang="en-US" altLang="en-US" sz="2000" dirty="0" err="1">
                <a:solidFill>
                  <a:schemeClr val="tx1"/>
                </a:solidFill>
              </a:rPr>
              <a:t>tuần</a:t>
            </a:r>
            <a:r>
              <a:rPr lang="en-US" altLang="en-US" sz="2000" dirty="0">
                <a:solidFill>
                  <a:schemeClr val="tx1"/>
                </a:solidFill>
              </a:rPr>
              <a:t> = 56 tin </a:t>
            </a:r>
            <a:r>
              <a:rPr lang="en-US" altLang="en-US" sz="2000" dirty="0" err="1">
                <a:solidFill>
                  <a:schemeClr val="tx1"/>
                </a:solidFill>
              </a:rPr>
              <a:t>nhắn</a:t>
            </a:r>
            <a:r>
              <a:rPr lang="en-US" altLang="en-US" sz="2000" dirty="0">
                <a:solidFill>
                  <a:schemeClr val="tx1"/>
                </a:solidFill>
              </a:rPr>
              <a:t>/</a:t>
            </a:r>
            <a:r>
              <a:rPr lang="en-US" altLang="en-US" sz="2000" dirty="0" err="1">
                <a:solidFill>
                  <a:schemeClr val="tx1"/>
                </a:solidFill>
              </a:rPr>
              <a:t>nguy</a:t>
            </a:r>
            <a:r>
              <a:rPr lang="en-US" altLang="en-US" sz="2000" dirty="0">
                <a:solidFill>
                  <a:schemeClr val="tx1"/>
                </a:solidFill>
              </a:rPr>
              <a:t> </a:t>
            </a:r>
            <a:r>
              <a:rPr lang="en-US" altLang="en-US" sz="2000" dirty="0" err="1">
                <a:solidFill>
                  <a:schemeClr val="tx1"/>
                </a:solidFill>
              </a:rPr>
              <a:t>cơ</a:t>
            </a:r>
            <a:r>
              <a:rPr lang="en-US" altLang="en-US" sz="2000" dirty="0">
                <a:solidFill>
                  <a:schemeClr val="tx1"/>
                </a:solidFill>
              </a:rPr>
              <a:t> </a:t>
            </a:r>
            <a:r>
              <a:rPr lang="en-US" altLang="en-US" sz="2000" dirty="0" err="1">
                <a:solidFill>
                  <a:schemeClr val="tx1"/>
                </a:solidFill>
              </a:rPr>
              <a:t>sẵn</a:t>
            </a:r>
            <a:r>
              <a:rPr lang="en-US" altLang="en-US" sz="2000" dirty="0">
                <a:solidFill>
                  <a:schemeClr val="tx1"/>
                </a:solidFill>
              </a:rPr>
              <a:t> </a:t>
            </a:r>
            <a:r>
              <a:rPr lang="en-US" altLang="en-US" sz="2000" dirty="0" err="1">
                <a:solidFill>
                  <a:schemeClr val="tx1"/>
                </a:solidFill>
              </a:rPr>
              <a:t>có</a:t>
            </a:r>
            <a:endParaRPr lang="en-US" altLang="en-US" sz="2000" dirty="0">
              <a:solidFill>
                <a:schemeClr val="tx1"/>
              </a:solidFill>
            </a:endParaRPr>
          </a:p>
          <a:p>
            <a:pPr lvl="1">
              <a:spcBef>
                <a:spcPct val="0"/>
              </a:spcBef>
              <a:buFont typeface="Wingdings" panose="05000000000000000000" pitchFamily="2" charset="2"/>
              <a:buChar char="§"/>
              <a:defRPr/>
            </a:pPr>
            <a:endParaRPr lang="en-US" altLang="en-US" sz="1200" dirty="0">
              <a:solidFill>
                <a:schemeClr val="tx1"/>
              </a:solidFill>
            </a:endParaRPr>
          </a:p>
          <a:p>
            <a:pPr>
              <a:spcBef>
                <a:spcPct val="0"/>
              </a:spcBef>
              <a:buFont typeface="Wingdings" panose="05000000000000000000" pitchFamily="2" charset="2"/>
              <a:buChar char="Ø"/>
              <a:defRPr/>
            </a:pPr>
            <a:r>
              <a:rPr lang="en-US" altLang="en-US" sz="2000" dirty="0" err="1">
                <a:solidFill>
                  <a:schemeClr val="tx1"/>
                </a:solidFill>
              </a:rPr>
              <a:t>Trong</a:t>
            </a:r>
            <a:r>
              <a:rPr lang="en-US" altLang="en-US" sz="2000" dirty="0">
                <a:solidFill>
                  <a:schemeClr val="tx1"/>
                </a:solidFill>
              </a:rPr>
              <a:t> </a:t>
            </a:r>
            <a:r>
              <a:rPr lang="en-US" altLang="en-US" sz="2000" dirty="0" err="1">
                <a:solidFill>
                  <a:schemeClr val="tx1"/>
                </a:solidFill>
              </a:rPr>
              <a:t>tổng</a:t>
            </a:r>
            <a:r>
              <a:rPr lang="en-US" altLang="en-US" sz="2000" dirty="0">
                <a:solidFill>
                  <a:schemeClr val="tx1"/>
                </a:solidFill>
              </a:rPr>
              <a:t> </a:t>
            </a:r>
            <a:r>
              <a:rPr lang="en-US" altLang="en-US" sz="2000" dirty="0" err="1">
                <a:solidFill>
                  <a:schemeClr val="tx1"/>
                </a:solidFill>
              </a:rPr>
              <a:t>cộng</a:t>
            </a:r>
            <a:r>
              <a:rPr lang="en-US" altLang="en-US" sz="2000" dirty="0">
                <a:solidFill>
                  <a:schemeClr val="tx1"/>
                </a:solidFill>
              </a:rPr>
              <a:t> 616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soạn</a:t>
            </a:r>
            <a:r>
              <a:rPr lang="en-US" altLang="en-US" sz="2000" dirty="0">
                <a:solidFill>
                  <a:schemeClr val="tx1"/>
                </a:solidFill>
              </a:rPr>
              <a:t> </a:t>
            </a:r>
            <a:r>
              <a:rPr lang="en-US" altLang="en-US" sz="2000" dirty="0" err="1">
                <a:solidFill>
                  <a:schemeClr val="tx1"/>
                </a:solidFill>
              </a:rPr>
              <a:t>sẵn</a:t>
            </a:r>
            <a:endParaRPr lang="en-US" altLang="en-US" sz="2000" dirty="0">
              <a:solidFill>
                <a:schemeClr val="tx1"/>
              </a:solidFill>
            </a:endParaRPr>
          </a:p>
          <a:p>
            <a:pPr lvl="1">
              <a:spcBef>
                <a:spcPct val="0"/>
              </a:spcBef>
              <a:buFont typeface="Wingdings" panose="05000000000000000000" pitchFamily="2" charset="2"/>
              <a:buChar char="§"/>
              <a:defRPr/>
            </a:pPr>
            <a:r>
              <a:rPr lang="en-US" altLang="en-US" sz="2000" dirty="0">
                <a:solidFill>
                  <a:schemeClr val="tx1"/>
                </a:solidFill>
              </a:rPr>
              <a:t>56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cho</a:t>
            </a:r>
            <a:r>
              <a:rPr lang="en-US" altLang="en-US" sz="2000" dirty="0">
                <a:solidFill>
                  <a:schemeClr val="tx1"/>
                </a:solidFill>
              </a:rPr>
              <a:t> </a:t>
            </a:r>
            <a:r>
              <a:rPr lang="en-US" altLang="en-US" sz="2000" dirty="0" err="1">
                <a:solidFill>
                  <a:schemeClr val="tx1"/>
                </a:solidFill>
              </a:rPr>
              <a:t>mỗi</a:t>
            </a:r>
            <a:r>
              <a:rPr lang="en-US" altLang="en-US" sz="2000" dirty="0">
                <a:solidFill>
                  <a:schemeClr val="tx1"/>
                </a:solidFill>
              </a:rPr>
              <a:t> </a:t>
            </a:r>
            <a:r>
              <a:rPr lang="en-US" altLang="en-US" sz="2000" dirty="0" err="1">
                <a:solidFill>
                  <a:schemeClr val="tx1"/>
                </a:solidFill>
              </a:rPr>
              <a:t>nguy</a:t>
            </a:r>
            <a:r>
              <a:rPr lang="en-US" altLang="en-US" sz="2000" dirty="0">
                <a:solidFill>
                  <a:schemeClr val="tx1"/>
                </a:solidFill>
              </a:rPr>
              <a:t> </a:t>
            </a:r>
            <a:r>
              <a:rPr lang="en-US" altLang="en-US" sz="2000" dirty="0" err="1">
                <a:solidFill>
                  <a:schemeClr val="tx1"/>
                </a:solidFill>
              </a:rPr>
              <a:t>cơ</a:t>
            </a:r>
            <a:r>
              <a:rPr lang="en-US" altLang="en-US" sz="2000" dirty="0">
                <a:solidFill>
                  <a:schemeClr val="tx1"/>
                </a:solidFill>
              </a:rPr>
              <a:t> </a:t>
            </a:r>
            <a:r>
              <a:rPr lang="en-US" altLang="en-US" sz="2000" dirty="0" err="1">
                <a:solidFill>
                  <a:schemeClr val="tx1"/>
                </a:solidFill>
              </a:rPr>
              <a:t>sẵn</a:t>
            </a:r>
            <a:r>
              <a:rPr lang="en-US" altLang="en-US" sz="2000" dirty="0">
                <a:solidFill>
                  <a:schemeClr val="tx1"/>
                </a:solidFill>
              </a:rPr>
              <a:t> </a:t>
            </a:r>
            <a:r>
              <a:rPr lang="en-US" altLang="en-US" sz="2000" dirty="0" err="1">
                <a:solidFill>
                  <a:schemeClr val="tx1"/>
                </a:solidFill>
              </a:rPr>
              <a:t>có</a:t>
            </a:r>
            <a:r>
              <a:rPr lang="en-US" altLang="en-US" sz="2000" dirty="0">
                <a:solidFill>
                  <a:schemeClr val="tx1"/>
                </a:solidFill>
              </a:rPr>
              <a:t> X 6 </a:t>
            </a:r>
            <a:r>
              <a:rPr lang="en-US" altLang="en-US" sz="2000" dirty="0" err="1">
                <a:solidFill>
                  <a:schemeClr val="tx1"/>
                </a:solidFill>
              </a:rPr>
              <a:t>nguy</a:t>
            </a:r>
            <a:r>
              <a:rPr lang="en-US" altLang="en-US" sz="2000" dirty="0">
                <a:solidFill>
                  <a:schemeClr val="tx1"/>
                </a:solidFill>
              </a:rPr>
              <a:t> </a:t>
            </a:r>
            <a:r>
              <a:rPr lang="en-US" altLang="en-US" sz="2000" dirty="0" err="1">
                <a:solidFill>
                  <a:schemeClr val="tx1"/>
                </a:solidFill>
              </a:rPr>
              <a:t>cơ</a:t>
            </a:r>
            <a:r>
              <a:rPr lang="en-US" altLang="en-US" sz="2000" dirty="0">
                <a:solidFill>
                  <a:schemeClr val="tx1"/>
                </a:solidFill>
              </a:rPr>
              <a:t> = 336 tin </a:t>
            </a:r>
            <a:r>
              <a:rPr lang="en-US" altLang="en-US" sz="2000" dirty="0" err="1">
                <a:solidFill>
                  <a:schemeClr val="tx1"/>
                </a:solidFill>
              </a:rPr>
              <a:t>nhắn</a:t>
            </a:r>
            <a:r>
              <a:rPr lang="en-US" altLang="en-US" sz="2000" dirty="0">
                <a:solidFill>
                  <a:schemeClr val="tx1"/>
                </a:solidFill>
              </a:rPr>
              <a:t> </a:t>
            </a:r>
          </a:p>
          <a:p>
            <a:pPr lvl="1">
              <a:spcBef>
                <a:spcPct val="0"/>
              </a:spcBef>
              <a:buFont typeface="Wingdings" panose="05000000000000000000" pitchFamily="2" charset="2"/>
              <a:buChar char="§"/>
              <a:defRPr/>
            </a:pPr>
            <a:r>
              <a:rPr lang="en-US" altLang="en-US" sz="2000" dirty="0">
                <a:solidFill>
                  <a:schemeClr val="tx1"/>
                </a:solidFill>
              </a:rPr>
              <a:t>280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chung</a:t>
            </a:r>
            <a:r>
              <a:rPr lang="en-US" altLang="en-US" sz="2000" dirty="0">
                <a:solidFill>
                  <a:schemeClr val="tx1"/>
                </a:solidFill>
              </a:rPr>
              <a:t> </a:t>
            </a:r>
            <a:r>
              <a:rPr lang="en-US" altLang="en-US" sz="2000" dirty="0" err="1">
                <a:solidFill>
                  <a:schemeClr val="tx1"/>
                </a:solidFill>
              </a:rPr>
              <a:t>về</a:t>
            </a:r>
            <a:r>
              <a:rPr lang="en-US" altLang="en-US" sz="2000" dirty="0">
                <a:solidFill>
                  <a:schemeClr val="tx1"/>
                </a:solidFill>
              </a:rPr>
              <a:t> ATS/</a:t>
            </a:r>
            <a:r>
              <a:rPr lang="en-US" altLang="en-US" sz="2000" dirty="0" err="1">
                <a:solidFill>
                  <a:schemeClr val="tx1"/>
                </a:solidFill>
              </a:rPr>
              <a:t>Tình</a:t>
            </a:r>
            <a:r>
              <a:rPr lang="en-US" altLang="en-US" sz="2000" dirty="0">
                <a:solidFill>
                  <a:schemeClr val="tx1"/>
                </a:solidFill>
              </a:rPr>
              <a:t> </a:t>
            </a:r>
            <a:r>
              <a:rPr lang="en-US" altLang="en-US" sz="2000" dirty="0" err="1">
                <a:solidFill>
                  <a:schemeClr val="tx1"/>
                </a:solidFill>
              </a:rPr>
              <a:t>dục</a:t>
            </a:r>
            <a:endParaRPr lang="en-US" altLang="en-US" sz="2000" dirty="0">
              <a:solidFill>
                <a:schemeClr val="tx1"/>
              </a:solidFill>
            </a:endParaRPr>
          </a:p>
          <a:p>
            <a:pPr lvl="1">
              <a:spcBef>
                <a:spcPct val="0"/>
              </a:spcBef>
              <a:buFont typeface="Wingdings" panose="05000000000000000000" pitchFamily="2" charset="2"/>
              <a:buChar char="§"/>
              <a:defRPr/>
            </a:pPr>
            <a:r>
              <a:rPr lang="en-US" altLang="en-US" sz="2000" dirty="0">
                <a:solidFill>
                  <a:schemeClr val="tx1"/>
                </a:solidFill>
              </a:rPr>
              <a:t>336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chuyên</a:t>
            </a:r>
            <a:r>
              <a:rPr lang="en-US" altLang="en-US" sz="2000" dirty="0">
                <a:solidFill>
                  <a:schemeClr val="tx1"/>
                </a:solidFill>
              </a:rPr>
              <a:t> </a:t>
            </a:r>
            <a:r>
              <a:rPr lang="en-US" altLang="en-US" sz="2000" dirty="0" err="1">
                <a:solidFill>
                  <a:schemeClr val="tx1"/>
                </a:solidFill>
              </a:rPr>
              <a:t>biệt</a:t>
            </a:r>
            <a:r>
              <a:rPr lang="en-US" altLang="en-US" sz="2000" dirty="0">
                <a:solidFill>
                  <a:schemeClr val="tx1"/>
                </a:solidFill>
              </a:rPr>
              <a:t> </a:t>
            </a:r>
            <a:r>
              <a:rPr lang="en-US" altLang="en-US" sz="2000" dirty="0" err="1">
                <a:solidFill>
                  <a:schemeClr val="tx1"/>
                </a:solidFill>
              </a:rPr>
              <a:t>cho</a:t>
            </a:r>
            <a:r>
              <a:rPr lang="en-US" altLang="en-US" sz="2000" dirty="0">
                <a:solidFill>
                  <a:schemeClr val="tx1"/>
                </a:solidFill>
              </a:rPr>
              <a:t> </a:t>
            </a:r>
            <a:r>
              <a:rPr lang="en-US" altLang="en-US" sz="2000" dirty="0" err="1">
                <a:solidFill>
                  <a:schemeClr val="tx1"/>
                </a:solidFill>
              </a:rPr>
              <a:t>nguy</a:t>
            </a:r>
            <a:r>
              <a:rPr lang="en-US" altLang="en-US" sz="2000" dirty="0">
                <a:solidFill>
                  <a:schemeClr val="tx1"/>
                </a:solidFill>
              </a:rPr>
              <a:t> </a:t>
            </a:r>
            <a:r>
              <a:rPr lang="en-US" altLang="en-US" sz="2000" dirty="0" err="1">
                <a:solidFill>
                  <a:schemeClr val="tx1"/>
                </a:solidFill>
              </a:rPr>
              <a:t>cơ</a:t>
            </a:r>
            <a:r>
              <a:rPr lang="en-US" altLang="en-US" sz="2000" dirty="0">
                <a:solidFill>
                  <a:schemeClr val="tx1"/>
                </a:solidFill>
              </a:rPr>
              <a:t> </a:t>
            </a:r>
            <a:r>
              <a:rPr lang="en-US" altLang="en-US" sz="2000" dirty="0" err="1">
                <a:solidFill>
                  <a:schemeClr val="tx1"/>
                </a:solidFill>
              </a:rPr>
              <a:t>sẵn</a:t>
            </a:r>
            <a:r>
              <a:rPr lang="en-US" altLang="en-US" sz="2000" dirty="0">
                <a:solidFill>
                  <a:schemeClr val="tx1"/>
                </a:solidFill>
              </a:rPr>
              <a:t> </a:t>
            </a:r>
            <a:r>
              <a:rPr lang="en-US" altLang="en-US" sz="2000" dirty="0" err="1">
                <a:solidFill>
                  <a:schemeClr val="tx1"/>
                </a:solidFill>
              </a:rPr>
              <a:t>có</a:t>
            </a:r>
            <a:r>
              <a:rPr lang="en-US" altLang="en-US" sz="2000" dirty="0">
                <a:solidFill>
                  <a:schemeClr val="tx1"/>
                </a:solidFill>
              </a:rPr>
              <a:t> + 280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chung</a:t>
            </a:r>
            <a:r>
              <a:rPr lang="en-US" altLang="en-US" sz="2000" dirty="0">
                <a:solidFill>
                  <a:schemeClr val="tx1"/>
                </a:solidFill>
              </a:rPr>
              <a:t> = 616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soạn</a:t>
            </a:r>
            <a:r>
              <a:rPr lang="en-US" altLang="en-US" sz="2000" dirty="0">
                <a:solidFill>
                  <a:schemeClr val="tx1"/>
                </a:solidFill>
              </a:rPr>
              <a:t> </a:t>
            </a:r>
            <a:r>
              <a:rPr lang="en-US" altLang="en-US" sz="2000" dirty="0" err="1">
                <a:solidFill>
                  <a:schemeClr val="tx1"/>
                </a:solidFill>
              </a:rPr>
              <a:t>sẵn</a:t>
            </a:r>
            <a:endParaRPr lang="en-US" altLang="en-US" sz="2000" dirty="0">
              <a:solidFill>
                <a:schemeClr val="tx1"/>
              </a:solidFill>
            </a:endParaRPr>
          </a:p>
          <a:p>
            <a:pPr marL="457200" lvl="1" indent="0">
              <a:spcBef>
                <a:spcPct val="0"/>
              </a:spcBef>
              <a:buFontTx/>
              <a:buNone/>
              <a:defRPr/>
            </a:pPr>
            <a:endParaRPr lang="en-US" altLang="en-US" sz="1200" dirty="0">
              <a:solidFill>
                <a:schemeClr val="tx1"/>
              </a:solidFill>
            </a:endParaRPr>
          </a:p>
          <a:p>
            <a:pPr>
              <a:spcBef>
                <a:spcPct val="0"/>
              </a:spcBef>
              <a:buFont typeface="Wingdings" panose="05000000000000000000" pitchFamily="2" charset="2"/>
              <a:buChar char="Ø"/>
              <a:defRPr/>
            </a:pPr>
            <a:r>
              <a:rPr lang="en-US" altLang="en-US" sz="2000" dirty="0" err="1">
                <a:solidFill>
                  <a:schemeClr val="tx1"/>
                </a:solidFill>
              </a:rPr>
              <a:t>Các</a:t>
            </a:r>
            <a:r>
              <a:rPr lang="en-US" altLang="en-US" sz="2000" dirty="0">
                <a:solidFill>
                  <a:schemeClr val="tx1"/>
                </a:solidFill>
              </a:rPr>
              <a:t> </a:t>
            </a:r>
            <a:r>
              <a:rPr lang="en-US" altLang="en-US" sz="2000" dirty="0" err="1">
                <a:solidFill>
                  <a:schemeClr val="tx1"/>
                </a:solidFill>
              </a:rPr>
              <a:t>cuộc</a:t>
            </a:r>
            <a:r>
              <a:rPr lang="en-US" altLang="en-US" sz="2000" dirty="0">
                <a:solidFill>
                  <a:schemeClr val="tx1"/>
                </a:solidFill>
              </a:rPr>
              <a:t> </a:t>
            </a:r>
            <a:r>
              <a:rPr lang="en-US" altLang="en-US" sz="2000" dirty="0" err="1">
                <a:solidFill>
                  <a:schemeClr val="tx1"/>
                </a:solidFill>
              </a:rPr>
              <a:t>hội</a:t>
            </a:r>
            <a:r>
              <a:rPr lang="en-US" altLang="en-US" sz="2000" dirty="0">
                <a:solidFill>
                  <a:schemeClr val="tx1"/>
                </a:solidFill>
              </a:rPr>
              <a:t> </a:t>
            </a:r>
            <a:r>
              <a:rPr lang="en-US" altLang="en-US" sz="2000" dirty="0" err="1">
                <a:solidFill>
                  <a:schemeClr val="tx1"/>
                </a:solidFill>
              </a:rPr>
              <a:t>thoại</a:t>
            </a:r>
            <a:r>
              <a:rPr lang="en-US" altLang="en-US" sz="2000" dirty="0">
                <a:solidFill>
                  <a:schemeClr val="tx1"/>
                </a:solidFill>
              </a:rPr>
              <a:t> </a:t>
            </a:r>
            <a:r>
              <a:rPr lang="en-US" altLang="en-US" sz="2000" dirty="0" err="1">
                <a:solidFill>
                  <a:schemeClr val="tx1"/>
                </a:solidFill>
              </a:rPr>
              <a:t>tương</a:t>
            </a:r>
            <a:r>
              <a:rPr lang="en-US" altLang="en-US" sz="2000" dirty="0">
                <a:solidFill>
                  <a:schemeClr val="tx1"/>
                </a:solidFill>
              </a:rPr>
              <a:t> </a:t>
            </a:r>
            <a:r>
              <a:rPr lang="en-US" altLang="en-US" sz="2000" dirty="0" err="1">
                <a:solidFill>
                  <a:schemeClr val="tx1"/>
                </a:solidFill>
              </a:rPr>
              <a:t>tác</a:t>
            </a:r>
            <a:r>
              <a:rPr lang="en-US" altLang="en-US" sz="2000" dirty="0">
                <a:solidFill>
                  <a:schemeClr val="tx1"/>
                </a:solidFill>
              </a:rPr>
              <a:t> </a:t>
            </a:r>
            <a:r>
              <a:rPr lang="en-US" altLang="en-US" sz="2000" dirty="0" err="1">
                <a:solidFill>
                  <a:schemeClr val="tx1"/>
                </a:solidFill>
              </a:rPr>
              <a:t>bằng</a:t>
            </a:r>
            <a:r>
              <a:rPr lang="en-US" altLang="en-US" sz="2000" dirty="0">
                <a:solidFill>
                  <a:schemeClr val="tx1"/>
                </a:solidFill>
              </a:rPr>
              <a:t>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với</a:t>
            </a:r>
            <a:r>
              <a:rPr lang="en-US" altLang="en-US" sz="2000" dirty="0">
                <a:solidFill>
                  <a:schemeClr val="tx1"/>
                </a:solidFill>
              </a:rPr>
              <a:t> giáo dục viên đồng đẳng</a:t>
            </a:r>
          </a:p>
          <a:p>
            <a:pPr marL="0" indent="0">
              <a:spcBef>
                <a:spcPct val="0"/>
              </a:spcBef>
              <a:buFontTx/>
              <a:buNone/>
              <a:defRPr/>
            </a:pPr>
            <a:endParaRPr lang="en-US" altLang="en-US" sz="1200" dirty="0">
              <a:solidFill>
                <a:schemeClr val="tx1"/>
              </a:solidFill>
            </a:endParaRPr>
          </a:p>
          <a:p>
            <a:pPr>
              <a:spcBef>
                <a:spcPct val="0"/>
              </a:spcBef>
              <a:buFont typeface="Wingdings" panose="05000000000000000000" pitchFamily="2" charset="2"/>
              <a:buChar char="Ø"/>
              <a:defRPr/>
            </a:pPr>
            <a:r>
              <a:rPr lang="en-US" altLang="en-US" sz="2000" dirty="0" err="1">
                <a:solidFill>
                  <a:schemeClr val="tx1"/>
                </a:solidFill>
              </a:rPr>
              <a:t>Đánh</a:t>
            </a:r>
            <a:r>
              <a:rPr lang="en-US" altLang="en-US" sz="2000" dirty="0">
                <a:solidFill>
                  <a:schemeClr val="tx1"/>
                </a:solidFill>
              </a:rPr>
              <a:t> </a:t>
            </a:r>
            <a:r>
              <a:rPr lang="en-US" altLang="en-US" sz="2000" dirty="0" err="1">
                <a:solidFill>
                  <a:schemeClr val="tx1"/>
                </a:solidFill>
              </a:rPr>
              <a:t>giá</a:t>
            </a:r>
            <a:r>
              <a:rPr lang="en-US" altLang="en-US" sz="2000" dirty="0">
                <a:solidFill>
                  <a:schemeClr val="tx1"/>
                </a:solidFill>
              </a:rPr>
              <a:t> </a:t>
            </a:r>
            <a:r>
              <a:rPr lang="en-US" altLang="en-US" sz="2000" dirty="0" err="1">
                <a:solidFill>
                  <a:schemeClr val="tx1"/>
                </a:solidFill>
              </a:rPr>
              <a:t>sơ</a:t>
            </a:r>
            <a:r>
              <a:rPr lang="en-US" altLang="en-US" sz="2000" dirty="0">
                <a:solidFill>
                  <a:schemeClr val="tx1"/>
                </a:solidFill>
              </a:rPr>
              <a:t> </a:t>
            </a:r>
            <a:r>
              <a:rPr lang="en-US" altLang="en-US" sz="2000" dirty="0" err="1">
                <a:solidFill>
                  <a:schemeClr val="tx1"/>
                </a:solidFill>
              </a:rPr>
              <a:t>bộ</a:t>
            </a:r>
            <a:r>
              <a:rPr lang="en-US" altLang="en-US" sz="2000" dirty="0">
                <a:solidFill>
                  <a:schemeClr val="tx1"/>
                </a:solidFill>
              </a:rPr>
              <a:t> tin </a:t>
            </a:r>
            <a:r>
              <a:rPr lang="en-US" altLang="en-US" sz="2000" dirty="0" err="1">
                <a:solidFill>
                  <a:schemeClr val="tx1"/>
                </a:solidFill>
              </a:rPr>
              <a:t>nhắn</a:t>
            </a:r>
            <a:r>
              <a:rPr lang="en-US" altLang="en-US" sz="2000" dirty="0">
                <a:solidFill>
                  <a:schemeClr val="tx1"/>
                </a:solidFill>
              </a:rPr>
              <a:t> </a:t>
            </a:r>
            <a:r>
              <a:rPr lang="en-US" altLang="en-US" sz="2000" dirty="0" err="1">
                <a:solidFill>
                  <a:schemeClr val="tx1"/>
                </a:solidFill>
              </a:rPr>
              <a:t>mỗi</a:t>
            </a:r>
            <a:r>
              <a:rPr lang="en-US" altLang="en-US" sz="2000" dirty="0">
                <a:solidFill>
                  <a:schemeClr val="tx1"/>
                </a:solidFill>
              </a:rPr>
              <a:t> </a:t>
            </a:r>
            <a:r>
              <a:rPr lang="en-US" altLang="en-US" sz="2000" dirty="0" err="1">
                <a:solidFill>
                  <a:schemeClr val="tx1"/>
                </a:solidFill>
              </a:rPr>
              <a:t>tuần</a:t>
            </a:r>
            <a:endParaRPr lang="en-US" altLang="en-US" sz="2000" dirty="0">
              <a:solidFill>
                <a:schemeClr val="tx1"/>
              </a:solidFill>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0" y="0"/>
            <a:ext cx="8991600" cy="1046163"/>
          </a:xfrm>
        </p:spPr>
        <p:txBody>
          <a:bodyPr/>
          <a:lstStyle/>
          <a:p>
            <a:pPr>
              <a:defRPr/>
            </a:pPr>
            <a:r>
              <a:rPr lang="en-US" sz="3200" b="1" dirty="0">
                <a:solidFill>
                  <a:schemeClr val="tx1"/>
                </a:solidFill>
                <a:effectLst>
                  <a:outerShdw blurRad="38100" dist="38100" dir="2700000" algn="tl">
                    <a:srgbClr val="000000">
                      <a:alpha val="43137"/>
                    </a:srgbClr>
                  </a:outerShdw>
                </a:effectLst>
              </a:rPr>
              <a:t>Can </a:t>
            </a:r>
            <a:r>
              <a:rPr lang="en-US" sz="3200" b="1" dirty="0" err="1">
                <a:solidFill>
                  <a:schemeClr val="tx1"/>
                </a:solidFill>
                <a:effectLst>
                  <a:outerShdw blurRad="38100" dist="38100" dir="2700000" algn="tl">
                    <a:srgbClr val="000000">
                      <a:alpha val="43137"/>
                    </a:srgbClr>
                  </a:outerShdw>
                </a:effectLst>
              </a:rPr>
              <a:t>thiệp</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nhắn</a:t>
            </a:r>
            <a:r>
              <a:rPr lang="en-US" sz="3200" b="1" dirty="0">
                <a:solidFill>
                  <a:schemeClr val="tx1"/>
                </a:solidFill>
                <a:effectLst>
                  <a:outerShdw blurRad="38100" dist="38100" dir="2700000" algn="tl">
                    <a:srgbClr val="000000">
                      <a:alpha val="43137"/>
                    </a:srgbClr>
                  </a:outerShdw>
                </a:effectLst>
              </a:rPr>
              <a:t> tin</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Nhánh</a:t>
            </a:r>
            <a:r>
              <a:rPr lang="en-US" sz="3200" b="1" dirty="0">
                <a:solidFill>
                  <a:schemeClr val="tx1"/>
                </a:solidFill>
                <a:effectLst>
                  <a:outerShdw blurRad="38100" dist="38100" dir="2700000" algn="tl">
                    <a:srgbClr val="000000">
                      <a:alpha val="43137"/>
                    </a:srgbClr>
                  </a:outerShdw>
                </a:effectLst>
              </a:rPr>
              <a:t> B</a:t>
            </a:r>
          </a:p>
        </p:txBody>
      </p:sp>
      <p:sp>
        <p:nvSpPr>
          <p:cNvPr id="25603" name="Content Placeholder 2"/>
          <p:cNvSpPr>
            <a:spLocks noGrp="1"/>
          </p:cNvSpPr>
          <p:nvPr>
            <p:ph idx="1"/>
          </p:nvPr>
        </p:nvSpPr>
        <p:spPr>
          <a:xfrm>
            <a:off x="260350" y="1003300"/>
            <a:ext cx="8686800" cy="6097588"/>
          </a:xfrm>
        </p:spPr>
        <p:txBody>
          <a:bodyPr/>
          <a:lstStyle/>
          <a:p>
            <a:pPr>
              <a:spcBef>
                <a:spcPct val="0"/>
              </a:spcBef>
              <a:buFont typeface="Wingdings" panose="05000000000000000000" pitchFamily="2" charset="2"/>
              <a:buChar char="Ø"/>
            </a:pPr>
            <a:r>
              <a:rPr lang="vi-VN" altLang="en-US" sz="2000">
                <a:solidFill>
                  <a:srgbClr val="FF0000"/>
                </a:solidFill>
              </a:rPr>
              <a:t>Mỗi người tham gia nhận 5 tin nhắn/ngày</a:t>
            </a:r>
          </a:p>
          <a:p>
            <a:pPr>
              <a:spcBef>
                <a:spcPct val="0"/>
              </a:spcBef>
              <a:buFont typeface="Wingdings" panose="05000000000000000000" pitchFamily="2" charset="2"/>
              <a:buChar char="Ø"/>
            </a:pPr>
            <a:r>
              <a:rPr lang="vi-VN" altLang="en-US" sz="2000">
                <a:solidFill>
                  <a:srgbClr val="FF0000"/>
                </a:solidFill>
              </a:rPr>
              <a:t>Mỗi người tham gia nhận 280 tin nhắn trong 8 tuần can thiệp</a:t>
            </a:r>
          </a:p>
          <a:p>
            <a:pPr lvl="1">
              <a:spcBef>
                <a:spcPct val="0"/>
              </a:spcBef>
              <a:buFont typeface="Wingdings" panose="05000000000000000000" pitchFamily="2" charset="2"/>
              <a:buChar char="§"/>
            </a:pPr>
            <a:r>
              <a:rPr lang="vi-VN" altLang="en-US" sz="2000">
                <a:solidFill>
                  <a:srgbClr val="FF0000"/>
                </a:solidFill>
              </a:rPr>
              <a:t>5 tin nhắn mỗi ngàyx 7 ngày/tuần x 8 tuần = 280 tin nhắn</a:t>
            </a:r>
          </a:p>
          <a:p>
            <a:pPr lvl="1">
              <a:spcBef>
                <a:spcPct val="0"/>
              </a:spcBef>
              <a:buFont typeface="Wingdings" panose="05000000000000000000" pitchFamily="2" charset="2"/>
              <a:buChar char="Ø"/>
            </a:pPr>
            <a:endParaRPr lang="vi-VN" altLang="en-US" sz="1600">
              <a:solidFill>
                <a:srgbClr val="FF0000"/>
              </a:solidFill>
            </a:endParaRPr>
          </a:p>
          <a:p>
            <a:pPr>
              <a:spcBef>
                <a:spcPct val="0"/>
              </a:spcBef>
              <a:buFont typeface="Wingdings" panose="05000000000000000000" pitchFamily="2" charset="2"/>
              <a:buChar char="Ø"/>
            </a:pPr>
            <a:r>
              <a:rPr lang="vi-VN" altLang="en-US" sz="2000">
                <a:solidFill>
                  <a:srgbClr val="FF0000"/>
                </a:solidFill>
              </a:rPr>
              <a:t>Trong 5 tin nhắn mỗi ngày, người tham gia nhận 1 tin nhắn/ngày/nguy cơ sẵn có + các tin nhắn chung</a:t>
            </a:r>
          </a:p>
          <a:p>
            <a:pPr lvl="1">
              <a:spcBef>
                <a:spcPct val="0"/>
              </a:spcBef>
              <a:buFont typeface="Wingdings" panose="05000000000000000000" pitchFamily="2" charset="2"/>
              <a:buChar char="§"/>
            </a:pPr>
            <a:r>
              <a:rPr lang="vi-VN" altLang="en-US" sz="2000">
                <a:solidFill>
                  <a:srgbClr val="FF0000"/>
                </a:solidFill>
              </a:rPr>
              <a:t>1 tin nhắn/ngày/nguy cơ sẵn có x 7 ngày/tuần x 8 tuần = 56 tin nhắn/nguy cơ sẵn có</a:t>
            </a:r>
          </a:p>
          <a:p>
            <a:pPr>
              <a:spcBef>
                <a:spcPct val="0"/>
              </a:spcBef>
              <a:buFont typeface="Wingdings" panose="05000000000000000000" pitchFamily="2" charset="2"/>
              <a:buChar char="Ø"/>
            </a:pPr>
            <a:endParaRPr lang="vi-VN" altLang="en-US" sz="2000">
              <a:solidFill>
                <a:srgbClr val="FF0000"/>
              </a:solidFill>
            </a:endParaRPr>
          </a:p>
          <a:p>
            <a:pPr>
              <a:spcBef>
                <a:spcPct val="0"/>
              </a:spcBef>
              <a:buFont typeface="Wingdings" panose="05000000000000000000" pitchFamily="2" charset="2"/>
              <a:buChar char="Ø"/>
            </a:pPr>
            <a:r>
              <a:rPr lang="vi-VN" altLang="en-US" sz="2000">
                <a:solidFill>
                  <a:srgbClr val="FF0000"/>
                </a:solidFill>
              </a:rPr>
              <a:t>Trong tổng cộng 616 tin nhắn soạn sẵn</a:t>
            </a:r>
          </a:p>
          <a:p>
            <a:pPr lvl="1">
              <a:spcBef>
                <a:spcPct val="0"/>
              </a:spcBef>
              <a:buFont typeface="Wingdings" panose="05000000000000000000" pitchFamily="2" charset="2"/>
              <a:buChar char="§"/>
            </a:pPr>
            <a:r>
              <a:rPr lang="vi-VN" altLang="en-US" sz="2000">
                <a:solidFill>
                  <a:srgbClr val="FF0000"/>
                </a:solidFill>
              </a:rPr>
              <a:t>56 tin nhắn cho mỗi nguy cơ sẵn có X 6 nguy cơ = 336 tin nhắn </a:t>
            </a:r>
          </a:p>
          <a:p>
            <a:pPr lvl="1">
              <a:spcBef>
                <a:spcPct val="0"/>
              </a:spcBef>
              <a:buFont typeface="Wingdings" panose="05000000000000000000" pitchFamily="2" charset="2"/>
              <a:buChar char="§"/>
            </a:pPr>
            <a:r>
              <a:rPr lang="vi-VN" altLang="en-US" sz="2000">
                <a:solidFill>
                  <a:srgbClr val="FF0000"/>
                </a:solidFill>
              </a:rPr>
              <a:t>280 tin nhắn chung về ATS/Tình dục</a:t>
            </a:r>
          </a:p>
          <a:p>
            <a:pPr lvl="1">
              <a:spcBef>
                <a:spcPct val="0"/>
              </a:spcBef>
              <a:buFont typeface="Wingdings" panose="05000000000000000000" pitchFamily="2" charset="2"/>
              <a:buChar char="§"/>
            </a:pPr>
            <a:r>
              <a:rPr lang="vi-VN" altLang="en-US" sz="2000">
                <a:solidFill>
                  <a:srgbClr val="FF0000"/>
                </a:solidFill>
              </a:rPr>
              <a:t>336 tin nhắn chuyên biệt cho nguy cơ sẵn có + 280 tin nhắn chung = 616 tin nhắn soạn sẵn</a:t>
            </a:r>
          </a:p>
          <a:p>
            <a:pPr>
              <a:spcBef>
                <a:spcPct val="0"/>
              </a:spcBef>
              <a:buFont typeface="Wingdings" panose="05000000000000000000" pitchFamily="2" charset="2"/>
              <a:buChar char="Ø"/>
            </a:pPr>
            <a:endParaRPr lang="vi-VN" altLang="en-US" sz="2000">
              <a:solidFill>
                <a:srgbClr val="FF0000"/>
              </a:solidFill>
            </a:endParaRPr>
          </a:p>
          <a:p>
            <a:pPr>
              <a:spcBef>
                <a:spcPct val="0"/>
              </a:spcBef>
              <a:buFont typeface="Wingdings" panose="05000000000000000000" pitchFamily="2" charset="2"/>
              <a:buChar char="Ø"/>
            </a:pPr>
            <a:r>
              <a:rPr lang="vi-VN" altLang="en-US" sz="2000">
                <a:solidFill>
                  <a:srgbClr val="FF0000"/>
                </a:solidFill>
              </a:rPr>
              <a:t>Các cuộc hội thoại tương tác bằng tin nhắn với </a:t>
            </a:r>
            <a:r>
              <a:rPr lang="en-US" altLang="vi-VN" sz="2000">
                <a:solidFill>
                  <a:srgbClr val="FF0000"/>
                </a:solidFill>
              </a:rPr>
              <a:t>giáo dục viên đồng đẳng</a:t>
            </a:r>
          </a:p>
          <a:p>
            <a:pPr>
              <a:spcBef>
                <a:spcPct val="0"/>
              </a:spcBef>
              <a:buFont typeface="Wingdings" panose="05000000000000000000" pitchFamily="2" charset="2"/>
              <a:buChar char="Ø"/>
            </a:pPr>
            <a:endParaRPr lang="vi-VN" altLang="en-US" sz="2000">
              <a:solidFill>
                <a:srgbClr val="FF0000"/>
              </a:solidFill>
            </a:endParaRPr>
          </a:p>
          <a:p>
            <a:pPr>
              <a:spcBef>
                <a:spcPct val="0"/>
              </a:spcBef>
              <a:buFont typeface="Wingdings" panose="05000000000000000000" pitchFamily="2" charset="2"/>
              <a:buChar char="Ø"/>
            </a:pPr>
            <a:r>
              <a:rPr lang="vi-VN" altLang="en-US" sz="2000">
                <a:solidFill>
                  <a:srgbClr val="FF0000"/>
                </a:solidFill>
              </a:rPr>
              <a:t>Đánh giá sơ bộ tin nhắn mỗi tuần</a:t>
            </a:r>
          </a:p>
        </p:txBody>
      </p:sp>
      <p:cxnSp>
        <p:nvCxnSpPr>
          <p:cNvPr id="5" name="Straight Connector 4"/>
          <p:cNvCxnSpPr/>
          <p:nvPr/>
        </p:nvCxnSpPr>
        <p:spPr>
          <a:xfrm>
            <a:off x="704850" y="5740400"/>
            <a:ext cx="74834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0" y="0"/>
            <a:ext cx="8991600" cy="1046163"/>
          </a:xfrm>
        </p:spPr>
        <p:txBody>
          <a:bodyPr/>
          <a:lstStyle/>
          <a:p>
            <a:pPr>
              <a:defRPr/>
            </a:pPr>
            <a:r>
              <a:rPr lang="en-US" sz="3200" b="1" dirty="0">
                <a:solidFill>
                  <a:schemeClr val="tx1"/>
                </a:solidFill>
                <a:effectLst>
                  <a:outerShdw blurRad="38100" dist="38100" dir="2700000" algn="tl">
                    <a:srgbClr val="000000">
                      <a:alpha val="43137"/>
                    </a:srgbClr>
                  </a:outerShdw>
                </a:effectLst>
              </a:rPr>
              <a:t>Can </a:t>
            </a:r>
            <a:r>
              <a:rPr lang="en-US" sz="3200" b="1" dirty="0" err="1">
                <a:solidFill>
                  <a:schemeClr val="tx1"/>
                </a:solidFill>
                <a:effectLst>
                  <a:outerShdw blurRad="38100" dist="38100" dir="2700000" algn="tl">
                    <a:srgbClr val="000000">
                      <a:alpha val="43137"/>
                    </a:srgbClr>
                  </a:outerShdw>
                </a:effectLst>
              </a:rPr>
              <a:t>thiệp</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nhắn</a:t>
            </a:r>
            <a:r>
              <a:rPr lang="en-US" sz="3200" b="1" dirty="0">
                <a:solidFill>
                  <a:schemeClr val="tx1"/>
                </a:solidFill>
                <a:effectLst>
                  <a:outerShdw blurRad="38100" dist="38100" dir="2700000" algn="tl">
                    <a:srgbClr val="000000">
                      <a:alpha val="43137"/>
                    </a:srgbClr>
                  </a:outerShdw>
                </a:effectLst>
              </a:rPr>
              <a:t> tin</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Nhánh</a:t>
            </a:r>
            <a:r>
              <a:rPr lang="en-US" sz="3200" b="1" dirty="0">
                <a:solidFill>
                  <a:schemeClr val="tx1"/>
                </a:solidFill>
                <a:effectLst>
                  <a:outerShdw blurRad="38100" dist="38100" dir="2700000" algn="tl">
                    <a:srgbClr val="000000">
                      <a:alpha val="43137"/>
                    </a:srgbClr>
                  </a:outerShdw>
                </a:effectLst>
              </a:rPr>
              <a:t> C</a:t>
            </a:r>
          </a:p>
        </p:txBody>
      </p:sp>
      <p:sp>
        <p:nvSpPr>
          <p:cNvPr id="27651" name="Content Placeholder 2"/>
          <p:cNvSpPr>
            <a:spLocks noGrp="1"/>
          </p:cNvSpPr>
          <p:nvPr>
            <p:ph idx="1"/>
          </p:nvPr>
        </p:nvSpPr>
        <p:spPr>
          <a:xfrm>
            <a:off x="260350" y="1003300"/>
            <a:ext cx="8686800" cy="6097588"/>
          </a:xfrm>
        </p:spPr>
        <p:txBody>
          <a:bodyPr/>
          <a:lstStyle/>
          <a:p>
            <a:pPr>
              <a:spcBef>
                <a:spcPct val="0"/>
              </a:spcBef>
              <a:buFont typeface="Wingdings" panose="05000000000000000000" pitchFamily="2" charset="2"/>
              <a:buChar char="Ø"/>
            </a:pPr>
            <a:r>
              <a:rPr lang="vi-VN" altLang="en-US" sz="2000">
                <a:solidFill>
                  <a:schemeClr val="tx1"/>
                </a:solidFill>
              </a:rPr>
              <a:t>Mỗi người tham gia nhận 5 tin nhắn/ngày</a:t>
            </a:r>
          </a:p>
          <a:p>
            <a:pPr>
              <a:spcBef>
                <a:spcPct val="0"/>
              </a:spcBef>
              <a:buFont typeface="Wingdings" panose="05000000000000000000" pitchFamily="2" charset="2"/>
              <a:buChar char="Ø"/>
            </a:pPr>
            <a:r>
              <a:rPr lang="vi-VN" altLang="en-US" sz="2000">
                <a:solidFill>
                  <a:schemeClr val="tx1"/>
                </a:solidFill>
              </a:rPr>
              <a:t>Mỗi người tham gia nhận 280 tin nhắn trong 8 tuần can thiệp</a:t>
            </a:r>
          </a:p>
          <a:p>
            <a:pPr lvl="1">
              <a:spcBef>
                <a:spcPct val="0"/>
              </a:spcBef>
              <a:buFont typeface="Wingdings" panose="05000000000000000000" pitchFamily="2" charset="2"/>
              <a:buChar char="§"/>
            </a:pPr>
            <a:r>
              <a:rPr lang="vi-VN" altLang="en-US" sz="2000">
                <a:solidFill>
                  <a:schemeClr val="tx1"/>
                </a:solidFill>
              </a:rPr>
              <a:t>5 tin nhắn mỗi ngàyx 7 ngày/tuần x 8 tuần = 280 tin nhắn</a:t>
            </a:r>
          </a:p>
          <a:p>
            <a:pPr>
              <a:spcBef>
                <a:spcPct val="0"/>
              </a:spcBef>
              <a:buFont typeface="Wingdings" panose="05000000000000000000" pitchFamily="2" charset="2"/>
              <a:buChar char="Ø"/>
            </a:pPr>
            <a:endParaRPr lang="vi-VN" altLang="en-US" sz="2000">
              <a:solidFill>
                <a:schemeClr val="tx1"/>
              </a:solidFill>
            </a:endParaRPr>
          </a:p>
          <a:p>
            <a:pPr>
              <a:spcBef>
                <a:spcPct val="0"/>
              </a:spcBef>
              <a:buFont typeface="Wingdings" panose="05000000000000000000" pitchFamily="2" charset="2"/>
              <a:buChar char="Ø"/>
            </a:pPr>
            <a:r>
              <a:rPr lang="vi-VN" altLang="en-US" sz="2000">
                <a:solidFill>
                  <a:schemeClr val="tx1"/>
                </a:solidFill>
              </a:rPr>
              <a:t>Trong 5 tin nhắn mỗi ngày, người tham gia nhận 1 tin nhắn/ngày/nguy cơ sẵn có + các tin nhắn chung</a:t>
            </a:r>
          </a:p>
          <a:p>
            <a:pPr lvl="1">
              <a:spcBef>
                <a:spcPct val="0"/>
              </a:spcBef>
              <a:buFont typeface="Wingdings" panose="05000000000000000000" pitchFamily="2" charset="2"/>
              <a:buChar char="Ø"/>
            </a:pPr>
            <a:r>
              <a:rPr lang="vi-VN" altLang="en-US" sz="2000">
                <a:solidFill>
                  <a:schemeClr val="tx1"/>
                </a:solidFill>
              </a:rPr>
              <a:t>1 tin nhắn/ngày/nguy cơ sẵn có x 7 ngày/tuần x 8 tuần = 56 tin nhắn/nguy cơ sẵn có</a:t>
            </a:r>
          </a:p>
          <a:p>
            <a:pPr>
              <a:spcBef>
                <a:spcPct val="0"/>
              </a:spcBef>
              <a:buFont typeface="Wingdings" panose="05000000000000000000" pitchFamily="2" charset="2"/>
              <a:buChar char="Ø"/>
            </a:pPr>
            <a:endParaRPr lang="vi-VN" altLang="en-US" sz="2000">
              <a:solidFill>
                <a:schemeClr val="tx1"/>
              </a:solidFill>
            </a:endParaRPr>
          </a:p>
          <a:p>
            <a:pPr>
              <a:spcBef>
                <a:spcPct val="0"/>
              </a:spcBef>
              <a:buFont typeface="Wingdings" panose="05000000000000000000" pitchFamily="2" charset="2"/>
              <a:buChar char="Ø"/>
            </a:pPr>
            <a:r>
              <a:rPr lang="vi-VN" altLang="en-US" sz="2000">
                <a:solidFill>
                  <a:schemeClr val="tx1"/>
                </a:solidFill>
              </a:rPr>
              <a:t>Trong tổng cộng 616 tin nhắn soạn sẵn</a:t>
            </a:r>
          </a:p>
          <a:p>
            <a:pPr lvl="1">
              <a:spcBef>
                <a:spcPct val="0"/>
              </a:spcBef>
              <a:buFont typeface="Wingdings" panose="05000000000000000000" pitchFamily="2" charset="2"/>
              <a:buChar char="§"/>
            </a:pPr>
            <a:r>
              <a:rPr lang="vi-VN" altLang="en-US" sz="2000">
                <a:solidFill>
                  <a:schemeClr val="tx1"/>
                </a:solidFill>
              </a:rPr>
              <a:t>56 tin nhắn cho mỗi nguy cơ sẵn có X 6 nguy cơ = 336 tin nhắn </a:t>
            </a:r>
          </a:p>
          <a:p>
            <a:pPr lvl="1">
              <a:spcBef>
                <a:spcPct val="0"/>
              </a:spcBef>
              <a:buFont typeface="Wingdings" panose="05000000000000000000" pitchFamily="2" charset="2"/>
              <a:buChar char="§"/>
            </a:pPr>
            <a:r>
              <a:rPr lang="vi-VN" altLang="en-US" sz="2000">
                <a:solidFill>
                  <a:schemeClr val="tx1"/>
                </a:solidFill>
              </a:rPr>
              <a:t>280 tin nhắn chung về ATS/Tình dục</a:t>
            </a:r>
          </a:p>
          <a:p>
            <a:pPr lvl="1">
              <a:spcBef>
                <a:spcPct val="0"/>
              </a:spcBef>
              <a:buFont typeface="Wingdings" panose="05000000000000000000" pitchFamily="2" charset="2"/>
              <a:buChar char="§"/>
            </a:pPr>
            <a:r>
              <a:rPr lang="vi-VN" altLang="en-US" sz="2000">
                <a:solidFill>
                  <a:schemeClr val="tx1"/>
                </a:solidFill>
              </a:rPr>
              <a:t>336 tin nhắn chuyên biệt cho nguy cơ sẵn có + 280 tin nhắn chung = 616 tin nhắn soạn sẵn</a:t>
            </a:r>
          </a:p>
          <a:p>
            <a:pPr>
              <a:spcBef>
                <a:spcPct val="0"/>
              </a:spcBef>
              <a:buFont typeface="Wingdings" panose="05000000000000000000" pitchFamily="2" charset="2"/>
              <a:buChar char="Ø"/>
            </a:pPr>
            <a:endParaRPr lang="vi-VN" altLang="en-US" sz="2000">
              <a:solidFill>
                <a:schemeClr val="tx1"/>
              </a:solidFill>
            </a:endParaRPr>
          </a:p>
          <a:p>
            <a:pPr>
              <a:spcBef>
                <a:spcPct val="0"/>
              </a:spcBef>
              <a:buFont typeface="Wingdings" panose="05000000000000000000" pitchFamily="2" charset="2"/>
              <a:buChar char="Ø"/>
            </a:pPr>
            <a:r>
              <a:rPr lang="vi-VN" altLang="en-US" sz="2000">
                <a:solidFill>
                  <a:schemeClr val="tx1"/>
                </a:solidFill>
              </a:rPr>
              <a:t>Các cuộc hội thoại tương tác bằng tin nhắn với </a:t>
            </a:r>
            <a:r>
              <a:rPr lang="en-US" altLang="en-US" sz="2000" dirty="0">
                <a:solidFill>
                  <a:schemeClr val="tx1"/>
                </a:solidFill>
                <a:sym typeface="+mn-ea"/>
              </a:rPr>
              <a:t>giáo dục viên đồng đẳng</a:t>
            </a:r>
            <a:endParaRPr lang="vi-VN" altLang="en-US" sz="2000">
              <a:solidFill>
                <a:schemeClr val="tx1"/>
              </a:solidFill>
            </a:endParaRPr>
          </a:p>
          <a:p>
            <a:pPr>
              <a:spcBef>
                <a:spcPct val="0"/>
              </a:spcBef>
              <a:buFont typeface="Wingdings" panose="05000000000000000000" pitchFamily="2" charset="2"/>
              <a:buChar char="Ø"/>
            </a:pPr>
            <a:endParaRPr lang="vi-VN" altLang="en-US" sz="2000">
              <a:solidFill>
                <a:schemeClr val="tx1"/>
              </a:solidFill>
            </a:endParaRPr>
          </a:p>
          <a:p>
            <a:pPr>
              <a:spcBef>
                <a:spcPct val="0"/>
              </a:spcBef>
              <a:buFont typeface="Wingdings" panose="05000000000000000000" pitchFamily="2" charset="2"/>
              <a:buChar char="Ø"/>
            </a:pPr>
            <a:r>
              <a:rPr lang="vi-VN" altLang="en-US" sz="2000">
                <a:solidFill>
                  <a:srgbClr val="FF0000"/>
                </a:solidFill>
              </a:rPr>
              <a:t>Đánh giá sơ bộ tin nhắn mỗi tuần</a:t>
            </a:r>
          </a:p>
        </p:txBody>
      </p:sp>
      <p:cxnSp>
        <p:nvCxnSpPr>
          <p:cNvPr id="4" name="Straight Connector 3"/>
          <p:cNvCxnSpPr/>
          <p:nvPr/>
        </p:nvCxnSpPr>
        <p:spPr>
          <a:xfrm>
            <a:off x="704850" y="5778500"/>
            <a:ext cx="7294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781050" y="3925888"/>
            <a:ext cx="43735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135063" y="4224338"/>
            <a:ext cx="70294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227138" y="4546600"/>
            <a:ext cx="37623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135063" y="4852988"/>
            <a:ext cx="75247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135063" y="5162550"/>
            <a:ext cx="300196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135063" y="3365500"/>
            <a:ext cx="249078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35063" y="3041650"/>
            <a:ext cx="642302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704850" y="2743200"/>
            <a:ext cx="3468688" cy="31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04850" y="2451100"/>
            <a:ext cx="807561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04850" y="1825625"/>
            <a:ext cx="685323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04850" y="1530350"/>
            <a:ext cx="71056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04850" y="1200150"/>
            <a:ext cx="48037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3188"/>
            <a:ext cx="8229600" cy="649287"/>
          </a:xfrm>
        </p:spPr>
        <p:txBody>
          <a:bodyPr/>
          <a:lstStyle/>
          <a:p>
            <a:pPr>
              <a:defRPr/>
            </a:pPr>
            <a:r>
              <a:rPr lang="en-US" sz="3200" b="1" dirty="0" err="1">
                <a:solidFill>
                  <a:schemeClr val="tx1"/>
                </a:solidFill>
                <a:effectLst>
                  <a:outerShdw blurRad="38100" dist="38100" dir="2700000" algn="tl">
                    <a:srgbClr val="000000">
                      <a:alpha val="43137"/>
                    </a:srgbClr>
                  </a:outerShdw>
                </a:effectLst>
              </a:rPr>
              <a:t>Thiết</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kế</a:t>
            </a:r>
            <a:r>
              <a:rPr lang="en-US" sz="3200" b="1" dirty="0">
                <a:solidFill>
                  <a:schemeClr val="tx1"/>
                </a:solidFill>
                <a:effectLst>
                  <a:outerShdw blurRad="38100" dist="38100" dir="2700000" algn="tl">
                    <a:srgbClr val="000000">
                      <a:alpha val="43137"/>
                    </a:srgbClr>
                  </a:outerShdw>
                </a:effectLst>
              </a:rPr>
              <a:t> tin </a:t>
            </a:r>
            <a:r>
              <a:rPr lang="en-US" sz="3200" b="1" dirty="0" err="1">
                <a:solidFill>
                  <a:schemeClr val="tx1"/>
                </a:solidFill>
                <a:effectLst>
                  <a:outerShdw blurRad="38100" dist="38100" dir="2700000" algn="tl">
                    <a:srgbClr val="000000">
                      <a:alpha val="43137"/>
                    </a:srgbClr>
                  </a:outerShdw>
                </a:effectLst>
              </a:rPr>
              <a:t>nhắn </a:t>
            </a:r>
            <a:r>
              <a:rPr lang="en-US" sz="3200" b="1" dirty="0">
                <a:solidFill>
                  <a:schemeClr val="tx1"/>
                </a:solidFill>
                <a:effectLst>
                  <a:outerShdw blurRad="38100" dist="38100" dir="2700000" algn="tl">
                    <a:srgbClr val="000000">
                      <a:alpha val="43137"/>
                    </a:srgbClr>
                  </a:outerShdw>
                </a:effectLst>
                <a:sym typeface="+mn-ea"/>
              </a:rPr>
              <a:t>can </a:t>
            </a:r>
            <a:r>
              <a:rPr lang="en-US" sz="3200" b="1" dirty="0" err="1">
                <a:solidFill>
                  <a:schemeClr val="tx1"/>
                </a:solidFill>
                <a:effectLst>
                  <a:outerShdw blurRad="38100" dist="38100" dir="2700000" algn="tl">
                    <a:srgbClr val="000000">
                      <a:alpha val="43137"/>
                    </a:srgbClr>
                  </a:outerShdw>
                </a:effectLst>
                <a:sym typeface="+mn-ea"/>
              </a:rPr>
              <a:t>thiệp</a:t>
            </a:r>
            <a:endParaRPr lang="en-US" sz="3200" b="1" dirty="0">
              <a:solidFill>
                <a:schemeClr val="tx1"/>
              </a:solidFill>
              <a:effectLst>
                <a:outerShdw blurRad="38100" dist="38100" dir="2700000" algn="tl">
                  <a:srgbClr val="000000">
                    <a:alpha val="43137"/>
                  </a:srgbClr>
                </a:outerShdw>
              </a:effectLst>
            </a:endParaRPr>
          </a:p>
        </p:txBody>
      </p:sp>
      <p:sp>
        <p:nvSpPr>
          <p:cNvPr id="77827" name="Content Placeholder 2"/>
          <p:cNvSpPr>
            <a:spLocks noGrp="1"/>
          </p:cNvSpPr>
          <p:nvPr>
            <p:ph idx="1"/>
          </p:nvPr>
        </p:nvSpPr>
        <p:spPr>
          <a:xfrm>
            <a:off x="412750" y="733425"/>
            <a:ext cx="8640763" cy="4525963"/>
          </a:xfrm>
        </p:spPr>
        <p:txBody>
          <a:bodyPr/>
          <a:lstStyle/>
          <a:p>
            <a:pPr>
              <a:spcBef>
                <a:spcPts val="0"/>
              </a:spcBef>
              <a:buFont typeface="Wingdings" panose="05000000000000000000" pitchFamily="2" charset="2"/>
              <a:buChar char="Ø"/>
              <a:defRPr/>
            </a:pPr>
            <a:r>
              <a:rPr lang="en-US" altLang="en-US" sz="2200" dirty="0">
                <a:solidFill>
                  <a:schemeClr val="tx1"/>
                </a:solidFill>
              </a:rPr>
              <a:t>616 </a:t>
            </a:r>
            <a:r>
              <a:rPr lang="en-US" altLang="en-US" sz="2200" dirty="0" err="1">
                <a:solidFill>
                  <a:schemeClr val="tx1"/>
                </a:solidFill>
              </a:rPr>
              <a:t>bản</a:t>
            </a:r>
            <a:r>
              <a:rPr lang="en-US" altLang="en-US" sz="2200" dirty="0">
                <a:solidFill>
                  <a:schemeClr val="tx1"/>
                </a:solidFill>
              </a:rPr>
              <a:t> </a:t>
            </a:r>
            <a:r>
              <a:rPr lang="en-US" altLang="en-US" sz="2200" dirty="0" err="1">
                <a:solidFill>
                  <a:schemeClr val="tx1"/>
                </a:solidFill>
              </a:rPr>
              <a:t>thảo</a:t>
            </a:r>
            <a:r>
              <a:rPr lang="en-US" altLang="en-US" sz="2200" dirty="0">
                <a:solidFill>
                  <a:schemeClr val="tx1"/>
                </a:solidFill>
              </a:rPr>
              <a:t> tin </a:t>
            </a:r>
            <a:r>
              <a:rPr lang="en-US" altLang="en-US" sz="2200" dirty="0" err="1">
                <a:solidFill>
                  <a:schemeClr val="tx1"/>
                </a:solidFill>
              </a:rPr>
              <a:t>nhắn</a:t>
            </a:r>
            <a:r>
              <a:rPr lang="en-US" altLang="en-US" sz="2200" dirty="0">
                <a:solidFill>
                  <a:schemeClr val="tx1"/>
                </a:solidFill>
              </a:rPr>
              <a:t> </a:t>
            </a:r>
            <a:r>
              <a:rPr lang="en-US" altLang="en-US" sz="2200" dirty="0" err="1">
                <a:solidFill>
                  <a:schemeClr val="tx1"/>
                </a:solidFill>
              </a:rPr>
              <a:t>được</a:t>
            </a:r>
            <a:r>
              <a:rPr lang="en-US" altLang="en-US" sz="2200" dirty="0">
                <a:solidFill>
                  <a:schemeClr val="tx1"/>
                </a:solidFill>
              </a:rPr>
              <a:t> </a:t>
            </a:r>
            <a:r>
              <a:rPr lang="en-US" altLang="en-US" sz="2200" dirty="0" err="1">
                <a:solidFill>
                  <a:schemeClr val="tx1"/>
                </a:solidFill>
              </a:rPr>
              <a:t>sắp</a:t>
            </a:r>
            <a:r>
              <a:rPr lang="en-US" altLang="en-US" sz="2200" dirty="0">
                <a:solidFill>
                  <a:schemeClr val="tx1"/>
                </a:solidFill>
              </a:rPr>
              <a:t> </a:t>
            </a:r>
            <a:r>
              <a:rPr lang="en-US" altLang="en-US" sz="2200" dirty="0" err="1">
                <a:solidFill>
                  <a:schemeClr val="tx1"/>
                </a:solidFill>
              </a:rPr>
              <a:t>đặt</a:t>
            </a:r>
            <a:r>
              <a:rPr lang="en-US" altLang="en-US" sz="2200" dirty="0">
                <a:solidFill>
                  <a:schemeClr val="tx1"/>
                </a:solidFill>
              </a:rPr>
              <a:t> </a:t>
            </a:r>
            <a:r>
              <a:rPr lang="en-US" altLang="en-US" sz="2200" dirty="0" err="1">
                <a:solidFill>
                  <a:schemeClr val="tx1"/>
                </a:solidFill>
              </a:rPr>
              <a:t>theo</a:t>
            </a:r>
            <a:r>
              <a:rPr lang="en-US" altLang="en-US" sz="2200" dirty="0">
                <a:solidFill>
                  <a:schemeClr val="tx1"/>
                </a:solidFill>
              </a:rPr>
              <a:t> </a:t>
            </a:r>
            <a:r>
              <a:rPr lang="en-US" altLang="en-US" sz="2200" dirty="0" err="1">
                <a:solidFill>
                  <a:schemeClr val="tx1"/>
                </a:solidFill>
              </a:rPr>
              <a:t>một</a:t>
            </a:r>
            <a:r>
              <a:rPr lang="en-US" altLang="en-US" sz="2200" dirty="0">
                <a:solidFill>
                  <a:schemeClr val="tx1"/>
                </a:solidFill>
              </a:rPr>
              <a:t> </a:t>
            </a:r>
            <a:r>
              <a:rPr lang="en-US" altLang="en-US" sz="2200" dirty="0" err="1">
                <a:solidFill>
                  <a:schemeClr val="tx1"/>
                </a:solidFill>
              </a:rPr>
              <a:t>quan</a:t>
            </a:r>
            <a:r>
              <a:rPr lang="en-US" altLang="en-US" sz="2200" dirty="0">
                <a:solidFill>
                  <a:schemeClr val="tx1"/>
                </a:solidFill>
              </a:rPr>
              <a:t> </a:t>
            </a:r>
            <a:r>
              <a:rPr lang="en-US" altLang="en-US" sz="2200" dirty="0" err="1">
                <a:solidFill>
                  <a:schemeClr val="tx1"/>
                </a:solidFill>
              </a:rPr>
              <a:t>điểm</a:t>
            </a:r>
            <a:r>
              <a:rPr lang="en-US" altLang="en-US" sz="2200" dirty="0">
                <a:solidFill>
                  <a:schemeClr val="tx1"/>
                </a:solidFill>
              </a:rPr>
              <a:t> </a:t>
            </a:r>
            <a:r>
              <a:rPr lang="en-US" altLang="en-US" sz="2200" dirty="0" err="1">
                <a:solidFill>
                  <a:schemeClr val="tx1"/>
                </a:solidFill>
              </a:rPr>
              <a:t>giả định</a:t>
            </a:r>
            <a:r>
              <a:rPr lang="en-US" altLang="en-US" sz="2200" dirty="0">
                <a:solidFill>
                  <a:schemeClr val="tx1"/>
                </a:solidFill>
              </a:rPr>
              <a:t>:</a:t>
            </a:r>
          </a:p>
          <a:p>
            <a:pPr lvl="2">
              <a:spcBef>
                <a:spcPts val="0"/>
              </a:spcBef>
              <a:buFont typeface="Wingdings" panose="05000000000000000000" pitchFamily="2" charset="2"/>
              <a:buChar char="§"/>
              <a:defRPr/>
            </a:pPr>
            <a:r>
              <a:rPr lang="en-US" altLang="en-US" sz="2000" dirty="0" err="1">
                <a:solidFill>
                  <a:schemeClr val="tx1"/>
                </a:solidFill>
              </a:rPr>
              <a:t>Giả định</a:t>
            </a:r>
            <a:r>
              <a:rPr lang="en-US" altLang="en-US" sz="2000" dirty="0">
                <a:solidFill>
                  <a:schemeClr val="tx1"/>
                </a:solidFill>
              </a:rPr>
              <a:t> </a:t>
            </a:r>
            <a:r>
              <a:rPr lang="en-US" altLang="en-US" sz="2000" dirty="0" err="1">
                <a:solidFill>
                  <a:schemeClr val="tx1"/>
                </a:solidFill>
              </a:rPr>
              <a:t>hỗ</a:t>
            </a:r>
            <a:r>
              <a:rPr lang="en-US" altLang="en-US" sz="2000" dirty="0">
                <a:solidFill>
                  <a:schemeClr val="tx1"/>
                </a:solidFill>
              </a:rPr>
              <a:t> </a:t>
            </a:r>
            <a:r>
              <a:rPr lang="en-US" altLang="en-US" sz="2000" dirty="0" err="1">
                <a:solidFill>
                  <a:schemeClr val="tx1"/>
                </a:solidFill>
              </a:rPr>
              <a:t>trợ</a:t>
            </a:r>
            <a:r>
              <a:rPr lang="en-US" altLang="en-US" sz="2000" dirty="0">
                <a:solidFill>
                  <a:schemeClr val="tx1"/>
                </a:solidFill>
              </a:rPr>
              <a:t> </a:t>
            </a:r>
            <a:r>
              <a:rPr lang="en-US" altLang="en-US" sz="2000" dirty="0" err="1">
                <a:solidFill>
                  <a:schemeClr val="tx1"/>
                </a:solidFill>
              </a:rPr>
              <a:t>xã</a:t>
            </a:r>
            <a:r>
              <a:rPr lang="en-US" altLang="en-US" sz="2000" dirty="0">
                <a:solidFill>
                  <a:schemeClr val="tx1"/>
                </a:solidFill>
              </a:rPr>
              <a:t> </a:t>
            </a:r>
            <a:r>
              <a:rPr lang="en-US" altLang="en-US" sz="2000" dirty="0" err="1">
                <a:solidFill>
                  <a:schemeClr val="tx1"/>
                </a:solidFill>
              </a:rPr>
              <a:t>hội</a:t>
            </a:r>
            <a:endParaRPr lang="en-US" altLang="en-US" sz="2000" dirty="0">
              <a:solidFill>
                <a:schemeClr val="tx1"/>
              </a:solidFill>
            </a:endParaRPr>
          </a:p>
          <a:p>
            <a:pPr lvl="2">
              <a:spcBef>
                <a:spcPts val="0"/>
              </a:spcBef>
              <a:buFont typeface="Wingdings" panose="05000000000000000000" pitchFamily="2" charset="2"/>
              <a:buChar char="§"/>
              <a:defRPr/>
            </a:pPr>
            <a:r>
              <a:rPr lang="en-US" altLang="en-US" sz="2000" dirty="0" err="1">
                <a:solidFill>
                  <a:schemeClr val="tx1"/>
                </a:solidFill>
              </a:rPr>
              <a:t>Mô</a:t>
            </a:r>
            <a:r>
              <a:rPr lang="en-US" altLang="en-US" sz="2000" dirty="0">
                <a:solidFill>
                  <a:schemeClr val="tx1"/>
                </a:solidFill>
              </a:rPr>
              <a:t> </a:t>
            </a:r>
            <a:r>
              <a:rPr lang="en-US" altLang="en-US" sz="2000" dirty="0" err="1">
                <a:solidFill>
                  <a:schemeClr val="tx1"/>
                </a:solidFill>
              </a:rPr>
              <a:t>hình</a:t>
            </a:r>
            <a:r>
              <a:rPr lang="en-US" altLang="en-US" sz="2000" dirty="0">
                <a:solidFill>
                  <a:schemeClr val="tx1"/>
                </a:solidFill>
              </a:rPr>
              <a:t> </a:t>
            </a:r>
            <a:r>
              <a:rPr lang="en-US" altLang="en-US" sz="2000" dirty="0" err="1">
                <a:solidFill>
                  <a:schemeClr val="tx1"/>
                </a:solidFill>
              </a:rPr>
              <a:t>niềm</a:t>
            </a:r>
            <a:r>
              <a:rPr lang="en-US" altLang="en-US" sz="2000" dirty="0">
                <a:solidFill>
                  <a:schemeClr val="tx1"/>
                </a:solidFill>
              </a:rPr>
              <a:t> tin </a:t>
            </a:r>
            <a:r>
              <a:rPr lang="en-US" altLang="en-US" sz="2000" dirty="0" err="1">
                <a:solidFill>
                  <a:schemeClr val="tx1"/>
                </a:solidFill>
              </a:rPr>
              <a:t>sức</a:t>
            </a:r>
            <a:r>
              <a:rPr lang="en-US" altLang="en-US" sz="2000" dirty="0">
                <a:solidFill>
                  <a:schemeClr val="tx1"/>
                </a:solidFill>
              </a:rPr>
              <a:t> </a:t>
            </a:r>
            <a:r>
              <a:rPr lang="en-US" altLang="en-US" sz="2000" dirty="0" err="1">
                <a:solidFill>
                  <a:schemeClr val="tx1"/>
                </a:solidFill>
              </a:rPr>
              <a:t>khỏe</a:t>
            </a:r>
            <a:endParaRPr lang="en-US" altLang="en-US" sz="2000" dirty="0">
              <a:solidFill>
                <a:schemeClr val="tx1"/>
              </a:solidFill>
            </a:endParaRPr>
          </a:p>
          <a:p>
            <a:pPr lvl="2">
              <a:spcBef>
                <a:spcPts val="0"/>
              </a:spcBef>
              <a:buFont typeface="Wingdings" panose="05000000000000000000" pitchFamily="2" charset="2"/>
              <a:buChar char="§"/>
              <a:defRPr/>
            </a:pPr>
            <a:r>
              <a:rPr lang="en-US" altLang="en-US" sz="2000" dirty="0" err="1">
                <a:solidFill>
                  <a:schemeClr val="tx1"/>
                </a:solidFill>
              </a:rPr>
              <a:t>Giả định</a:t>
            </a:r>
            <a:r>
              <a:rPr lang="en-US" altLang="en-US" sz="2000" dirty="0">
                <a:solidFill>
                  <a:schemeClr val="tx1"/>
                </a:solidFill>
              </a:rPr>
              <a:t> </a:t>
            </a:r>
            <a:r>
              <a:rPr lang="en-US" altLang="en-US" sz="2000" dirty="0" err="1">
                <a:solidFill>
                  <a:schemeClr val="tx1"/>
                </a:solidFill>
              </a:rPr>
              <a:t>nhận</a:t>
            </a:r>
            <a:r>
              <a:rPr lang="en-US" altLang="en-US" sz="2000" dirty="0">
                <a:solidFill>
                  <a:schemeClr val="tx1"/>
                </a:solidFill>
              </a:rPr>
              <a:t> </a:t>
            </a:r>
            <a:r>
              <a:rPr lang="en-US" altLang="en-US" sz="2000" dirty="0" err="1">
                <a:solidFill>
                  <a:schemeClr val="tx1"/>
                </a:solidFill>
              </a:rPr>
              <a:t>thức</a:t>
            </a:r>
            <a:r>
              <a:rPr lang="en-US" altLang="en-US" sz="2000" dirty="0">
                <a:solidFill>
                  <a:schemeClr val="tx1"/>
                </a:solidFill>
              </a:rPr>
              <a:t> </a:t>
            </a:r>
            <a:r>
              <a:rPr lang="en-US" altLang="en-US" sz="2000" dirty="0" err="1">
                <a:solidFill>
                  <a:schemeClr val="tx1"/>
                </a:solidFill>
              </a:rPr>
              <a:t>xã</a:t>
            </a:r>
            <a:r>
              <a:rPr lang="en-US" altLang="en-US" sz="2000" dirty="0">
                <a:solidFill>
                  <a:schemeClr val="tx1"/>
                </a:solidFill>
              </a:rPr>
              <a:t> </a:t>
            </a:r>
            <a:r>
              <a:rPr lang="en-US" altLang="en-US" sz="2000" dirty="0" err="1">
                <a:solidFill>
                  <a:schemeClr val="tx1"/>
                </a:solidFill>
              </a:rPr>
              <a:t>hội</a:t>
            </a:r>
            <a:endParaRPr lang="en-US" altLang="en-US" sz="2000" dirty="0">
              <a:solidFill>
                <a:schemeClr val="tx1"/>
              </a:solidFill>
            </a:endParaRPr>
          </a:p>
          <a:p>
            <a:pPr lvl="2">
              <a:buFont typeface="Wingdings" panose="05000000000000000000" pitchFamily="2" charset="2"/>
              <a:buChar char="§"/>
              <a:defRPr/>
            </a:pPr>
            <a:endParaRPr lang="en-US" altLang="en-US" sz="1200" dirty="0">
              <a:solidFill>
                <a:schemeClr val="tx1"/>
              </a:solidFill>
            </a:endParaRPr>
          </a:p>
          <a:p>
            <a:pPr marL="347980" lvl="2" indent="-347980">
              <a:spcBef>
                <a:spcPts val="0"/>
              </a:spcBef>
              <a:buFont typeface="Wingdings" panose="05000000000000000000" pitchFamily="2" charset="2"/>
              <a:buChar char="Ø"/>
              <a:defRPr/>
            </a:pPr>
            <a:r>
              <a:rPr lang="en-US" altLang="en-US" sz="2200" dirty="0">
                <a:solidFill>
                  <a:schemeClr val="tx1"/>
                </a:solidFill>
              </a:rPr>
              <a:t>Tin </a:t>
            </a:r>
            <a:r>
              <a:rPr lang="en-US" altLang="en-US" sz="2200" dirty="0" err="1">
                <a:solidFill>
                  <a:schemeClr val="tx1"/>
                </a:solidFill>
              </a:rPr>
              <a:t>nhắn</a:t>
            </a:r>
            <a:r>
              <a:rPr lang="en-US" altLang="en-US" sz="2200" dirty="0">
                <a:solidFill>
                  <a:schemeClr val="tx1"/>
                </a:solidFill>
              </a:rPr>
              <a:t> </a:t>
            </a:r>
            <a:r>
              <a:rPr lang="en-US" altLang="en-US" sz="2200" dirty="0" err="1">
                <a:solidFill>
                  <a:schemeClr val="tx1"/>
                </a:solidFill>
              </a:rPr>
              <a:t>được</a:t>
            </a:r>
            <a:r>
              <a:rPr lang="en-US" altLang="en-US" sz="2200" dirty="0">
                <a:solidFill>
                  <a:schemeClr val="tx1"/>
                </a:solidFill>
              </a:rPr>
              <a:t> </a:t>
            </a:r>
            <a:r>
              <a:rPr lang="en-US" altLang="en-US" sz="2200" dirty="0" err="1">
                <a:solidFill>
                  <a:schemeClr val="tx1"/>
                </a:solidFill>
              </a:rPr>
              <a:t>gửi</a:t>
            </a:r>
            <a:r>
              <a:rPr lang="en-US" altLang="en-US" sz="2200" dirty="0">
                <a:solidFill>
                  <a:schemeClr val="tx1"/>
                </a:solidFill>
              </a:rPr>
              <a:t> </a:t>
            </a:r>
            <a:r>
              <a:rPr lang="en-US" altLang="en-US" sz="2200" dirty="0" err="1">
                <a:solidFill>
                  <a:schemeClr val="tx1"/>
                </a:solidFill>
              </a:rPr>
              <a:t>đến</a:t>
            </a:r>
            <a:r>
              <a:rPr lang="en-US" altLang="en-US" sz="2200" dirty="0">
                <a:solidFill>
                  <a:schemeClr val="tx1"/>
                </a:solidFill>
              </a:rPr>
              <a:t> </a:t>
            </a:r>
            <a:r>
              <a:rPr lang="en-US" altLang="en-US" sz="2200" dirty="0" err="1">
                <a:solidFill>
                  <a:schemeClr val="tx1"/>
                </a:solidFill>
              </a:rPr>
              <a:t>dựa</a:t>
            </a:r>
            <a:r>
              <a:rPr lang="en-US" altLang="en-US" sz="2200" dirty="0">
                <a:solidFill>
                  <a:schemeClr val="tx1"/>
                </a:solidFill>
              </a:rPr>
              <a:t> </a:t>
            </a:r>
            <a:r>
              <a:rPr lang="en-US" altLang="en-US" sz="2200" dirty="0" err="1">
                <a:solidFill>
                  <a:schemeClr val="tx1"/>
                </a:solidFill>
              </a:rPr>
              <a:t>trên</a:t>
            </a:r>
            <a:r>
              <a:rPr lang="en-US" altLang="en-US" sz="2200" dirty="0">
                <a:solidFill>
                  <a:schemeClr val="tx1"/>
                </a:solidFill>
              </a:rPr>
              <a:t> </a:t>
            </a:r>
            <a:r>
              <a:rPr lang="en-US" altLang="en-US" sz="2200" dirty="0" err="1">
                <a:solidFill>
                  <a:schemeClr val="tx1"/>
                </a:solidFill>
              </a:rPr>
              <a:t>hồ</a:t>
            </a:r>
            <a:r>
              <a:rPr lang="en-US" altLang="en-US" sz="2200" dirty="0">
                <a:solidFill>
                  <a:schemeClr val="tx1"/>
                </a:solidFill>
              </a:rPr>
              <a:t> </a:t>
            </a:r>
            <a:r>
              <a:rPr lang="en-US" altLang="en-US" sz="2200" dirty="0" err="1">
                <a:solidFill>
                  <a:schemeClr val="tx1"/>
                </a:solidFill>
              </a:rPr>
              <a:t>sơ</a:t>
            </a:r>
            <a:r>
              <a:rPr lang="en-US" altLang="en-US" sz="2200" dirty="0">
                <a:solidFill>
                  <a:schemeClr val="tx1"/>
                </a:solidFill>
              </a:rPr>
              <a:t> </a:t>
            </a:r>
            <a:r>
              <a:rPr lang="en-US" altLang="en-US" sz="2200" dirty="0" err="1">
                <a:solidFill>
                  <a:schemeClr val="tx1"/>
                </a:solidFill>
              </a:rPr>
              <a:t>nguy</a:t>
            </a:r>
            <a:r>
              <a:rPr lang="en-US" altLang="en-US" sz="2200" dirty="0">
                <a:solidFill>
                  <a:schemeClr val="tx1"/>
                </a:solidFill>
              </a:rPr>
              <a:t> </a:t>
            </a:r>
            <a:r>
              <a:rPr lang="en-US" altLang="en-US" sz="2200" dirty="0" err="1">
                <a:solidFill>
                  <a:schemeClr val="tx1"/>
                </a:solidFill>
              </a:rPr>
              <a:t>cơ</a:t>
            </a:r>
            <a:r>
              <a:rPr lang="en-US" altLang="en-US" sz="2200" dirty="0">
                <a:solidFill>
                  <a:schemeClr val="tx1"/>
                </a:solidFill>
              </a:rPr>
              <a:t> </a:t>
            </a:r>
            <a:r>
              <a:rPr lang="en-US" altLang="en-US" sz="2200" dirty="0" err="1">
                <a:solidFill>
                  <a:schemeClr val="tx1"/>
                </a:solidFill>
              </a:rPr>
              <a:t>sẵn</a:t>
            </a:r>
            <a:r>
              <a:rPr lang="en-US" altLang="en-US" sz="2200" dirty="0">
                <a:solidFill>
                  <a:schemeClr val="tx1"/>
                </a:solidFill>
              </a:rPr>
              <a:t> </a:t>
            </a:r>
            <a:r>
              <a:rPr lang="en-US" altLang="en-US" sz="2200" dirty="0" err="1">
                <a:solidFill>
                  <a:schemeClr val="tx1"/>
                </a:solidFill>
              </a:rPr>
              <a:t>có</a:t>
            </a:r>
            <a:r>
              <a:rPr lang="en-US" altLang="en-US" sz="2200" dirty="0">
                <a:solidFill>
                  <a:schemeClr val="tx1"/>
                </a:solidFill>
              </a:rPr>
              <a:t> </a:t>
            </a:r>
            <a:r>
              <a:rPr lang="en-US" altLang="en-US" sz="2200" dirty="0" err="1">
                <a:solidFill>
                  <a:schemeClr val="tx1"/>
                </a:solidFill>
              </a:rPr>
              <a:t>của</a:t>
            </a:r>
            <a:r>
              <a:rPr lang="en-US" altLang="en-US" sz="2200" dirty="0">
                <a:solidFill>
                  <a:schemeClr val="tx1"/>
                </a:solidFill>
              </a:rPr>
              <a:t> </a:t>
            </a:r>
            <a:r>
              <a:rPr lang="en-US" altLang="en-US" sz="2200" dirty="0" err="1">
                <a:solidFill>
                  <a:schemeClr val="tx1"/>
                </a:solidFill>
              </a:rPr>
              <a:t>người</a:t>
            </a:r>
            <a:r>
              <a:rPr lang="en-US" altLang="en-US" sz="2200" dirty="0">
                <a:solidFill>
                  <a:schemeClr val="tx1"/>
                </a:solidFill>
              </a:rPr>
              <a:t> </a:t>
            </a:r>
            <a:r>
              <a:rPr lang="en-US" altLang="en-US" sz="2200" dirty="0" err="1">
                <a:solidFill>
                  <a:schemeClr val="tx1"/>
                </a:solidFill>
              </a:rPr>
              <a:t>tham</a:t>
            </a:r>
            <a:r>
              <a:rPr lang="en-US" altLang="en-US" sz="2200" dirty="0">
                <a:solidFill>
                  <a:schemeClr val="tx1"/>
                </a:solidFill>
              </a:rPr>
              <a:t> </a:t>
            </a:r>
            <a:r>
              <a:rPr lang="en-US" altLang="en-US" sz="2200" dirty="0" err="1">
                <a:solidFill>
                  <a:schemeClr val="tx1"/>
                </a:solidFill>
              </a:rPr>
              <a:t>gia</a:t>
            </a:r>
            <a:r>
              <a:rPr lang="en-US" altLang="en-US" sz="2200" dirty="0">
                <a:solidFill>
                  <a:schemeClr val="tx1"/>
                </a:solidFill>
              </a:rPr>
              <a:t> (</a:t>
            </a:r>
            <a:r>
              <a:rPr lang="en-US" altLang="en-US" sz="2200" dirty="0" err="1">
                <a:solidFill>
                  <a:schemeClr val="tx1"/>
                </a:solidFill>
              </a:rPr>
              <a:t>Nhóm</a:t>
            </a:r>
            <a:r>
              <a:rPr lang="en-US" altLang="en-US" sz="2200" dirty="0">
                <a:solidFill>
                  <a:schemeClr val="tx1"/>
                </a:solidFill>
              </a:rPr>
              <a:t> </a:t>
            </a:r>
            <a:r>
              <a:rPr lang="en-US" altLang="en-US" sz="2200" dirty="0" err="1">
                <a:solidFill>
                  <a:schemeClr val="tx1"/>
                </a:solidFill>
              </a:rPr>
              <a:t>nguy</a:t>
            </a:r>
            <a:r>
              <a:rPr lang="en-US" altLang="en-US" sz="2200" dirty="0">
                <a:solidFill>
                  <a:schemeClr val="tx1"/>
                </a:solidFill>
              </a:rPr>
              <a:t> </a:t>
            </a:r>
            <a:r>
              <a:rPr lang="en-US" altLang="en-US" sz="2200" dirty="0" err="1">
                <a:solidFill>
                  <a:schemeClr val="tx1"/>
                </a:solidFill>
              </a:rPr>
              <a:t>cơ</a:t>
            </a:r>
            <a:r>
              <a:rPr lang="en-US" altLang="en-US" sz="2200" dirty="0">
                <a:solidFill>
                  <a:schemeClr val="tx1"/>
                </a:solidFill>
              </a:rPr>
              <a:t>: A, B, C, D, E, F, G); 5 tin </a:t>
            </a:r>
            <a:r>
              <a:rPr lang="en-US" altLang="en-US" sz="2200" dirty="0" err="1">
                <a:solidFill>
                  <a:schemeClr val="tx1"/>
                </a:solidFill>
              </a:rPr>
              <a:t>nhắn</a:t>
            </a:r>
            <a:r>
              <a:rPr lang="en-US" altLang="en-US" sz="2200" dirty="0">
                <a:solidFill>
                  <a:schemeClr val="tx1"/>
                </a:solidFill>
              </a:rPr>
              <a:t> </a:t>
            </a:r>
            <a:r>
              <a:rPr lang="en-US" altLang="en-US" sz="2200" dirty="0" err="1">
                <a:solidFill>
                  <a:schemeClr val="tx1"/>
                </a:solidFill>
              </a:rPr>
              <a:t>soạn</a:t>
            </a:r>
            <a:r>
              <a:rPr lang="en-US" altLang="en-US" sz="2200" dirty="0">
                <a:solidFill>
                  <a:schemeClr val="tx1"/>
                </a:solidFill>
              </a:rPr>
              <a:t> </a:t>
            </a:r>
            <a:r>
              <a:rPr lang="en-US" altLang="en-US" sz="2200" dirty="0" err="1">
                <a:solidFill>
                  <a:schemeClr val="tx1"/>
                </a:solidFill>
              </a:rPr>
              <a:t>sẵn</a:t>
            </a:r>
            <a:r>
              <a:rPr lang="en-US" altLang="en-US" sz="2200" dirty="0">
                <a:solidFill>
                  <a:schemeClr val="tx1"/>
                </a:solidFill>
              </a:rPr>
              <a:t> </a:t>
            </a:r>
            <a:r>
              <a:rPr lang="en-US" altLang="en-US" sz="2200" dirty="0" err="1">
                <a:solidFill>
                  <a:schemeClr val="tx1"/>
                </a:solidFill>
              </a:rPr>
              <a:t>được</a:t>
            </a:r>
            <a:r>
              <a:rPr lang="en-US" altLang="en-US" sz="2200" dirty="0">
                <a:solidFill>
                  <a:schemeClr val="tx1"/>
                </a:solidFill>
              </a:rPr>
              <a:t> </a:t>
            </a:r>
            <a:r>
              <a:rPr lang="en-US" altLang="en-US" sz="2200" dirty="0" err="1">
                <a:solidFill>
                  <a:schemeClr val="tx1"/>
                </a:solidFill>
              </a:rPr>
              <a:t>gửi</a:t>
            </a:r>
            <a:r>
              <a:rPr lang="en-US" altLang="en-US" sz="2200" dirty="0">
                <a:solidFill>
                  <a:schemeClr val="tx1"/>
                </a:solidFill>
              </a:rPr>
              <a:t> </a:t>
            </a:r>
            <a:r>
              <a:rPr lang="en-US" altLang="en-US" sz="2200" dirty="0" err="1">
                <a:solidFill>
                  <a:schemeClr val="tx1"/>
                </a:solidFill>
              </a:rPr>
              <a:t>đến</a:t>
            </a:r>
            <a:r>
              <a:rPr lang="en-US" altLang="en-US" sz="2200" dirty="0">
                <a:solidFill>
                  <a:schemeClr val="tx1"/>
                </a:solidFill>
              </a:rPr>
              <a:t> </a:t>
            </a:r>
            <a:r>
              <a:rPr lang="en-US" altLang="en-US" sz="2200" dirty="0" err="1">
                <a:solidFill>
                  <a:schemeClr val="tx1"/>
                </a:solidFill>
              </a:rPr>
              <a:t>mỗi</a:t>
            </a:r>
            <a:r>
              <a:rPr lang="en-US" altLang="en-US" sz="2200" dirty="0">
                <a:solidFill>
                  <a:schemeClr val="tx1"/>
                </a:solidFill>
              </a:rPr>
              <a:t> </a:t>
            </a:r>
            <a:r>
              <a:rPr lang="en-US" altLang="en-US" sz="2200" dirty="0" err="1">
                <a:solidFill>
                  <a:schemeClr val="tx1"/>
                </a:solidFill>
              </a:rPr>
              <a:t>ngày</a:t>
            </a:r>
            <a:r>
              <a:rPr lang="en-US" altLang="en-US" sz="2200" dirty="0">
                <a:solidFill>
                  <a:schemeClr val="tx1"/>
                </a:solidFill>
              </a:rPr>
              <a:t> (TXT-PHE </a:t>
            </a:r>
            <a:r>
              <a:rPr lang="en-US" altLang="en-US" sz="2200" dirty="0" err="1">
                <a:solidFill>
                  <a:schemeClr val="tx1"/>
                </a:solidFill>
              </a:rPr>
              <a:t>và</a:t>
            </a:r>
            <a:r>
              <a:rPr lang="en-US" altLang="en-US" sz="2200" dirty="0">
                <a:solidFill>
                  <a:schemeClr val="tx1"/>
                </a:solidFill>
              </a:rPr>
              <a:t> TXT-</a:t>
            </a:r>
            <a:r>
              <a:rPr lang="en-US" altLang="en-US" sz="2200" dirty="0" err="1">
                <a:solidFill>
                  <a:schemeClr val="tx1"/>
                </a:solidFill>
              </a:rPr>
              <a:t>Tự</a:t>
            </a:r>
            <a:r>
              <a:rPr lang="en-US" altLang="en-US" sz="2200" dirty="0">
                <a:solidFill>
                  <a:schemeClr val="tx1"/>
                </a:solidFill>
              </a:rPr>
              <a:t> </a:t>
            </a:r>
            <a:r>
              <a:rPr lang="en-US" altLang="en-US" sz="2200" dirty="0" err="1">
                <a:solidFill>
                  <a:schemeClr val="tx1"/>
                </a:solidFill>
              </a:rPr>
              <a:t>động</a:t>
            </a:r>
            <a:r>
              <a:rPr lang="en-US" altLang="en-US" sz="2200" dirty="0">
                <a:solidFill>
                  <a:schemeClr val="tx1"/>
                </a:solidFill>
              </a:rPr>
              <a:t>)</a:t>
            </a:r>
          </a:p>
          <a:p>
            <a:pPr marL="347980" lvl="2" indent="-347980">
              <a:spcBef>
                <a:spcPts val="0"/>
              </a:spcBef>
              <a:buFont typeface="Wingdings" panose="05000000000000000000" pitchFamily="2" charset="2"/>
              <a:buChar char="Ø"/>
              <a:defRPr/>
            </a:pPr>
            <a:endParaRPr lang="en-US" altLang="en-US" sz="1200" dirty="0">
              <a:solidFill>
                <a:schemeClr val="tx1"/>
              </a:solidFill>
            </a:endParaRPr>
          </a:p>
          <a:p>
            <a:pPr marL="342900" lvl="1" indent="-342900">
              <a:buFont typeface="Wingdings" panose="05000000000000000000" pitchFamily="2" charset="2"/>
              <a:buChar char="Ø"/>
              <a:defRPr/>
            </a:pPr>
            <a:r>
              <a:rPr lang="en-US" altLang="en-US" sz="2200" dirty="0">
                <a:solidFill>
                  <a:schemeClr val="tx1"/>
                </a:solidFill>
              </a:rPr>
              <a:t>Tin </a:t>
            </a:r>
            <a:r>
              <a:rPr lang="en-US" altLang="en-US" sz="2200" dirty="0" err="1">
                <a:solidFill>
                  <a:schemeClr val="tx1"/>
                </a:solidFill>
              </a:rPr>
              <a:t>nhắn</a:t>
            </a:r>
            <a:r>
              <a:rPr lang="en-US" altLang="en-US" sz="2200" dirty="0">
                <a:solidFill>
                  <a:schemeClr val="tx1"/>
                </a:solidFill>
              </a:rPr>
              <a:t> </a:t>
            </a:r>
            <a:r>
              <a:rPr lang="en-US" altLang="en-US" sz="2200" dirty="0" err="1">
                <a:solidFill>
                  <a:schemeClr val="tx1"/>
                </a:solidFill>
              </a:rPr>
              <a:t>được</a:t>
            </a:r>
            <a:r>
              <a:rPr lang="en-US" altLang="en-US" sz="2200" dirty="0">
                <a:solidFill>
                  <a:schemeClr val="tx1"/>
                </a:solidFill>
              </a:rPr>
              <a:t> </a:t>
            </a:r>
            <a:r>
              <a:rPr lang="en-US" altLang="en-US" sz="2200" dirty="0" err="1">
                <a:solidFill>
                  <a:schemeClr val="tx1"/>
                </a:solidFill>
              </a:rPr>
              <a:t>nhận</a:t>
            </a:r>
            <a:r>
              <a:rPr lang="en-US" altLang="en-US" sz="2200" dirty="0">
                <a:solidFill>
                  <a:schemeClr val="tx1"/>
                </a:solidFill>
              </a:rPr>
              <a:t> </a:t>
            </a:r>
            <a:r>
              <a:rPr lang="en-US" altLang="en-US" sz="2200" dirty="0" err="1">
                <a:solidFill>
                  <a:schemeClr val="tx1"/>
                </a:solidFill>
              </a:rPr>
              <a:t>từ</a:t>
            </a:r>
            <a:r>
              <a:rPr lang="en-US" altLang="en-US" sz="2200" dirty="0">
                <a:solidFill>
                  <a:schemeClr val="tx1"/>
                </a:solidFill>
              </a:rPr>
              <a:t> </a:t>
            </a:r>
            <a:r>
              <a:rPr lang="en-US" altLang="en-US" sz="2200" dirty="0" err="1">
                <a:solidFill>
                  <a:schemeClr val="tx1"/>
                </a:solidFill>
              </a:rPr>
              <a:t>người</a:t>
            </a:r>
            <a:r>
              <a:rPr lang="en-US" altLang="en-US" sz="2200" dirty="0">
                <a:solidFill>
                  <a:schemeClr val="tx1"/>
                </a:solidFill>
              </a:rPr>
              <a:t> </a:t>
            </a:r>
            <a:r>
              <a:rPr lang="en-US" altLang="en-US" sz="2200" dirty="0" err="1">
                <a:solidFill>
                  <a:schemeClr val="tx1"/>
                </a:solidFill>
              </a:rPr>
              <a:t>tham</a:t>
            </a:r>
            <a:r>
              <a:rPr lang="en-US" altLang="en-US" sz="2200" dirty="0">
                <a:solidFill>
                  <a:schemeClr val="tx1"/>
                </a:solidFill>
              </a:rPr>
              <a:t> </a:t>
            </a:r>
            <a:r>
              <a:rPr lang="en-US" altLang="en-US" sz="2200" dirty="0" err="1">
                <a:solidFill>
                  <a:schemeClr val="tx1"/>
                </a:solidFill>
              </a:rPr>
              <a:t>gia</a:t>
            </a:r>
            <a:r>
              <a:rPr lang="en-US" altLang="en-US" sz="2200" dirty="0">
                <a:solidFill>
                  <a:schemeClr val="tx1"/>
                </a:solidFill>
              </a:rPr>
              <a:t> </a:t>
            </a:r>
            <a:r>
              <a:rPr lang="en-US" altLang="en-US" sz="2200" dirty="0" err="1">
                <a:solidFill>
                  <a:schemeClr val="tx1"/>
                </a:solidFill>
              </a:rPr>
              <a:t>vào</a:t>
            </a:r>
            <a:r>
              <a:rPr lang="en-US" altLang="en-US" sz="2200" dirty="0">
                <a:solidFill>
                  <a:schemeClr val="tx1"/>
                </a:solidFill>
              </a:rPr>
              <a:t> </a:t>
            </a:r>
            <a:r>
              <a:rPr lang="en-US" altLang="en-US" sz="2200" dirty="0" err="1">
                <a:solidFill>
                  <a:schemeClr val="tx1"/>
                </a:solidFill>
              </a:rPr>
              <a:t>bất</a:t>
            </a:r>
            <a:r>
              <a:rPr lang="en-US" altLang="en-US" sz="2200" dirty="0">
                <a:solidFill>
                  <a:schemeClr val="tx1"/>
                </a:solidFill>
              </a:rPr>
              <a:t> </a:t>
            </a:r>
            <a:r>
              <a:rPr lang="en-US" altLang="en-US" sz="2200" dirty="0" err="1">
                <a:solidFill>
                  <a:schemeClr val="tx1"/>
                </a:solidFill>
              </a:rPr>
              <a:t>cứ</a:t>
            </a:r>
            <a:r>
              <a:rPr lang="en-US" altLang="en-US" sz="2200" dirty="0">
                <a:solidFill>
                  <a:schemeClr val="tx1"/>
                </a:solidFill>
              </a:rPr>
              <a:t> </a:t>
            </a:r>
            <a:r>
              <a:rPr lang="en-US" altLang="en-US" sz="2200" dirty="0" err="1">
                <a:solidFill>
                  <a:schemeClr val="tx1"/>
                </a:solidFill>
              </a:rPr>
              <a:t>thời</a:t>
            </a:r>
            <a:r>
              <a:rPr lang="en-US" altLang="en-US" sz="2200" dirty="0">
                <a:solidFill>
                  <a:schemeClr val="tx1"/>
                </a:solidFill>
              </a:rPr>
              <a:t> </a:t>
            </a:r>
            <a:r>
              <a:rPr lang="en-US" altLang="en-US" sz="2200" dirty="0" err="1">
                <a:solidFill>
                  <a:schemeClr val="tx1"/>
                </a:solidFill>
              </a:rPr>
              <a:t>điểm</a:t>
            </a:r>
            <a:r>
              <a:rPr lang="en-US" altLang="en-US" sz="2200" dirty="0">
                <a:solidFill>
                  <a:schemeClr val="tx1"/>
                </a:solidFill>
              </a:rPr>
              <a:t> </a:t>
            </a:r>
            <a:r>
              <a:rPr lang="en-US" altLang="en-US" sz="2200" dirty="0" err="1">
                <a:solidFill>
                  <a:schemeClr val="tx1"/>
                </a:solidFill>
              </a:rPr>
              <a:t>nào</a:t>
            </a:r>
            <a:r>
              <a:rPr lang="en-US" altLang="en-US" sz="2200" dirty="0">
                <a:solidFill>
                  <a:schemeClr val="tx1"/>
                </a:solidFill>
              </a:rPr>
              <a:t> (TXT-PHE only); tin </a:t>
            </a:r>
            <a:r>
              <a:rPr lang="en-US" altLang="en-US" sz="2200" dirty="0" err="1">
                <a:solidFill>
                  <a:schemeClr val="tx1"/>
                </a:solidFill>
              </a:rPr>
              <a:t>nhắn</a:t>
            </a:r>
            <a:r>
              <a:rPr lang="en-US" altLang="en-US" sz="2200" dirty="0">
                <a:solidFill>
                  <a:schemeClr val="tx1"/>
                </a:solidFill>
              </a:rPr>
              <a:t> </a:t>
            </a:r>
            <a:r>
              <a:rPr lang="en-US" altLang="en-US" sz="2200" dirty="0" err="1">
                <a:solidFill>
                  <a:schemeClr val="tx1"/>
                </a:solidFill>
              </a:rPr>
              <a:t>được</a:t>
            </a:r>
            <a:r>
              <a:rPr lang="en-US" altLang="en-US" sz="2200" dirty="0">
                <a:solidFill>
                  <a:schemeClr val="tx1"/>
                </a:solidFill>
              </a:rPr>
              <a:t> </a:t>
            </a:r>
            <a:r>
              <a:rPr lang="en-US" altLang="en-US" sz="2200" dirty="0" err="1">
                <a:solidFill>
                  <a:schemeClr val="tx1"/>
                </a:solidFill>
              </a:rPr>
              <a:t>gửi</a:t>
            </a:r>
            <a:r>
              <a:rPr lang="en-US" altLang="en-US" sz="2200" dirty="0">
                <a:solidFill>
                  <a:schemeClr val="tx1"/>
                </a:solidFill>
              </a:rPr>
              <a:t> </a:t>
            </a:r>
            <a:r>
              <a:rPr lang="en-US" altLang="en-US" sz="2200" dirty="0" err="1">
                <a:solidFill>
                  <a:schemeClr val="tx1"/>
                </a:solidFill>
              </a:rPr>
              <a:t>đến</a:t>
            </a:r>
            <a:r>
              <a:rPr lang="en-US" altLang="en-US" sz="2200" dirty="0">
                <a:solidFill>
                  <a:schemeClr val="tx1"/>
                </a:solidFill>
              </a:rPr>
              <a:t> </a:t>
            </a:r>
            <a:r>
              <a:rPr lang="en-US" altLang="en-US" sz="2200" dirty="0" err="1">
                <a:solidFill>
                  <a:schemeClr val="tx1"/>
                </a:solidFill>
              </a:rPr>
              <a:t>người</a:t>
            </a:r>
            <a:r>
              <a:rPr lang="en-US" altLang="en-US" sz="2200" dirty="0">
                <a:solidFill>
                  <a:schemeClr val="tx1"/>
                </a:solidFill>
              </a:rPr>
              <a:t> </a:t>
            </a:r>
            <a:r>
              <a:rPr lang="en-US" altLang="en-US" sz="2200" dirty="0" err="1">
                <a:solidFill>
                  <a:schemeClr val="tx1"/>
                </a:solidFill>
              </a:rPr>
              <a:t>tham</a:t>
            </a:r>
            <a:r>
              <a:rPr lang="en-US" altLang="en-US" sz="2200" dirty="0">
                <a:solidFill>
                  <a:schemeClr val="tx1"/>
                </a:solidFill>
              </a:rPr>
              <a:t> </a:t>
            </a:r>
            <a:r>
              <a:rPr lang="en-US" altLang="en-US" sz="2200" dirty="0" err="1">
                <a:solidFill>
                  <a:schemeClr val="tx1"/>
                </a:solidFill>
              </a:rPr>
              <a:t>gia</a:t>
            </a:r>
            <a:r>
              <a:rPr lang="en-US" altLang="en-US" sz="2200" dirty="0">
                <a:solidFill>
                  <a:schemeClr val="tx1"/>
                </a:solidFill>
              </a:rPr>
              <a:t> </a:t>
            </a:r>
            <a:r>
              <a:rPr lang="en-US" altLang="en-US" sz="2200" dirty="0" err="1">
                <a:solidFill>
                  <a:schemeClr val="tx1"/>
                </a:solidFill>
              </a:rPr>
              <a:t>và</a:t>
            </a:r>
            <a:r>
              <a:rPr lang="en-US" altLang="en-US" sz="2200" dirty="0">
                <a:solidFill>
                  <a:schemeClr val="tx1"/>
                </a:solidFill>
              </a:rPr>
              <a:t> </a:t>
            </a:r>
            <a:r>
              <a:rPr lang="en-US" altLang="en-US" sz="2200" dirty="0" err="1">
                <a:solidFill>
                  <a:schemeClr val="tx1"/>
                </a:solidFill>
              </a:rPr>
              <a:t>thời</a:t>
            </a:r>
            <a:r>
              <a:rPr lang="en-US" altLang="en-US" sz="2200" dirty="0">
                <a:solidFill>
                  <a:schemeClr val="tx1"/>
                </a:solidFill>
              </a:rPr>
              <a:t> </a:t>
            </a:r>
            <a:r>
              <a:rPr lang="en-US" altLang="en-US" sz="2200" dirty="0" err="1">
                <a:solidFill>
                  <a:schemeClr val="tx1"/>
                </a:solidFill>
              </a:rPr>
              <a:t>điểm</a:t>
            </a:r>
            <a:r>
              <a:rPr lang="en-US" altLang="en-US" sz="2200" dirty="0">
                <a:solidFill>
                  <a:schemeClr val="tx1"/>
                </a:solidFill>
              </a:rPr>
              <a:t> </a:t>
            </a:r>
            <a:r>
              <a:rPr lang="en-US" altLang="en-US" sz="2200" dirty="0" err="1">
                <a:solidFill>
                  <a:schemeClr val="tx1"/>
                </a:solidFill>
              </a:rPr>
              <a:t>nguy</a:t>
            </a:r>
            <a:r>
              <a:rPr lang="en-US" altLang="en-US" sz="2200" dirty="0">
                <a:solidFill>
                  <a:schemeClr val="tx1"/>
                </a:solidFill>
              </a:rPr>
              <a:t> </a:t>
            </a:r>
            <a:r>
              <a:rPr lang="en-US" altLang="en-US" sz="2200" dirty="0" err="1">
                <a:solidFill>
                  <a:schemeClr val="tx1"/>
                </a:solidFill>
              </a:rPr>
              <a:t>cơ</a:t>
            </a:r>
            <a:r>
              <a:rPr lang="en-US" altLang="en-US" sz="2200" dirty="0">
                <a:solidFill>
                  <a:schemeClr val="tx1"/>
                </a:solidFill>
              </a:rPr>
              <a:t> </a:t>
            </a:r>
            <a:r>
              <a:rPr lang="en-US" altLang="en-US" sz="2200" dirty="0" err="1">
                <a:solidFill>
                  <a:schemeClr val="tx1"/>
                </a:solidFill>
              </a:rPr>
              <a:t>cao</a:t>
            </a:r>
            <a:r>
              <a:rPr lang="en-US" altLang="en-US" sz="2200" dirty="0">
                <a:solidFill>
                  <a:schemeClr val="tx1"/>
                </a:solidFill>
              </a:rPr>
              <a:t> (TXT-PHE </a:t>
            </a:r>
            <a:r>
              <a:rPr lang="en-US" altLang="en-US" sz="2200" dirty="0" err="1">
                <a:solidFill>
                  <a:schemeClr val="tx1"/>
                </a:solidFill>
              </a:rPr>
              <a:t>TXT-PHE</a:t>
            </a:r>
            <a:r>
              <a:rPr lang="en-US" altLang="en-US" sz="2200" dirty="0">
                <a:solidFill>
                  <a:schemeClr val="tx1"/>
                </a:solidFill>
              </a:rPr>
              <a:t> </a:t>
            </a:r>
            <a:r>
              <a:rPr lang="en-US" altLang="en-US" sz="2200" dirty="0" err="1">
                <a:solidFill>
                  <a:schemeClr val="tx1"/>
                </a:solidFill>
              </a:rPr>
              <a:t>và</a:t>
            </a:r>
            <a:r>
              <a:rPr lang="en-US" altLang="en-US" sz="2200" dirty="0">
                <a:solidFill>
                  <a:schemeClr val="tx1"/>
                </a:solidFill>
              </a:rPr>
              <a:t> TXT-</a:t>
            </a:r>
            <a:r>
              <a:rPr lang="en-US" altLang="en-US" sz="2200" dirty="0" err="1">
                <a:solidFill>
                  <a:schemeClr val="tx1"/>
                </a:solidFill>
              </a:rPr>
              <a:t>Tự</a:t>
            </a:r>
            <a:r>
              <a:rPr lang="en-US" altLang="en-US" sz="2200" dirty="0">
                <a:solidFill>
                  <a:schemeClr val="tx1"/>
                </a:solidFill>
              </a:rPr>
              <a:t> </a:t>
            </a:r>
            <a:r>
              <a:rPr lang="en-US" altLang="en-US" sz="2200" dirty="0" err="1">
                <a:solidFill>
                  <a:schemeClr val="tx1"/>
                </a:solidFill>
              </a:rPr>
              <a:t>động</a:t>
            </a:r>
            <a:r>
              <a:rPr lang="en-US" altLang="en-US" sz="2200" dirty="0">
                <a:solidFill>
                  <a:schemeClr val="tx1"/>
                </a:solidFill>
              </a:rPr>
              <a:t>):</a:t>
            </a:r>
          </a:p>
          <a:p>
            <a:pPr lvl="2">
              <a:buFont typeface="Wingdings" panose="05000000000000000000" pitchFamily="2" charset="2"/>
              <a:buChar char="§"/>
              <a:defRPr/>
            </a:pPr>
            <a:r>
              <a:rPr lang="en-US" altLang="en-US" sz="1800" dirty="0" err="1">
                <a:solidFill>
                  <a:schemeClr val="tx1"/>
                </a:solidFill>
              </a:rPr>
              <a:t>Thứ</a:t>
            </a:r>
            <a:r>
              <a:rPr lang="en-US" altLang="en-US" sz="1800" dirty="0">
                <a:solidFill>
                  <a:schemeClr val="tx1"/>
                </a:solidFill>
              </a:rPr>
              <a:t> 2 </a:t>
            </a:r>
            <a:r>
              <a:rPr lang="en-US" altLang="en-US" sz="1800" dirty="0" err="1">
                <a:solidFill>
                  <a:schemeClr val="tx1"/>
                </a:solidFill>
              </a:rPr>
              <a:t>và</a:t>
            </a:r>
            <a:r>
              <a:rPr lang="en-US" altLang="en-US" sz="1800" dirty="0">
                <a:solidFill>
                  <a:schemeClr val="tx1"/>
                </a:solidFill>
              </a:rPr>
              <a:t> </a:t>
            </a:r>
            <a:r>
              <a:rPr lang="en-US" altLang="en-US" sz="1800" dirty="0" err="1">
                <a:solidFill>
                  <a:schemeClr val="tx1"/>
                </a:solidFill>
              </a:rPr>
              <a:t>Thứ</a:t>
            </a:r>
            <a:r>
              <a:rPr lang="en-US" altLang="en-US" sz="1800" dirty="0">
                <a:solidFill>
                  <a:schemeClr val="tx1"/>
                </a:solidFill>
              </a:rPr>
              <a:t> 3 12:00 PM </a:t>
            </a:r>
            <a:r>
              <a:rPr lang="en-US" altLang="en-US" sz="1800" dirty="0" err="1">
                <a:solidFill>
                  <a:schemeClr val="tx1"/>
                </a:solidFill>
              </a:rPr>
              <a:t>đến</a:t>
            </a:r>
            <a:r>
              <a:rPr lang="en-US" altLang="en-US" sz="1800" dirty="0">
                <a:solidFill>
                  <a:schemeClr val="tx1"/>
                </a:solidFill>
              </a:rPr>
              <a:t> 8:00 PM</a:t>
            </a:r>
          </a:p>
          <a:p>
            <a:pPr lvl="2">
              <a:buFont typeface="Wingdings" panose="05000000000000000000" pitchFamily="2" charset="2"/>
              <a:buChar char="§"/>
              <a:defRPr/>
            </a:pPr>
            <a:r>
              <a:rPr lang="en-US" altLang="en-US" sz="1800" dirty="0" err="1">
                <a:solidFill>
                  <a:schemeClr val="tx1"/>
                </a:solidFill>
              </a:rPr>
              <a:t>Thứ</a:t>
            </a:r>
            <a:r>
              <a:rPr lang="en-US" altLang="en-US" sz="1800" dirty="0">
                <a:solidFill>
                  <a:schemeClr val="tx1"/>
                </a:solidFill>
              </a:rPr>
              <a:t> 4 </a:t>
            </a:r>
            <a:r>
              <a:rPr lang="en-US" altLang="en-US" sz="1800" dirty="0" err="1">
                <a:solidFill>
                  <a:schemeClr val="tx1"/>
                </a:solidFill>
              </a:rPr>
              <a:t>và</a:t>
            </a:r>
            <a:r>
              <a:rPr lang="en-US" altLang="en-US" sz="1800" dirty="0">
                <a:solidFill>
                  <a:schemeClr val="tx1"/>
                </a:solidFill>
              </a:rPr>
              <a:t> </a:t>
            </a:r>
            <a:r>
              <a:rPr lang="en-US" altLang="en-US" sz="1800" dirty="0" err="1">
                <a:solidFill>
                  <a:schemeClr val="tx1"/>
                </a:solidFill>
              </a:rPr>
              <a:t>Thứ</a:t>
            </a:r>
            <a:r>
              <a:rPr lang="en-US" altLang="en-US" sz="1800" dirty="0">
                <a:solidFill>
                  <a:schemeClr val="tx1"/>
                </a:solidFill>
              </a:rPr>
              <a:t> 5 12:00 PM </a:t>
            </a:r>
            <a:r>
              <a:rPr lang="en-US" altLang="en-US" sz="1800" dirty="0" err="1">
                <a:solidFill>
                  <a:schemeClr val="tx1"/>
                </a:solidFill>
              </a:rPr>
              <a:t>đến</a:t>
            </a:r>
            <a:r>
              <a:rPr lang="en-US" altLang="en-US" sz="1800" dirty="0">
                <a:solidFill>
                  <a:schemeClr val="tx1"/>
                </a:solidFill>
              </a:rPr>
              <a:t> 1:00 AM</a:t>
            </a:r>
          </a:p>
          <a:p>
            <a:pPr lvl="2">
              <a:buFont typeface="Wingdings" panose="05000000000000000000" pitchFamily="2" charset="2"/>
              <a:buChar char="§"/>
              <a:defRPr/>
            </a:pPr>
            <a:r>
              <a:rPr lang="en-US" altLang="en-US" sz="1800" dirty="0" err="1">
                <a:solidFill>
                  <a:schemeClr val="tx1"/>
                </a:solidFill>
              </a:rPr>
              <a:t>Thứ</a:t>
            </a:r>
            <a:r>
              <a:rPr lang="en-US" altLang="en-US" sz="1800" dirty="0">
                <a:solidFill>
                  <a:schemeClr val="tx1"/>
                </a:solidFill>
              </a:rPr>
              <a:t> 6 12:00 PM </a:t>
            </a:r>
            <a:r>
              <a:rPr lang="en-US" altLang="en-US" sz="1800" dirty="0" err="1">
                <a:solidFill>
                  <a:schemeClr val="tx1"/>
                </a:solidFill>
              </a:rPr>
              <a:t>đến</a:t>
            </a:r>
            <a:r>
              <a:rPr lang="en-US" altLang="en-US" sz="1800" dirty="0">
                <a:solidFill>
                  <a:schemeClr val="tx1"/>
                </a:solidFill>
              </a:rPr>
              <a:t> 2:00 AM</a:t>
            </a:r>
          </a:p>
          <a:p>
            <a:pPr lvl="2">
              <a:buFont typeface="Wingdings" panose="05000000000000000000" pitchFamily="2" charset="2"/>
              <a:buChar char="§"/>
              <a:defRPr/>
            </a:pPr>
            <a:r>
              <a:rPr lang="en-US" altLang="en-US" sz="1800" dirty="0" err="1">
                <a:solidFill>
                  <a:schemeClr val="tx1"/>
                </a:solidFill>
              </a:rPr>
              <a:t>Thứ</a:t>
            </a:r>
            <a:r>
              <a:rPr lang="en-US" altLang="en-US" sz="1800" dirty="0">
                <a:solidFill>
                  <a:schemeClr val="tx1"/>
                </a:solidFill>
              </a:rPr>
              <a:t> 7 3:30 PM </a:t>
            </a:r>
            <a:r>
              <a:rPr lang="en-US" altLang="en-US" sz="1800" dirty="0" err="1">
                <a:solidFill>
                  <a:schemeClr val="tx1"/>
                </a:solidFill>
              </a:rPr>
              <a:t>đến</a:t>
            </a:r>
            <a:r>
              <a:rPr lang="en-US" altLang="en-US" sz="1800" dirty="0">
                <a:solidFill>
                  <a:schemeClr val="tx1"/>
                </a:solidFill>
              </a:rPr>
              <a:t> 2:00 AM</a:t>
            </a:r>
          </a:p>
          <a:p>
            <a:pPr lvl="2">
              <a:buFont typeface="Wingdings" panose="05000000000000000000" pitchFamily="2" charset="2"/>
              <a:buChar char="§"/>
              <a:defRPr/>
            </a:pPr>
            <a:r>
              <a:rPr lang="en-US" altLang="en-US" sz="1800" dirty="0" err="1">
                <a:solidFill>
                  <a:schemeClr val="tx1"/>
                </a:solidFill>
              </a:rPr>
              <a:t>Chủ</a:t>
            </a:r>
            <a:r>
              <a:rPr lang="en-US" altLang="en-US" sz="1800" dirty="0">
                <a:solidFill>
                  <a:schemeClr val="tx1"/>
                </a:solidFill>
              </a:rPr>
              <a:t> </a:t>
            </a:r>
            <a:r>
              <a:rPr lang="en-US" altLang="en-US" sz="1800" dirty="0" err="1">
                <a:solidFill>
                  <a:schemeClr val="tx1"/>
                </a:solidFill>
              </a:rPr>
              <a:t>nhật</a:t>
            </a:r>
            <a:r>
              <a:rPr lang="en-US" altLang="en-US" sz="1800" dirty="0">
                <a:solidFill>
                  <a:schemeClr val="tx1"/>
                </a:solidFill>
              </a:rPr>
              <a:t> 3:30 PM </a:t>
            </a:r>
            <a:r>
              <a:rPr lang="en-US" altLang="en-US" sz="1800" dirty="0" err="1">
                <a:solidFill>
                  <a:schemeClr val="tx1"/>
                </a:solidFill>
              </a:rPr>
              <a:t>đến</a:t>
            </a:r>
            <a:r>
              <a:rPr lang="en-US" altLang="en-US" sz="1800" dirty="0">
                <a:solidFill>
                  <a:schemeClr val="tx1"/>
                </a:solidFill>
              </a:rPr>
              <a:t> 12:00 </a:t>
            </a:r>
          </a:p>
          <a:p>
            <a:pPr marL="342900" lvl="2" indent="-342900">
              <a:buFont typeface="Arial" panose="020B0604020202020204" pitchFamily="34" charset="0"/>
              <a:buChar char="•"/>
              <a:defRPr/>
            </a:pPr>
            <a:endParaRPr lang="en-US" altLang="en-US" sz="1200" dirty="0">
              <a:solidFill>
                <a:schemeClr val="tx1"/>
              </a:solidFill>
            </a:endParaRPr>
          </a:p>
          <a:p>
            <a:pPr marL="914400" lvl="2" indent="0">
              <a:buFontTx/>
              <a:buNone/>
              <a:defRPr/>
            </a:pPr>
            <a:endParaRPr lang="en-US" altLang="en-US" sz="1200" dirty="0">
              <a:solidFill>
                <a:schemeClr val="tx1"/>
              </a:solidFill>
            </a:endParaRPr>
          </a:p>
          <a:p>
            <a:pPr marL="914400" lvl="2" indent="0">
              <a:buFontTx/>
              <a:buNone/>
              <a:defRPr/>
            </a:pPr>
            <a:endParaRPr lang="en-US" altLang="en-US" sz="1200" dirty="0">
              <a:solidFill>
                <a:schemeClr val="tx1"/>
              </a:solidFill>
            </a:endParaRPr>
          </a:p>
          <a:p>
            <a:pPr marL="914400" lvl="2" indent="0">
              <a:buFontTx/>
              <a:buNone/>
              <a:defRPr/>
            </a:pPr>
            <a:endParaRPr lang="en-US" altLang="en-US" sz="1200" dirty="0">
              <a:solidFill>
                <a:schemeClr val="tx1"/>
              </a:solidFill>
            </a:endParaRPr>
          </a:p>
          <a:p>
            <a:pPr marL="914400" lvl="2" indent="0">
              <a:buFontTx/>
              <a:buNone/>
              <a:defRPr/>
            </a:pPr>
            <a:endParaRPr lang="en-US" altLang="en-US" sz="1200" dirty="0">
              <a:solidFill>
                <a:schemeClr val="tx1"/>
              </a:solidFill>
            </a:endParaRPr>
          </a:p>
          <a:p>
            <a:pPr marL="457200" lvl="1" indent="0">
              <a:buFontTx/>
              <a:buNone/>
              <a:defRPr/>
            </a:pPr>
            <a:endParaRPr lang="en-US" altLang="en-US" sz="2000" dirty="0">
              <a:solidFill>
                <a:schemeClr val="tx1"/>
              </a:solidFill>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0"/>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Đặc</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điểm</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chính</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của</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nền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tảng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công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nghệ</a:t>
            </a:r>
            <a:endParaRPr lang="en-US" sz="3200" b="1" dirty="0">
              <a:solidFill>
                <a:schemeClr val="tx1"/>
              </a:solidFill>
              <a:effectLst>
                <a:outerShdw blurRad="38100" dist="38100" dir="2700000" algn="tl">
                  <a:srgbClr val="000000">
                    <a:alpha val="43137"/>
                  </a:srgbClr>
                </a:outerShdw>
              </a:effectLst>
            </a:endParaRPr>
          </a:p>
        </p:txBody>
      </p:sp>
      <p:sp>
        <p:nvSpPr>
          <p:cNvPr id="30723" name="Rectangle 6"/>
          <p:cNvSpPr>
            <a:spLocks noChangeArrowheads="1"/>
          </p:cNvSpPr>
          <p:nvPr/>
        </p:nvSpPr>
        <p:spPr bwMode="auto">
          <a:xfrm>
            <a:off x="233363" y="33516888"/>
            <a:ext cx="10482262" cy="495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454" tIns="43727" rIns="87454" bIns="43727">
            <a:spAutoFit/>
          </a:bodyPr>
          <a:lstStyle>
            <a:lvl1pPr marL="342900" indent="-6350">
              <a:spcBef>
                <a:spcPct val="20000"/>
              </a:spcBef>
              <a:buChar char="•"/>
              <a:defRPr sz="3200">
                <a:solidFill>
                  <a:schemeClr val="bg1"/>
                </a:solidFill>
                <a:latin typeface="Arial" panose="020B0604020202020204" pitchFamily="34" charset="0"/>
              </a:defRPr>
            </a:lvl1pPr>
            <a:lvl2pPr marL="762000">
              <a:spcBef>
                <a:spcPct val="20000"/>
              </a:spcBef>
              <a:buChar char="–"/>
              <a:defRPr sz="2800">
                <a:solidFill>
                  <a:schemeClr val="bg1"/>
                </a:solidFill>
                <a:latin typeface="Arial" panose="020B0604020202020204" pitchFamily="34" charset="0"/>
              </a:defRPr>
            </a:lvl2pPr>
            <a:lvl3pPr marL="174498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pPr>
            <a:r>
              <a:rPr lang="en-US" altLang="en-US" sz="2000">
                <a:ea typeface="MS PGothic" panose="020B0600070205080204" pitchFamily="34" charset="-128"/>
              </a:rPr>
              <a:t>Programmed by Dimagi Inc. (www.dimagi.com) </a:t>
            </a:r>
          </a:p>
          <a:p>
            <a:pPr eaLnBrk="1" hangingPunct="1">
              <a:spcBef>
                <a:spcPct val="0"/>
              </a:spcBef>
            </a:pPr>
            <a:r>
              <a:rPr lang="en-US" altLang="en-US" sz="2000">
                <a:ea typeface="MS PGothic" panose="020B0600070205080204" pitchFamily="34" charset="-128"/>
              </a:rPr>
              <a:t>Message Banks (Libraries) </a:t>
            </a:r>
          </a:p>
          <a:p>
            <a:pPr lvl="1" eaLnBrk="1" hangingPunct="1">
              <a:spcBef>
                <a:spcPct val="0"/>
              </a:spcBef>
              <a:buFont typeface="Wingdings" panose="05000000000000000000" pitchFamily="2" charset="2"/>
              <a:buChar char="Ø"/>
            </a:pPr>
            <a:r>
              <a:rPr lang="en-US" altLang="en-US" sz="2000">
                <a:ea typeface="MS PGothic" panose="020B0600070205080204" pitchFamily="34" charset="-128"/>
              </a:rPr>
              <a:t>Searchable by key words and sortable by risk profiles for real-time selection of messages by PHEs</a:t>
            </a:r>
          </a:p>
          <a:p>
            <a:pPr lvl="1" eaLnBrk="1" hangingPunct="1">
              <a:spcBef>
                <a:spcPct val="0"/>
              </a:spcBef>
              <a:buFontTx/>
              <a:buNone/>
            </a:pPr>
            <a:endParaRPr lang="en-US" altLang="en-US" sz="1200">
              <a:ea typeface="MS PGothic" panose="020B0600070205080204" pitchFamily="34" charset="-128"/>
            </a:endParaRPr>
          </a:p>
          <a:p>
            <a:pPr eaLnBrk="1" hangingPunct="1">
              <a:spcBef>
                <a:spcPct val="0"/>
              </a:spcBef>
            </a:pPr>
            <a:r>
              <a:rPr lang="en-US" altLang="en-US" sz="2000">
                <a:ea typeface="MS PGothic" panose="020B0600070205080204" pitchFamily="34" charset="-128"/>
              </a:rPr>
              <a:t>Chat Windows </a:t>
            </a:r>
          </a:p>
          <a:p>
            <a:pPr lvl="1" eaLnBrk="1" hangingPunct="1">
              <a:spcBef>
                <a:spcPct val="0"/>
              </a:spcBef>
              <a:buFont typeface="Wingdings" panose="05000000000000000000" pitchFamily="2" charset="2"/>
              <a:buChar char="Ø"/>
            </a:pPr>
            <a:r>
              <a:rPr lang="en-US" altLang="en-US" sz="2000">
                <a:ea typeface="MS PGothic" panose="020B0600070205080204" pitchFamily="34" charset="-128"/>
              </a:rPr>
              <a:t>Participant’s risk profiles are displayed to allow PHEs to easily select (from message bank) and/or craft (extemporaneous) tailored responses in real time</a:t>
            </a:r>
          </a:p>
          <a:p>
            <a:pPr lvl="1" eaLnBrk="1" hangingPunct="1">
              <a:spcBef>
                <a:spcPct val="0"/>
              </a:spcBef>
              <a:buFont typeface="Wingdings" panose="05000000000000000000" pitchFamily="2" charset="2"/>
              <a:buChar char="Ø"/>
            </a:pPr>
            <a:r>
              <a:rPr lang="en-US" altLang="en-US" sz="2000">
                <a:ea typeface="MS PGothic" panose="020B0600070205080204" pitchFamily="34" charset="-128"/>
              </a:rPr>
              <a:t>Message histories in chat windows allow different PHEs to maintain continuity of personalized responses</a:t>
            </a:r>
          </a:p>
          <a:p>
            <a:pPr lvl="1" eaLnBrk="1" hangingPunct="1">
              <a:spcBef>
                <a:spcPct val="0"/>
              </a:spcBef>
              <a:buFont typeface="Wingdings" panose="05000000000000000000" pitchFamily="2" charset="2"/>
              <a:buChar char="Ø"/>
            </a:pPr>
            <a:endParaRPr lang="en-US" altLang="en-US" sz="1200">
              <a:ea typeface="MS PGothic" panose="020B0600070205080204" pitchFamily="34" charset="-128"/>
            </a:endParaRPr>
          </a:p>
          <a:p>
            <a:pPr eaLnBrk="1" hangingPunct="1">
              <a:spcBef>
                <a:spcPct val="0"/>
              </a:spcBef>
            </a:pPr>
            <a:r>
              <a:rPr lang="en-US" altLang="en-US" sz="2000">
                <a:ea typeface="MS PGothic" panose="020B0600070205080204" pitchFamily="34" charset="-128"/>
              </a:rPr>
              <a:t>Message Logs (Reports)</a:t>
            </a:r>
          </a:p>
          <a:p>
            <a:pPr lvl="1" eaLnBrk="1" hangingPunct="1">
              <a:spcBef>
                <a:spcPct val="0"/>
              </a:spcBef>
              <a:buFont typeface="Wingdings" panose="05000000000000000000" pitchFamily="2" charset="2"/>
              <a:buChar char="Ø"/>
            </a:pPr>
            <a:r>
              <a:rPr lang="en-US" altLang="en-US" sz="2000">
                <a:ea typeface="MS PGothic" panose="020B0600070205080204" pitchFamily="34" charset="-128"/>
              </a:rPr>
              <a:t>Enables supervisor to monitor and support PHEs</a:t>
            </a:r>
          </a:p>
          <a:p>
            <a:pPr lvl="2" eaLnBrk="1" hangingPunct="1">
              <a:spcBef>
                <a:spcPct val="0"/>
              </a:spcBef>
              <a:buFont typeface="Wingdings" panose="05000000000000000000" pitchFamily="2" charset="2"/>
              <a:buChar char="v"/>
            </a:pPr>
            <a:r>
              <a:rPr lang="en-US" altLang="en-US" sz="2000">
                <a:ea typeface="MS PGothic" panose="020B0600070205080204" pitchFamily="34" charset="-128"/>
              </a:rPr>
              <a:t>PHEs receive feedback regarding boundaries, tone, timeliness, etc. </a:t>
            </a:r>
          </a:p>
          <a:p>
            <a:pPr lvl="1" eaLnBrk="1" hangingPunct="1">
              <a:spcBef>
                <a:spcPct val="0"/>
              </a:spcBef>
              <a:buFont typeface="Wingdings" panose="05000000000000000000" pitchFamily="2" charset="2"/>
              <a:buChar char="Ø"/>
            </a:pPr>
            <a:r>
              <a:rPr lang="en-US" altLang="en-US" sz="2000">
                <a:ea typeface="MS PGothic" panose="020B0600070205080204" pitchFamily="34" charset="-128"/>
              </a:rPr>
              <a:t>Archived for content analysis and dose/exposure analyses</a:t>
            </a:r>
          </a:p>
          <a:p>
            <a:pPr lvl="1" eaLnBrk="1" hangingPunct="1">
              <a:spcBef>
                <a:spcPct val="0"/>
              </a:spcBef>
              <a:buFont typeface="Wingdings" panose="05000000000000000000" pitchFamily="2" charset="2"/>
              <a:buChar char="Ø"/>
            </a:pPr>
            <a:endParaRPr lang="en-US" altLang="en-US" sz="1200">
              <a:ea typeface="MS PGothic" panose="020B0600070205080204" pitchFamily="34" charset="-128"/>
            </a:endParaRPr>
          </a:p>
          <a:p>
            <a:pPr eaLnBrk="1" hangingPunct="1">
              <a:spcBef>
                <a:spcPct val="0"/>
              </a:spcBef>
            </a:pPr>
            <a:r>
              <a:rPr lang="en-US" altLang="en-US" sz="2000">
                <a:ea typeface="MS PGothic" panose="020B0600070205080204" pitchFamily="34" charset="-128"/>
              </a:rPr>
              <a:t>Error reports in near real-time for system problems</a:t>
            </a:r>
          </a:p>
        </p:txBody>
      </p:sp>
      <p:sp>
        <p:nvSpPr>
          <p:cNvPr id="8" name="Content Placeholder 7"/>
          <p:cNvSpPr>
            <a:spLocks noGrp="1"/>
          </p:cNvSpPr>
          <p:nvPr>
            <p:ph idx="1"/>
          </p:nvPr>
        </p:nvSpPr>
        <p:spPr>
          <a:xfrm>
            <a:off x="233363" y="989347"/>
            <a:ext cx="8736012" cy="5749290"/>
          </a:xfrm>
        </p:spPr>
        <p:txBody>
          <a:bodyPr lIns="87454" tIns="43727" rIns="87454" bIns="43727">
            <a:spAutoFit/>
          </a:bodyPr>
          <a:lstStyle/>
          <a:p>
            <a:pPr marL="679450">
              <a:spcBef>
                <a:spcPts val="0"/>
              </a:spcBef>
              <a:buFont typeface="Wingdings" panose="05000000000000000000" pitchFamily="2" charset="2"/>
              <a:buChar char="Ø"/>
              <a:defRPr/>
            </a:pPr>
            <a:r>
              <a:rPr lang="en-US" altLang="en-US" sz="2000" dirty="0" err="1">
                <a:solidFill>
                  <a:schemeClr val="tx1"/>
                </a:solidFill>
                <a:ea typeface="MS PGothic" panose="020B0600070205080204" pitchFamily="34" charset="-128"/>
                <a:cs typeface="Arial" panose="020B0604020202020204" pitchFamily="34" charset="0"/>
              </a:rPr>
              <a:t>Lập</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trình</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bởi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Dimagi</a:t>
            </a:r>
            <a:r>
              <a:rPr lang="en-US" altLang="en-US" sz="2000" dirty="0">
                <a:solidFill>
                  <a:schemeClr val="tx1"/>
                </a:solidFill>
                <a:ea typeface="MS PGothic" panose="020B0600070205080204" pitchFamily="34" charset="-128"/>
                <a:cs typeface="Arial" panose="020B0604020202020204" pitchFamily="34" charset="0"/>
              </a:rPr>
              <a:t> Inc. (www.dimagi.com) </a:t>
            </a:r>
          </a:p>
          <a:p>
            <a:pPr marL="679450">
              <a:spcBef>
                <a:spcPts val="0"/>
              </a:spcBef>
              <a:buFont typeface="Wingdings" panose="05000000000000000000" pitchFamily="2" charset="2"/>
              <a:buChar char="Ø"/>
              <a:defRPr/>
            </a:pPr>
            <a:r>
              <a:rPr lang="en-US" altLang="en-US" sz="2000" dirty="0" err="1">
                <a:solidFill>
                  <a:schemeClr val="tx1"/>
                </a:solidFill>
                <a:ea typeface="MS PGothic" panose="020B0600070205080204" pitchFamily="34" charset="-128"/>
                <a:cs typeface="Arial" panose="020B0604020202020204" pitchFamily="34" charset="0"/>
              </a:rPr>
              <a:t>Ngân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hàng</a:t>
            </a:r>
            <a:r>
              <a:rPr lang="en-US" altLang="en-US" sz="2000" dirty="0">
                <a:solidFill>
                  <a:schemeClr val="tx1"/>
                </a:solidFill>
                <a:ea typeface="MS PGothic" panose="020B0600070205080204" pitchFamily="34" charset="-128"/>
                <a:cs typeface="Arial" panose="020B0604020202020204" pitchFamily="34" charset="0"/>
              </a:rPr>
              <a:t> tin </a:t>
            </a:r>
            <a:r>
              <a:rPr lang="en-US" altLang="en-US" sz="2000" dirty="0" err="1">
                <a:solidFill>
                  <a:schemeClr val="tx1"/>
                </a:solidFill>
                <a:ea typeface="MS PGothic" panose="020B0600070205080204" pitchFamily="34" charset="-128"/>
                <a:cs typeface="Arial" panose="020B0604020202020204" pitchFamily="34" charset="0"/>
              </a:rPr>
              <a:t>nhắn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Thư</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viện</a:t>
            </a:r>
            <a:r>
              <a:rPr lang="en-US" altLang="en-US" sz="2000" dirty="0">
                <a:solidFill>
                  <a:schemeClr val="tx1"/>
                </a:solidFill>
                <a:ea typeface="MS PGothic" panose="020B0600070205080204" pitchFamily="34" charset="-128"/>
                <a:cs typeface="Arial" panose="020B0604020202020204" pitchFamily="34" charset="0"/>
              </a:rPr>
              <a:t>) </a:t>
            </a:r>
          </a:p>
          <a:p>
            <a:pPr marL="819150" lvl="1" indent="-342900">
              <a:spcBef>
                <a:spcPts val="0"/>
              </a:spcBef>
              <a:buFont typeface="Wingdings" panose="05000000000000000000" pitchFamily="2" charset="2"/>
              <a:buChar char="§"/>
              <a:defRPr/>
            </a:pPr>
            <a:r>
              <a:rPr lang="en-US" altLang="en-US" sz="2000" dirty="0" err="1">
                <a:solidFill>
                  <a:schemeClr val="tx1"/>
                </a:solidFill>
                <a:ea typeface="MS PGothic" panose="020B0600070205080204" pitchFamily="34" charset="-128"/>
                <a:cs typeface="Arial" panose="020B0604020202020204" pitchFamily="34" charset="0"/>
              </a:rPr>
              <a:t>Có</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thể</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tìm</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kiếm</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được</a:t>
            </a:r>
            <a:r>
              <a:rPr lang="en-US" altLang="en-US" sz="2000" dirty="0">
                <a:solidFill>
                  <a:schemeClr val="tx1"/>
                </a:solidFill>
                <a:ea typeface="MS PGothic" panose="020B0600070205080204" pitchFamily="34" charset="-128"/>
                <a:cs typeface="Arial" panose="020B0604020202020204" pitchFamily="34" charset="0"/>
              </a:rPr>
              <a:t> qua </a:t>
            </a:r>
            <a:r>
              <a:rPr lang="en-US" altLang="en-US" sz="2000" dirty="0" err="1">
                <a:solidFill>
                  <a:schemeClr val="tx1"/>
                </a:solidFill>
                <a:ea typeface="MS PGothic" panose="020B0600070205080204" pitchFamily="34" charset="-128"/>
                <a:cs typeface="Arial" panose="020B0604020202020204" pitchFamily="34" charset="0"/>
              </a:rPr>
              <a:t>từ</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khóa</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và</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có</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thể</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sắp</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xếp</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được</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theo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nguy</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cơ</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sẵn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có</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trong</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quá</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trình</a:t>
            </a:r>
            <a:r>
              <a:rPr lang="en-US" altLang="en-US" sz="2000" dirty="0">
                <a:solidFill>
                  <a:schemeClr val="tx1"/>
                </a:solidFill>
                <a:ea typeface="MS PGothic" panose="020B0600070205080204" pitchFamily="34" charset="-128"/>
                <a:cs typeface="Arial" panose="020B0604020202020204" pitchFamily="34" charset="0"/>
              </a:rPr>
              <a:t> Giáo dục viên đồng đẳng </a:t>
            </a:r>
            <a:r>
              <a:rPr lang="en-US" altLang="en-US" sz="2000" dirty="0" err="1">
                <a:solidFill>
                  <a:schemeClr val="tx1"/>
                </a:solidFill>
                <a:ea typeface="MS PGothic" panose="020B0600070205080204" pitchFamily="34" charset="-128"/>
                <a:cs typeface="Arial" panose="020B0604020202020204" pitchFamily="34" charset="0"/>
              </a:rPr>
              <a:t>lựa</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chọn</a:t>
            </a:r>
            <a:r>
              <a:rPr lang="en-US" altLang="en-US" sz="2000" dirty="0">
                <a:solidFill>
                  <a:schemeClr val="tx1"/>
                </a:solidFill>
                <a:ea typeface="MS PGothic" panose="020B0600070205080204" pitchFamily="34" charset="-128"/>
                <a:cs typeface="Arial" panose="020B0604020202020204" pitchFamily="34" charset="0"/>
              </a:rPr>
              <a:t> tin </a:t>
            </a:r>
            <a:r>
              <a:rPr lang="en-US" altLang="en-US" sz="2000" dirty="0" err="1">
                <a:solidFill>
                  <a:schemeClr val="tx1"/>
                </a:solidFill>
                <a:ea typeface="MS PGothic" panose="020B0600070205080204" pitchFamily="34" charset="-128"/>
                <a:cs typeface="Arial" panose="020B0604020202020204" pitchFamily="34" charset="0"/>
              </a:rPr>
              <a:t>nhắn</a:t>
            </a:r>
            <a:endParaRPr lang="en-US" altLang="en-US" sz="2000" dirty="0">
              <a:solidFill>
                <a:schemeClr val="tx1"/>
              </a:solidFill>
              <a:ea typeface="MS PGothic" panose="020B0600070205080204" pitchFamily="34" charset="-128"/>
              <a:cs typeface="Arial" panose="020B0604020202020204" pitchFamily="34" charset="0"/>
            </a:endParaRPr>
          </a:p>
          <a:p>
            <a:pPr marL="762000" lvl="1">
              <a:spcBef>
                <a:spcPts val="0"/>
              </a:spcBef>
              <a:defRPr/>
            </a:pPr>
            <a:endParaRPr lang="en-US" altLang="en-US" sz="800" dirty="0">
              <a:solidFill>
                <a:schemeClr val="tx1"/>
              </a:solidFill>
              <a:ea typeface="MS PGothic" panose="020B0600070205080204" pitchFamily="34" charset="-128"/>
              <a:cs typeface="Arial" panose="020B0604020202020204" pitchFamily="34" charset="0"/>
            </a:endParaRPr>
          </a:p>
          <a:p>
            <a:pPr marL="679450">
              <a:spcBef>
                <a:spcPts val="0"/>
              </a:spcBef>
              <a:buFont typeface="Wingdings" panose="05000000000000000000" pitchFamily="2" charset="2"/>
              <a:buChar char="Ø"/>
              <a:defRPr/>
            </a:pPr>
            <a:r>
              <a:rPr lang="en-US" altLang="en-US" sz="2000" dirty="0" err="1">
                <a:solidFill>
                  <a:schemeClr val="tx1"/>
                </a:solidFill>
                <a:ea typeface="MS PGothic" panose="020B0600070205080204" pitchFamily="34" charset="-128"/>
                <a:cs typeface="Arial" panose="020B0604020202020204" pitchFamily="34" charset="0"/>
              </a:rPr>
              <a:t>Cửa</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sổ</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nhắn</a:t>
            </a:r>
            <a:r>
              <a:rPr lang="en-US" altLang="en-US" sz="2000" dirty="0">
                <a:solidFill>
                  <a:schemeClr val="tx1"/>
                </a:solidFill>
                <a:ea typeface="MS PGothic" panose="020B0600070205080204" pitchFamily="34" charset="-128"/>
                <a:cs typeface="Arial" panose="020B0604020202020204" pitchFamily="34" charset="0"/>
              </a:rPr>
              <a:t> tin</a:t>
            </a:r>
          </a:p>
          <a:p>
            <a:pPr marL="819150" lvl="1" indent="-342900">
              <a:spcBef>
                <a:spcPts val="0"/>
              </a:spcBef>
              <a:buFont typeface="Wingdings" panose="05000000000000000000" pitchFamily="2" charset="2"/>
              <a:buChar char="§"/>
              <a:defRPr/>
            </a:pPr>
            <a:r>
              <a:rPr lang="en-US" altLang="en-US" sz="2000" dirty="0" err="1">
                <a:solidFill>
                  <a:schemeClr val="tx1"/>
                </a:solidFill>
                <a:ea typeface="MS PGothic" panose="020B0600070205080204" pitchFamily="34" charset="-128"/>
                <a:cs typeface="Arial" panose="020B0604020202020204" pitchFamily="34" charset="0"/>
              </a:rPr>
              <a:t>Các</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nguy</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cơ</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sẵn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có</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của</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người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tham</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gia</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được</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trình</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bày</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sao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cho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a:solidFill>
                  <a:schemeClr val="tx1"/>
                </a:solidFill>
                <a:ea typeface="MS PGothic" panose="020B0600070205080204" pitchFamily="34" charset="-128"/>
                <a:cs typeface="Arial" panose="020B0604020202020204" pitchFamily="34" charset="0"/>
                <a:sym typeface="+mn-ea"/>
              </a:rPr>
              <a:t>Giáo dục viên đồng đẳng</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có</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thể</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dễ</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dàng</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lựa</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chọn</a:t>
            </a:r>
            <a:r>
              <a:rPr lang="en-US" altLang="en-US" sz="2000" dirty="0">
                <a:solidFill>
                  <a:schemeClr val="tx1"/>
                </a:solidFill>
                <a:ea typeface="MS PGothic" panose="020B0600070205080204" pitchFamily="34" charset="-128"/>
                <a:cs typeface="Arial" panose="020B0604020202020204" pitchFamily="34" charset="0"/>
              </a:rPr>
              <a:t> tin </a:t>
            </a:r>
            <a:r>
              <a:rPr lang="en-US" altLang="en-US" sz="2000" dirty="0" err="1">
                <a:solidFill>
                  <a:schemeClr val="tx1"/>
                </a:solidFill>
                <a:ea typeface="MS PGothic" panose="020B0600070205080204" pitchFamily="34" charset="-128"/>
                <a:cs typeface="Arial" panose="020B0604020202020204" pitchFamily="34" charset="0"/>
              </a:rPr>
              <a:t>nhắn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từ</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ngân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hàng</a:t>
            </a:r>
            <a:r>
              <a:rPr lang="en-US" altLang="en-US" sz="2000" dirty="0">
                <a:solidFill>
                  <a:schemeClr val="tx1"/>
                </a:solidFill>
                <a:ea typeface="MS PGothic" panose="020B0600070205080204" pitchFamily="34" charset="-128"/>
                <a:cs typeface="Arial" panose="020B0604020202020204" pitchFamily="34" charset="0"/>
              </a:rPr>
              <a:t> tin </a:t>
            </a:r>
            <a:r>
              <a:rPr lang="en-US" altLang="en-US" sz="2000" dirty="0" err="1">
                <a:solidFill>
                  <a:schemeClr val="tx1"/>
                </a:solidFill>
                <a:ea typeface="MS PGothic" panose="020B0600070205080204" pitchFamily="34" charset="-128"/>
                <a:cs typeface="Arial" panose="020B0604020202020204" pitchFamily="34" charset="0"/>
              </a:rPr>
              <a:t>nhắn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và</a:t>
            </a:r>
            <a:r>
              <a:rPr lang="en-US" altLang="en-US" sz="2000" dirty="0">
                <a:solidFill>
                  <a:schemeClr val="tx1"/>
                </a:solidFill>
                <a:ea typeface="MS PGothic" panose="020B0600070205080204" pitchFamily="34" charset="-128"/>
                <a:cs typeface="Arial" panose="020B0604020202020204" pitchFamily="34" charset="0"/>
              </a:rPr>
              <a:t>/</a:t>
            </a:r>
            <a:r>
              <a:rPr lang="en-US" altLang="en-US" sz="2000" dirty="0" err="1">
                <a:solidFill>
                  <a:schemeClr val="tx1"/>
                </a:solidFill>
                <a:ea typeface="MS PGothic" panose="020B0600070205080204" pitchFamily="34" charset="-128"/>
                <a:cs typeface="Arial" panose="020B0604020202020204" pitchFamily="34" charset="0"/>
              </a:rPr>
              <a:t>hoặc</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điều</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chỉnh</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phản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hồi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cho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phù</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hợp</a:t>
            </a:r>
            <a:endParaRPr lang="en-US" altLang="en-US" sz="2000" dirty="0">
              <a:solidFill>
                <a:schemeClr val="tx1"/>
              </a:solidFill>
              <a:ea typeface="MS PGothic" panose="020B0600070205080204" pitchFamily="34" charset="-128"/>
              <a:cs typeface="Arial" panose="020B0604020202020204" pitchFamily="34" charset="0"/>
            </a:endParaRPr>
          </a:p>
          <a:p>
            <a:pPr marL="819150" lvl="1" indent="-342900">
              <a:spcBef>
                <a:spcPts val="0"/>
              </a:spcBef>
              <a:buFont typeface="Wingdings" panose="05000000000000000000" pitchFamily="2" charset="2"/>
              <a:buChar char="§"/>
              <a:defRPr/>
            </a:pPr>
            <a:r>
              <a:rPr lang="en-US" altLang="en-US" sz="2000" dirty="0" err="1">
                <a:solidFill>
                  <a:schemeClr val="tx1"/>
                </a:solidFill>
                <a:ea typeface="MS PGothic" panose="020B0600070205080204" pitchFamily="34" charset="-128"/>
                <a:cs typeface="Arial" panose="020B0604020202020204" pitchFamily="34" charset="0"/>
              </a:rPr>
              <a:t>Lịch</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sử</a:t>
            </a:r>
            <a:r>
              <a:rPr lang="en-US" altLang="en-US" sz="2000" dirty="0">
                <a:solidFill>
                  <a:schemeClr val="tx1"/>
                </a:solidFill>
                <a:ea typeface="MS PGothic" panose="020B0600070205080204" pitchFamily="34" charset="-128"/>
                <a:cs typeface="Arial" panose="020B0604020202020204" pitchFamily="34" charset="0"/>
              </a:rPr>
              <a:t> tin </a:t>
            </a:r>
            <a:r>
              <a:rPr lang="en-US" altLang="en-US" sz="2000" dirty="0" err="1">
                <a:solidFill>
                  <a:schemeClr val="tx1"/>
                </a:solidFill>
                <a:ea typeface="MS PGothic" panose="020B0600070205080204" pitchFamily="34" charset="-128"/>
                <a:cs typeface="Arial" panose="020B0604020202020204" pitchFamily="34" charset="0"/>
              </a:rPr>
              <a:t>nhắn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trong</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cửa</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số</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trò</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chuyện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cho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phép</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các</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a:solidFill>
                  <a:schemeClr val="tx1"/>
                </a:solidFill>
                <a:ea typeface="MS PGothic" panose="020B0600070205080204" pitchFamily="34" charset="-128"/>
                <a:cs typeface="Arial" panose="020B0604020202020204" pitchFamily="34" charset="0"/>
                <a:sym typeface="+mn-ea"/>
              </a:rPr>
              <a:t>Giáo dục viên đồng đẳng</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khác</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nhau</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có</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thể</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đảm</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bảo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phản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hồi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liên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tục</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và</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mang</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tính</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riêng</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tư</a:t>
            </a:r>
            <a:r>
              <a:rPr lang="en-US" altLang="en-US" sz="2000" dirty="0">
                <a:solidFill>
                  <a:schemeClr val="tx1"/>
                </a:solidFill>
                <a:ea typeface="MS PGothic" panose="020B0600070205080204" pitchFamily="34" charset="-128"/>
                <a:cs typeface="Arial" panose="020B0604020202020204" pitchFamily="34" charset="0"/>
              </a:rPr>
              <a:t>. </a:t>
            </a:r>
            <a:endParaRPr lang="en-US" altLang="en-US" sz="800" dirty="0">
              <a:solidFill>
                <a:schemeClr val="tx1"/>
              </a:solidFill>
              <a:ea typeface="MS PGothic" panose="020B0600070205080204" pitchFamily="34" charset="-128"/>
              <a:cs typeface="Arial" panose="020B0604020202020204" pitchFamily="34" charset="0"/>
            </a:endParaRPr>
          </a:p>
          <a:p>
            <a:pPr marL="679450">
              <a:spcBef>
                <a:spcPts val="0"/>
              </a:spcBef>
              <a:buFont typeface="Wingdings" panose="05000000000000000000" pitchFamily="2" charset="2"/>
              <a:buChar char="Ø"/>
              <a:defRPr/>
            </a:pPr>
            <a:r>
              <a:rPr lang="en-US" altLang="en-US" sz="2000" dirty="0" err="1">
                <a:solidFill>
                  <a:schemeClr val="tx1"/>
                </a:solidFill>
                <a:ea typeface="MS PGothic" panose="020B0600070205080204" pitchFamily="34" charset="-128"/>
                <a:cs typeface="Arial" panose="020B0604020202020204" pitchFamily="34" charset="0"/>
              </a:rPr>
              <a:t>Nhật</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ký</a:t>
            </a:r>
            <a:r>
              <a:rPr lang="en-US" altLang="en-US" sz="2000" dirty="0">
                <a:solidFill>
                  <a:schemeClr val="tx1"/>
                </a:solidFill>
                <a:ea typeface="MS PGothic" panose="020B0600070205080204" pitchFamily="34" charset="-128"/>
                <a:cs typeface="Arial" panose="020B0604020202020204" pitchFamily="34" charset="0"/>
              </a:rPr>
              <a:t> tin </a:t>
            </a:r>
            <a:r>
              <a:rPr lang="en-US" altLang="en-US" sz="2000" dirty="0" err="1">
                <a:solidFill>
                  <a:schemeClr val="tx1"/>
                </a:solidFill>
                <a:ea typeface="MS PGothic" panose="020B0600070205080204" pitchFamily="34" charset="-128"/>
                <a:cs typeface="Arial" panose="020B0604020202020204" pitchFamily="34" charset="0"/>
              </a:rPr>
              <a:t>nhắn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báo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cáo</a:t>
            </a:r>
            <a:r>
              <a:rPr lang="en-US" altLang="en-US" sz="2000" dirty="0">
                <a:solidFill>
                  <a:schemeClr val="tx1"/>
                </a:solidFill>
                <a:ea typeface="MS PGothic" panose="020B0600070205080204" pitchFamily="34" charset="-128"/>
                <a:cs typeface="Arial" panose="020B0604020202020204" pitchFamily="34" charset="0"/>
              </a:rPr>
              <a:t>)</a:t>
            </a:r>
          </a:p>
          <a:p>
            <a:pPr marL="819150" lvl="1" indent="-342900">
              <a:spcBef>
                <a:spcPts val="0"/>
              </a:spcBef>
              <a:buFont typeface="Wingdings" panose="05000000000000000000" pitchFamily="2" charset="2"/>
              <a:buChar char="§"/>
              <a:defRPr/>
            </a:pPr>
            <a:r>
              <a:rPr lang="en-US" altLang="en-US" sz="2000" dirty="0">
                <a:solidFill>
                  <a:schemeClr val="tx1"/>
                </a:solidFill>
                <a:ea typeface="MS PGothic" panose="020B0600070205080204" pitchFamily="34" charset="-128"/>
                <a:cs typeface="Arial" panose="020B0604020202020204" pitchFamily="34" charset="0"/>
              </a:rPr>
              <a:t>Cho </a:t>
            </a:r>
            <a:r>
              <a:rPr lang="en-US" altLang="en-US" sz="2000" dirty="0" err="1">
                <a:solidFill>
                  <a:schemeClr val="tx1"/>
                </a:solidFill>
                <a:ea typeface="MS PGothic" panose="020B0600070205080204" pitchFamily="34" charset="-128"/>
                <a:cs typeface="Arial" panose="020B0604020202020204" pitchFamily="34" charset="0"/>
              </a:rPr>
              <a:t>phép</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giám</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sát</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viên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theo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dõi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và</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hỗ</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trợ</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a:solidFill>
                  <a:schemeClr val="tx1"/>
                </a:solidFill>
                <a:ea typeface="MS PGothic" panose="020B0600070205080204" pitchFamily="34" charset="-128"/>
                <a:cs typeface="Arial" panose="020B0604020202020204" pitchFamily="34" charset="0"/>
                <a:sym typeface="+mn-ea"/>
              </a:rPr>
              <a:t>Giáo dục viên đồng đẳng</a:t>
            </a:r>
            <a:endParaRPr lang="en-US" altLang="en-US" sz="2000" dirty="0">
              <a:solidFill>
                <a:schemeClr val="tx1"/>
              </a:solidFill>
              <a:ea typeface="MS PGothic" panose="020B0600070205080204" pitchFamily="34" charset="-128"/>
              <a:cs typeface="Arial" panose="020B0604020202020204" pitchFamily="34" charset="0"/>
            </a:endParaRPr>
          </a:p>
          <a:p>
            <a:pPr marL="1746250" lvl="2">
              <a:spcBef>
                <a:spcPts val="0"/>
              </a:spcBef>
              <a:buFont typeface="Wingdings" panose="05000000000000000000" pitchFamily="2" charset="2"/>
              <a:buChar char="v"/>
              <a:defRPr/>
            </a:pPr>
            <a:r>
              <a:rPr lang="en-US" altLang="en-US" sz="2000" dirty="0">
                <a:solidFill>
                  <a:schemeClr val="tx1"/>
                </a:solidFill>
                <a:ea typeface="MS PGothic" panose="020B0600070205080204" pitchFamily="34" charset="-128"/>
                <a:cs typeface="Arial" panose="020B0604020202020204" pitchFamily="34" charset="0"/>
                <a:sym typeface="+mn-ea"/>
              </a:rPr>
              <a:t>Giáo dục viên đồng đẳng</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nhận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phản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hồi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về</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hoàn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cảnh</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giọng</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điệu</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thời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gian</a:t>
            </a:r>
            <a:r>
              <a:rPr lang="en-US" altLang="en-US" sz="2000" dirty="0">
                <a:solidFill>
                  <a:schemeClr val="tx1"/>
                </a:solidFill>
                <a:ea typeface="MS PGothic" panose="020B0600070205080204" pitchFamily="34" charset="-128"/>
                <a:cs typeface="Arial" panose="020B0604020202020204" pitchFamily="34" charset="0"/>
              </a:rPr>
              <a:t>... </a:t>
            </a:r>
          </a:p>
          <a:p>
            <a:pPr marL="819150" lvl="1" indent="-342900">
              <a:spcBef>
                <a:spcPts val="0"/>
              </a:spcBef>
              <a:buFont typeface="Wingdings" panose="05000000000000000000" pitchFamily="2" charset="2"/>
              <a:buChar char="§"/>
              <a:defRPr/>
            </a:pPr>
            <a:r>
              <a:rPr lang="en-US" altLang="en-US" sz="2000" dirty="0" err="1">
                <a:solidFill>
                  <a:schemeClr val="tx1"/>
                </a:solidFill>
                <a:ea typeface="MS PGothic" panose="020B0600070205080204" pitchFamily="34" charset="-128"/>
                <a:cs typeface="Arial" panose="020B0604020202020204" pitchFamily="34" charset="0"/>
              </a:rPr>
              <a:t>Lưu</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trữ</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để</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phân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tích</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nội</a:t>
            </a:r>
            <a:r>
              <a:rPr lang="en-US" altLang="en-US" sz="2000" dirty="0">
                <a:solidFill>
                  <a:schemeClr val="tx1"/>
                </a:solidFill>
                <a:ea typeface="MS PGothic" panose="020B0600070205080204" pitchFamily="34" charset="-128"/>
                <a:cs typeface="Arial" panose="020B0604020202020204" pitchFamily="34" charset="0"/>
              </a:rPr>
              <a:t> dung </a:t>
            </a:r>
            <a:r>
              <a:rPr lang="en-US" altLang="en-US" sz="2000" dirty="0" err="1">
                <a:solidFill>
                  <a:schemeClr val="tx1"/>
                </a:solidFill>
                <a:ea typeface="MS PGothic" panose="020B0600070205080204" pitchFamily="34" charset="-128"/>
                <a:cs typeface="Arial" panose="020B0604020202020204" pitchFamily="34" charset="0"/>
              </a:rPr>
              <a:t>và</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phân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tích</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liều</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lượng</a:t>
            </a:r>
            <a:r>
              <a:rPr lang="en-US" altLang="en-US" sz="2000" dirty="0">
                <a:solidFill>
                  <a:schemeClr val="tx1"/>
                </a:solidFill>
                <a:ea typeface="MS PGothic" panose="020B0600070205080204" pitchFamily="34" charset="-128"/>
                <a:cs typeface="Arial" panose="020B0604020202020204" pitchFamily="34" charset="0"/>
              </a:rPr>
              <a:t>/</a:t>
            </a:r>
            <a:r>
              <a:rPr lang="en-US" altLang="en-US" sz="2000" dirty="0" err="1">
                <a:solidFill>
                  <a:schemeClr val="tx1"/>
                </a:solidFill>
                <a:ea typeface="MS PGothic" panose="020B0600070205080204" pitchFamily="34" charset="-128"/>
                <a:cs typeface="Arial" panose="020B0604020202020204" pitchFamily="34" charset="0"/>
              </a:rPr>
              <a:t>phơi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nhiễm</a:t>
            </a:r>
            <a:endParaRPr lang="en-US" altLang="en-US" sz="2000" dirty="0">
              <a:solidFill>
                <a:schemeClr val="tx1"/>
              </a:solidFill>
              <a:ea typeface="MS PGothic" panose="020B0600070205080204" pitchFamily="34" charset="-128"/>
              <a:cs typeface="Arial" panose="020B0604020202020204" pitchFamily="34" charset="0"/>
            </a:endParaRPr>
          </a:p>
          <a:p>
            <a:pPr marL="679450">
              <a:spcBef>
                <a:spcPts val="0"/>
              </a:spcBef>
              <a:buFont typeface="Wingdings" panose="05000000000000000000" pitchFamily="2" charset="2"/>
              <a:buChar char="Ø"/>
              <a:defRPr/>
            </a:pPr>
            <a:r>
              <a:rPr lang="en-US" altLang="en-US" sz="2000" dirty="0" err="1">
                <a:solidFill>
                  <a:schemeClr val="tx1"/>
                </a:solidFill>
                <a:ea typeface="MS PGothic" panose="020B0600070205080204" pitchFamily="34" charset="-128"/>
                <a:cs typeface="Arial" panose="020B0604020202020204" pitchFamily="34" charset="0"/>
              </a:rPr>
              <a:t>Báo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cáo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lỗi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kịp</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thời</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cho</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các</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vấn</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đề</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hệ</a:t>
            </a:r>
            <a:r>
              <a:rPr lang="en-US" altLang="en-US" sz="2000" dirty="0">
                <a:solidFill>
                  <a:schemeClr val="tx1"/>
                </a:solidFill>
                <a:ea typeface="MS PGothic" panose="020B0600070205080204" pitchFamily="34" charset="-128"/>
                <a:cs typeface="Arial" panose="020B0604020202020204" pitchFamily="34" charset="0"/>
              </a:rPr>
              <a:t> </a:t>
            </a:r>
            <a:r>
              <a:rPr lang="en-US" altLang="en-US" sz="2000" dirty="0" err="1">
                <a:solidFill>
                  <a:schemeClr val="tx1"/>
                </a:solidFill>
                <a:ea typeface="MS PGothic" panose="020B0600070205080204" pitchFamily="34" charset="-128"/>
                <a:cs typeface="Arial" panose="020B0604020202020204" pitchFamily="34" charset="0"/>
              </a:rPr>
              <a:t>thống</a:t>
            </a:r>
            <a:endParaRPr lang="en-US" altLang="en-US" sz="2000" dirty="0">
              <a:solidFill>
                <a:schemeClr val="tx1"/>
              </a:solidFill>
              <a:ea typeface="MS PGothic" panose="020B0600070205080204" pitchFamily="34" charset="-128"/>
              <a:cs typeface="Arial" panose="020B0604020202020204"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ChangeArrowheads="1"/>
          </p:cNvSpPr>
          <p:nvPr/>
        </p:nvSpPr>
        <p:spPr bwMode="auto">
          <a:xfrm>
            <a:off x="0" y="-31750"/>
            <a:ext cx="9144000" cy="784225"/>
          </a:xfrm>
          <a:prstGeom prst="rect">
            <a:avLst/>
          </a:prstGeom>
          <a:noFill/>
          <a:ln w="9525">
            <a:noFill/>
            <a:miter lim="800000"/>
          </a:ln>
          <a:effectLst/>
        </p:spPr>
        <p:txBody>
          <a:bodyPr lIns="84460" tIns="42231" rIns="84460" bIns="42231" anchor="ctr"/>
          <a:lstStyle/>
          <a:p>
            <a:pPr algn="ctr">
              <a:defRPr/>
            </a:pPr>
            <a:r>
              <a:rPr lang="en-US" sz="3200" b="1" dirty="0" err="1">
                <a:effectLst>
                  <a:outerShdw blurRad="38100" dist="38100" dir="2700000" algn="tl">
                    <a:srgbClr val="000000"/>
                  </a:outerShdw>
                </a:effectLst>
                <a:latin typeface="Arial" panose="020B0604020202020204" pitchFamily="34" charset="0"/>
                <a:cs typeface="Arial" panose="020B0604020202020204" pitchFamily="34" charset="0"/>
              </a:rPr>
              <a:t>Mẫu</a:t>
            </a:r>
            <a:r>
              <a:rPr lang="en-US" sz="3200" b="1" dirty="0">
                <a:effectLst>
                  <a:outerShdw blurRad="38100" dist="38100" dir="2700000" algn="tl">
                    <a:srgbClr val="000000"/>
                  </a:outerShdw>
                </a:effectLst>
                <a:latin typeface="Arial" panose="020B0604020202020204" pitchFamily="34" charset="0"/>
                <a:cs typeface="Arial" panose="020B0604020202020204" pitchFamily="34" charset="0"/>
              </a:rPr>
              <a:t> tin </a:t>
            </a:r>
            <a:r>
              <a:rPr lang="en-US" sz="3200" b="1" dirty="0" err="1">
                <a:effectLst>
                  <a:outerShdw blurRad="38100" dist="38100" dir="2700000" algn="tl">
                    <a:srgbClr val="000000"/>
                  </a:outerShdw>
                </a:effectLst>
                <a:latin typeface="Arial" panose="020B0604020202020204" pitchFamily="34" charset="0"/>
                <a:cs typeface="Arial" panose="020B0604020202020204" pitchFamily="34" charset="0"/>
              </a:rPr>
              <a:t>nhắn</a:t>
            </a:r>
            <a:endParaRPr lang="en-US" sz="3200" b="1" dirty="0">
              <a:effectLst>
                <a:outerShdw blurRad="38100" dist="38100" dir="2700000" algn="tl">
                  <a:srgbClr val="000000"/>
                </a:outerShdw>
              </a:effectLst>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nvGraphicFramePr>
        <p:xfrm>
          <a:off x="115677" y="609354"/>
          <a:ext cx="8934680" cy="5933440"/>
        </p:xfrm>
        <a:graphic>
          <a:graphicData uri="http://schemas.openxmlformats.org/drawingml/2006/table">
            <a:tbl>
              <a:tblPr firstRow="1" bandRow="1">
                <a:tableStyleId>{5940675A-B579-460E-94D1-54222C63F5DA}</a:tableStyleId>
              </a:tblPr>
              <a:tblGrid>
                <a:gridCol w="661012">
                  <a:extLst>
                    <a:ext uri="{9D8B030D-6E8A-4147-A177-3AD203B41FA5}">
                      <a16:colId xmlns:a16="http://schemas.microsoft.com/office/drawing/2014/main" val="20000"/>
                    </a:ext>
                  </a:extLst>
                </a:gridCol>
                <a:gridCol w="1916935">
                  <a:extLst>
                    <a:ext uri="{9D8B030D-6E8A-4147-A177-3AD203B41FA5}">
                      <a16:colId xmlns:a16="http://schemas.microsoft.com/office/drawing/2014/main" val="20001"/>
                    </a:ext>
                  </a:extLst>
                </a:gridCol>
                <a:gridCol w="6356733">
                  <a:extLst>
                    <a:ext uri="{9D8B030D-6E8A-4147-A177-3AD203B41FA5}">
                      <a16:colId xmlns:a16="http://schemas.microsoft.com/office/drawing/2014/main" val="20002"/>
                    </a:ext>
                  </a:extLst>
                </a:gridCol>
              </a:tblGrid>
              <a:tr h="370840">
                <a:tc rowSpan="6">
                  <a:txBody>
                    <a:bodyPr/>
                    <a:lstStyle/>
                    <a:p>
                      <a:pPr algn="ctr"/>
                      <a:r>
                        <a:rPr lang="en-US" sz="1800" dirty="0" err="1">
                          <a:solidFill>
                            <a:schemeClr val="tx1"/>
                          </a:solidFill>
                        </a:rPr>
                        <a:t>Hỗ</a:t>
                      </a:r>
                      <a:r>
                        <a:rPr lang="en-US" sz="1800" baseline="0" dirty="0">
                          <a:solidFill>
                            <a:schemeClr val="tx1"/>
                          </a:solidFill>
                        </a:rPr>
                        <a:t> </a:t>
                      </a:r>
                      <a:r>
                        <a:rPr lang="en-US" sz="1800" baseline="0" dirty="0" err="1">
                          <a:solidFill>
                            <a:schemeClr val="tx1"/>
                          </a:solidFill>
                        </a:rPr>
                        <a:t>trợ</a:t>
                      </a:r>
                      <a:r>
                        <a:rPr lang="en-US" sz="1800" baseline="0" dirty="0">
                          <a:solidFill>
                            <a:schemeClr val="tx1"/>
                          </a:solidFill>
                        </a:rPr>
                        <a:t> </a:t>
                      </a:r>
                      <a:r>
                        <a:rPr lang="en-US" sz="1800" baseline="0" dirty="0" err="1">
                          <a:solidFill>
                            <a:schemeClr val="tx1"/>
                          </a:solidFill>
                        </a:rPr>
                        <a:t>xã</a:t>
                      </a:r>
                      <a:r>
                        <a:rPr lang="en-US" sz="1800" baseline="0" dirty="0">
                          <a:solidFill>
                            <a:schemeClr val="tx1"/>
                          </a:solidFill>
                        </a:rPr>
                        <a:t> </a:t>
                      </a:r>
                      <a:r>
                        <a:rPr lang="en-US" sz="1800" baseline="0" dirty="0" err="1">
                          <a:solidFill>
                            <a:schemeClr val="tx1"/>
                          </a:solidFill>
                        </a:rPr>
                        <a:t>hội</a:t>
                      </a:r>
                      <a:endParaRPr lang="en-US" sz="1800" dirty="0">
                        <a:solidFill>
                          <a:schemeClr val="tx1"/>
                        </a:solidFill>
                      </a:endParaRPr>
                    </a:p>
                  </a:txBody>
                  <a:tcPr vert="vert27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99694"/>
                    </a:solidFill>
                  </a:tcPr>
                </a:tc>
                <a:tc rowSpan="2">
                  <a:txBody>
                    <a:bodyPr/>
                    <a:lstStyle/>
                    <a:p>
                      <a:pPr algn="ctr"/>
                      <a:r>
                        <a:rPr lang="en-US" sz="1800" dirty="0" err="1">
                          <a:solidFill>
                            <a:schemeClr val="tx1"/>
                          </a:solidFill>
                        </a:rPr>
                        <a:t>Hỗ</a:t>
                      </a:r>
                      <a:r>
                        <a:rPr lang="en-US" sz="1800" baseline="0" dirty="0">
                          <a:solidFill>
                            <a:schemeClr val="tx1"/>
                          </a:solidFill>
                        </a:rPr>
                        <a:t> </a:t>
                      </a:r>
                      <a:r>
                        <a:rPr lang="en-US" sz="1800" baseline="0" dirty="0" err="1">
                          <a:solidFill>
                            <a:schemeClr val="tx1"/>
                          </a:solidFill>
                        </a:rPr>
                        <a:t>trợ</a:t>
                      </a:r>
                      <a:r>
                        <a:rPr lang="en-US" sz="1800" baseline="0" dirty="0">
                          <a:solidFill>
                            <a:schemeClr val="tx1"/>
                          </a:solidFill>
                        </a:rPr>
                        <a:t> </a:t>
                      </a:r>
                      <a:r>
                        <a:rPr lang="en-US" sz="1800" baseline="0" dirty="0" err="1">
                          <a:solidFill>
                            <a:schemeClr val="tx1"/>
                          </a:solidFill>
                        </a:rPr>
                        <a:t>thông</a:t>
                      </a:r>
                      <a:r>
                        <a:rPr lang="en-US" sz="1800" baseline="0" dirty="0">
                          <a:solidFill>
                            <a:schemeClr val="tx1"/>
                          </a:solidFill>
                        </a:rPr>
                        <a:t> tin</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algn="ctr"/>
                      <a:r>
                        <a:rPr lang="en-US" sz="1800" dirty="0">
                          <a:solidFill>
                            <a:schemeClr val="tx1"/>
                          </a:solidFill>
                        </a:rPr>
                        <a:t>“</a:t>
                      </a:r>
                      <a:r>
                        <a:rPr lang="en-US" sz="1800" dirty="0" err="1">
                          <a:solidFill>
                            <a:schemeClr val="tx1"/>
                          </a:solidFill>
                        </a:rPr>
                        <a:t>Anh</a:t>
                      </a:r>
                      <a:r>
                        <a:rPr lang="en-US" sz="1800" dirty="0">
                          <a:solidFill>
                            <a:schemeClr val="tx1"/>
                          </a:solidFill>
                        </a:rPr>
                        <a:t> ta </a:t>
                      </a:r>
                      <a:r>
                        <a:rPr lang="en-US" sz="1800" dirty="0" err="1">
                          <a:solidFill>
                            <a:schemeClr val="tx1"/>
                          </a:solidFill>
                        </a:rPr>
                        <a:t>có</a:t>
                      </a:r>
                      <a:r>
                        <a:rPr lang="en-US" sz="1800" baseline="0" dirty="0">
                          <a:solidFill>
                            <a:schemeClr val="tx1"/>
                          </a:solidFill>
                        </a:rPr>
                        <a:t> </a:t>
                      </a:r>
                      <a:r>
                        <a:rPr lang="en-US" sz="1800" baseline="0" dirty="0" err="1">
                          <a:solidFill>
                            <a:schemeClr val="tx1"/>
                          </a:solidFill>
                        </a:rPr>
                        <a:t>lây</a:t>
                      </a:r>
                      <a:r>
                        <a:rPr lang="en-US" sz="1800" baseline="0" dirty="0">
                          <a:solidFill>
                            <a:schemeClr val="tx1"/>
                          </a:solidFill>
                        </a:rPr>
                        <a:t> </a:t>
                      </a:r>
                      <a:r>
                        <a:rPr lang="en-US" sz="1800" baseline="0" dirty="0" err="1">
                          <a:solidFill>
                            <a:schemeClr val="tx1"/>
                          </a:solidFill>
                        </a:rPr>
                        <a:t>nhiễm</a:t>
                      </a:r>
                      <a:r>
                        <a:rPr lang="en-US" sz="1800" baseline="0" dirty="0">
                          <a:solidFill>
                            <a:schemeClr val="tx1"/>
                          </a:solidFill>
                        </a:rPr>
                        <a:t> STI </a:t>
                      </a:r>
                      <a:r>
                        <a:rPr lang="en-US" sz="1800" baseline="0" dirty="0" err="1">
                          <a:solidFill>
                            <a:schemeClr val="tx1"/>
                          </a:solidFill>
                        </a:rPr>
                        <a:t>cho</a:t>
                      </a:r>
                      <a:r>
                        <a:rPr lang="en-US" sz="1800" baseline="0" dirty="0">
                          <a:solidFill>
                            <a:schemeClr val="tx1"/>
                          </a:solidFill>
                        </a:rPr>
                        <a:t> </a:t>
                      </a:r>
                      <a:r>
                        <a:rPr lang="en-US" sz="1800" baseline="0" dirty="0" err="1">
                          <a:solidFill>
                            <a:schemeClr val="tx1"/>
                          </a:solidFill>
                        </a:rPr>
                        <a:t>bạn không</a:t>
                      </a:r>
                      <a:r>
                        <a:rPr lang="en-US" sz="1800" baseline="0" dirty="0">
                          <a:solidFill>
                            <a:schemeClr val="tx1"/>
                          </a:solidFill>
                        </a:rPr>
                        <a:t>? </a:t>
                      </a:r>
                      <a:r>
                        <a:rPr lang="en-US" sz="1800" baseline="0" dirty="0" err="1">
                          <a:solidFill>
                            <a:schemeClr val="tx1"/>
                          </a:solidFill>
                        </a:rPr>
                        <a:t>Hãy</a:t>
                      </a:r>
                      <a:r>
                        <a:rPr lang="en-US" sz="1800" baseline="0" dirty="0">
                          <a:solidFill>
                            <a:schemeClr val="tx1"/>
                          </a:solidFill>
                        </a:rPr>
                        <a:t> </a:t>
                      </a:r>
                      <a:r>
                        <a:rPr lang="en-US" sz="1800" baseline="0" dirty="0" err="1">
                          <a:solidFill>
                            <a:schemeClr val="tx1"/>
                          </a:solidFill>
                        </a:rPr>
                        <a:t>đến</a:t>
                      </a:r>
                      <a:r>
                        <a:rPr lang="en-US" sz="1800" baseline="0" dirty="0">
                          <a:solidFill>
                            <a:schemeClr val="tx1"/>
                          </a:solidFill>
                        </a:rPr>
                        <a:t> </a:t>
                      </a:r>
                      <a:r>
                        <a:rPr lang="en-US" sz="1800" baseline="0" dirty="0" err="1">
                          <a:solidFill>
                            <a:schemeClr val="tx1"/>
                          </a:solidFill>
                        </a:rPr>
                        <a:t>đây</a:t>
                      </a:r>
                      <a:r>
                        <a:rPr lang="en-US" sz="1800" baseline="0" dirty="0">
                          <a:solidFill>
                            <a:schemeClr val="tx1"/>
                          </a:solidFill>
                        </a:rPr>
                        <a:t> </a:t>
                      </a:r>
                      <a:r>
                        <a:rPr lang="en-US" sz="1800" baseline="0" dirty="0" err="1">
                          <a:solidFill>
                            <a:schemeClr val="tx1"/>
                          </a:solidFill>
                        </a:rPr>
                        <a:t>nhé</a:t>
                      </a:r>
                      <a:r>
                        <a:rPr lang="en-US" sz="1800" baseline="0" dirty="0">
                          <a:solidFill>
                            <a:schemeClr val="tx1"/>
                          </a:solidFill>
                        </a:rPr>
                        <a:t>”</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extLst>
                  <a:ext uri="{0D108BD9-81ED-4DB2-BD59-A6C34878D82A}">
                    <a16:rowId xmlns:a16="http://schemas.microsoft.com/office/drawing/2014/main" val="10000"/>
                  </a:ext>
                </a:extLst>
              </a:tr>
              <a:tr h="370840">
                <a:tc vMerge="1">
                  <a:txBody>
                    <a:bodyPr/>
                    <a:lstStyle/>
                    <a:p>
                      <a:endParaRPr lang="vi-VN"/>
                    </a:p>
                  </a:txBody>
                  <a:tcPr/>
                </a:tc>
                <a:tc vMerge="1">
                  <a:txBody>
                    <a:bodyPr/>
                    <a:lstStyle/>
                    <a:p>
                      <a:endParaRPr lang="vi-VN"/>
                    </a:p>
                  </a:txBody>
                  <a:tcPr/>
                </a:tc>
                <a:tc>
                  <a:txBody>
                    <a:bodyPr/>
                    <a:lstStyle/>
                    <a:p>
                      <a:pPr algn="ctr"/>
                      <a:r>
                        <a:rPr lang="en-US" sz="1800" dirty="0">
                          <a:solidFill>
                            <a:schemeClr val="tx1"/>
                          </a:solidFill>
                        </a:rPr>
                        <a:t>“</a:t>
                      </a:r>
                      <a:r>
                        <a:rPr lang="en-US" sz="1800" dirty="0" err="1">
                          <a:solidFill>
                            <a:schemeClr val="tx1"/>
                          </a:solidFill>
                        </a:rPr>
                        <a:t>Bạn cần quan tâm đến bản thân</a:t>
                      </a:r>
                      <a:r>
                        <a:rPr lang="en-US" sz="1800" baseline="0" dirty="0">
                          <a:solidFill>
                            <a:schemeClr val="tx1"/>
                          </a:solidFill>
                        </a:rPr>
                        <a:t>, </a:t>
                      </a:r>
                      <a:r>
                        <a:rPr lang="en-US" sz="1800" baseline="0" dirty="0" err="1">
                          <a:solidFill>
                            <a:schemeClr val="tx1"/>
                          </a:solidFill>
                        </a:rPr>
                        <a:t>tiêm</a:t>
                      </a:r>
                      <a:r>
                        <a:rPr lang="en-US" sz="1800" baseline="0" dirty="0">
                          <a:solidFill>
                            <a:schemeClr val="tx1"/>
                          </a:solidFill>
                        </a:rPr>
                        <a:t> </a:t>
                      </a:r>
                      <a:r>
                        <a:rPr lang="en-US" sz="1800" baseline="0" dirty="0" err="1">
                          <a:solidFill>
                            <a:schemeClr val="tx1"/>
                          </a:solidFill>
                        </a:rPr>
                        <a:t>vắc</a:t>
                      </a:r>
                      <a:r>
                        <a:rPr lang="en-US" sz="1800" baseline="0" dirty="0">
                          <a:solidFill>
                            <a:schemeClr val="tx1"/>
                          </a:solidFill>
                        </a:rPr>
                        <a:t> </a:t>
                      </a:r>
                      <a:r>
                        <a:rPr lang="en-US" sz="1800" baseline="0" dirty="0" err="1">
                          <a:solidFill>
                            <a:schemeClr val="tx1"/>
                          </a:solidFill>
                        </a:rPr>
                        <a:t>xin</a:t>
                      </a:r>
                      <a:r>
                        <a:rPr lang="en-US" sz="1800" baseline="0" dirty="0">
                          <a:solidFill>
                            <a:schemeClr val="tx1"/>
                          </a:solidFill>
                        </a:rPr>
                        <a:t> </a:t>
                      </a:r>
                      <a:r>
                        <a:rPr lang="en-US" sz="1800" baseline="0" dirty="0" err="1">
                          <a:solidFill>
                            <a:schemeClr val="tx1"/>
                          </a:solidFill>
                        </a:rPr>
                        <a:t>ngừa viêm gan A và B</a:t>
                      </a:r>
                      <a:r>
                        <a:rPr lang="en-US" sz="1800" baseline="0" dirty="0">
                          <a:solidFill>
                            <a:schemeClr val="tx1"/>
                          </a:solidFill>
                        </a:rPr>
                        <a:t>.”</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extLst>
                  <a:ext uri="{0D108BD9-81ED-4DB2-BD59-A6C34878D82A}">
                    <a16:rowId xmlns:a16="http://schemas.microsoft.com/office/drawing/2014/main" val="10001"/>
                  </a:ext>
                </a:extLst>
              </a:tr>
              <a:tr h="370840">
                <a:tc vMerge="1">
                  <a:txBody>
                    <a:bodyPr/>
                    <a:lstStyle/>
                    <a:p>
                      <a:endParaRPr lang="vi-VN"/>
                    </a:p>
                  </a:txBody>
                  <a:tcPr/>
                </a:tc>
                <a:tc rowSpan="2">
                  <a:txBody>
                    <a:bodyPr/>
                    <a:lstStyle/>
                    <a:p>
                      <a:pPr algn="ctr"/>
                      <a:r>
                        <a:rPr lang="en-US" sz="1800" dirty="0" err="1">
                          <a:solidFill>
                            <a:schemeClr val="tx1"/>
                          </a:solidFill>
                        </a:rPr>
                        <a:t>Hỗ</a:t>
                      </a:r>
                      <a:r>
                        <a:rPr lang="en-US" sz="1800" baseline="0" dirty="0">
                          <a:solidFill>
                            <a:schemeClr val="tx1"/>
                          </a:solidFill>
                        </a:rPr>
                        <a:t> </a:t>
                      </a:r>
                      <a:r>
                        <a:rPr lang="en-US" sz="1800" baseline="0" dirty="0" err="1">
                          <a:solidFill>
                            <a:schemeClr val="tx1"/>
                          </a:solidFill>
                        </a:rPr>
                        <a:t>trợ</a:t>
                      </a:r>
                      <a:r>
                        <a:rPr lang="en-US" sz="1800" baseline="0" dirty="0">
                          <a:solidFill>
                            <a:schemeClr val="tx1"/>
                          </a:solidFill>
                        </a:rPr>
                        <a:t> </a:t>
                      </a:r>
                      <a:r>
                        <a:rPr lang="en-US" sz="1800" baseline="0" dirty="0" err="1">
                          <a:solidFill>
                            <a:schemeClr val="tx1"/>
                          </a:solidFill>
                        </a:rPr>
                        <a:t>cảm</a:t>
                      </a:r>
                      <a:r>
                        <a:rPr lang="en-US" sz="1800" baseline="0" dirty="0">
                          <a:solidFill>
                            <a:schemeClr val="tx1"/>
                          </a:solidFill>
                        </a:rPr>
                        <a:t> </a:t>
                      </a:r>
                      <a:r>
                        <a:rPr lang="en-US" sz="1800" baseline="0" dirty="0" err="1">
                          <a:solidFill>
                            <a:schemeClr val="tx1"/>
                          </a:solidFill>
                        </a:rPr>
                        <a:t>xúc</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DCDB"/>
                    </a:solidFill>
                  </a:tcPr>
                </a:tc>
                <a:tc>
                  <a:txBody>
                    <a:bodyPr/>
                    <a:lstStyle/>
                    <a:p>
                      <a:pPr algn="ctr"/>
                      <a:r>
                        <a:rPr lang="en-US" sz="1800" dirty="0">
                          <a:solidFill>
                            <a:schemeClr val="tx1"/>
                          </a:solidFill>
                        </a:rPr>
                        <a:t>“Chơi với bạn tình, nhưng đừng với cuộc sống của bạn”</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DCDB"/>
                    </a:solidFill>
                  </a:tcPr>
                </a:tc>
                <a:extLst>
                  <a:ext uri="{0D108BD9-81ED-4DB2-BD59-A6C34878D82A}">
                    <a16:rowId xmlns:a16="http://schemas.microsoft.com/office/drawing/2014/main" val="10002"/>
                  </a:ext>
                </a:extLst>
              </a:tr>
              <a:tr h="370840">
                <a:tc vMerge="1">
                  <a:txBody>
                    <a:bodyPr/>
                    <a:lstStyle/>
                    <a:p>
                      <a:endParaRPr lang="vi-VN"/>
                    </a:p>
                  </a:txBody>
                  <a:tcPr/>
                </a:tc>
                <a:tc vMerge="1">
                  <a:txBody>
                    <a:bodyPr/>
                    <a:lstStyle/>
                    <a:p>
                      <a:endParaRPr lang="vi-VN"/>
                    </a:p>
                  </a:txBody>
                  <a:tcPr/>
                </a:tc>
                <a:tc>
                  <a:txBody>
                    <a:bodyPr/>
                    <a:lstStyle/>
                    <a:p>
                      <a:pPr algn="ctr"/>
                      <a:r>
                        <a:rPr lang="en-US" sz="1800" dirty="0">
                          <a:solidFill>
                            <a:schemeClr val="tx1"/>
                          </a:solidFill>
                        </a:rPr>
                        <a:t>“</a:t>
                      </a:r>
                      <a:r>
                        <a:rPr lang="en-US" sz="1800" dirty="0" err="1">
                          <a:solidFill>
                            <a:schemeClr val="tx1"/>
                          </a:solidFill>
                        </a:rPr>
                        <a:t>Bạn</a:t>
                      </a:r>
                      <a:r>
                        <a:rPr lang="en-US" sz="1800" baseline="0" dirty="0">
                          <a:solidFill>
                            <a:schemeClr val="tx1"/>
                          </a:solidFill>
                        </a:rPr>
                        <a:t> </a:t>
                      </a:r>
                      <a:r>
                        <a:rPr lang="en-US" sz="1800" baseline="0" dirty="0" err="1">
                          <a:solidFill>
                            <a:schemeClr val="tx1"/>
                          </a:solidFill>
                        </a:rPr>
                        <a:t>cần</a:t>
                      </a:r>
                      <a:r>
                        <a:rPr lang="en-US" sz="1800" baseline="0" dirty="0">
                          <a:solidFill>
                            <a:schemeClr val="tx1"/>
                          </a:solidFill>
                        </a:rPr>
                        <a:t> </a:t>
                      </a:r>
                      <a:r>
                        <a:rPr lang="en-US" sz="1800" baseline="0" dirty="0" err="1">
                          <a:solidFill>
                            <a:schemeClr val="tx1"/>
                          </a:solidFill>
                        </a:rPr>
                        <a:t>có</a:t>
                      </a:r>
                      <a:r>
                        <a:rPr lang="en-US" sz="1800" baseline="0" dirty="0">
                          <a:solidFill>
                            <a:schemeClr val="tx1"/>
                          </a:solidFill>
                        </a:rPr>
                        <a:t> </a:t>
                      </a:r>
                      <a:r>
                        <a:rPr lang="en-US" sz="1800" baseline="0" dirty="0" err="1">
                          <a:solidFill>
                            <a:schemeClr val="tx1"/>
                          </a:solidFill>
                        </a:rPr>
                        <a:t>kim</a:t>
                      </a:r>
                      <a:r>
                        <a:rPr lang="en-US" sz="1800" baseline="0" dirty="0">
                          <a:solidFill>
                            <a:schemeClr val="tx1"/>
                          </a:solidFill>
                        </a:rPr>
                        <a:t> </a:t>
                      </a:r>
                      <a:r>
                        <a:rPr lang="en-US" sz="1800" baseline="0" dirty="0" err="1">
                          <a:solidFill>
                            <a:schemeClr val="tx1"/>
                          </a:solidFill>
                        </a:rPr>
                        <a:t>tiêm</a:t>
                      </a:r>
                      <a:r>
                        <a:rPr lang="en-US" sz="1800" baseline="0" dirty="0">
                          <a:solidFill>
                            <a:schemeClr val="tx1"/>
                          </a:solidFill>
                        </a:rPr>
                        <a:t> </a:t>
                      </a:r>
                      <a:r>
                        <a:rPr lang="en-US" sz="1800" baseline="0" dirty="0" err="1">
                          <a:solidFill>
                            <a:schemeClr val="tx1"/>
                          </a:solidFill>
                        </a:rPr>
                        <a:t>mới</a:t>
                      </a:r>
                      <a:r>
                        <a:rPr lang="en-US" sz="1800" dirty="0">
                          <a:solidFill>
                            <a:schemeClr val="tx1"/>
                          </a:solidFill>
                        </a:rPr>
                        <a:t>.”</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DCDB"/>
                    </a:solidFill>
                  </a:tcPr>
                </a:tc>
                <a:extLst>
                  <a:ext uri="{0D108BD9-81ED-4DB2-BD59-A6C34878D82A}">
                    <a16:rowId xmlns:a16="http://schemas.microsoft.com/office/drawing/2014/main" val="10003"/>
                  </a:ext>
                </a:extLst>
              </a:tr>
              <a:tr h="370840">
                <a:tc vMerge="1">
                  <a:txBody>
                    <a:bodyPr/>
                    <a:lstStyle/>
                    <a:p>
                      <a:endParaRPr lang="vi-VN"/>
                    </a:p>
                  </a:txBody>
                  <a:tcPr/>
                </a:tc>
                <a:tc rowSpan="2">
                  <a:txBody>
                    <a:bodyPr/>
                    <a:lstStyle/>
                    <a:p>
                      <a:pPr algn="ctr"/>
                      <a:r>
                        <a:rPr lang="en-US" sz="1800" dirty="0" err="1">
                          <a:solidFill>
                            <a:schemeClr val="tx1"/>
                          </a:solidFill>
                        </a:rPr>
                        <a:t>Hỗ</a:t>
                      </a:r>
                      <a:r>
                        <a:rPr lang="en-US" sz="1800" baseline="0" dirty="0">
                          <a:solidFill>
                            <a:schemeClr val="tx1"/>
                          </a:solidFill>
                        </a:rPr>
                        <a:t> </a:t>
                      </a:r>
                      <a:r>
                        <a:rPr lang="en-US" sz="1800" baseline="0" dirty="0" err="1">
                          <a:solidFill>
                            <a:schemeClr val="tx1"/>
                          </a:solidFill>
                        </a:rPr>
                        <a:t>trợ</a:t>
                      </a:r>
                      <a:r>
                        <a:rPr lang="en-US" sz="1800" baseline="0" dirty="0">
                          <a:solidFill>
                            <a:schemeClr val="tx1"/>
                          </a:solidFill>
                        </a:rPr>
                        <a:t> </a:t>
                      </a:r>
                      <a:r>
                        <a:rPr lang="en-US" sz="1800" baseline="0" dirty="0" err="1">
                          <a:solidFill>
                            <a:schemeClr val="tx1"/>
                          </a:solidFill>
                        </a:rPr>
                        <a:t>công</a:t>
                      </a:r>
                      <a:r>
                        <a:rPr lang="en-US" sz="1800" baseline="0" dirty="0">
                          <a:solidFill>
                            <a:schemeClr val="tx1"/>
                          </a:solidFill>
                        </a:rPr>
                        <a:t> </a:t>
                      </a:r>
                      <a:r>
                        <a:rPr lang="en-US" sz="1800" baseline="0" dirty="0" err="1">
                          <a:solidFill>
                            <a:schemeClr val="tx1"/>
                          </a:solidFill>
                        </a:rPr>
                        <a:t>cụ</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algn="ctr"/>
                      <a:r>
                        <a:rPr lang="en-US" sz="1800" dirty="0">
                          <a:solidFill>
                            <a:schemeClr val="tx1"/>
                          </a:solidFill>
                        </a:rPr>
                        <a:t>“ATS </a:t>
                      </a:r>
                      <a:r>
                        <a:rPr lang="en-US" sz="1800" dirty="0" err="1">
                          <a:solidFill>
                            <a:schemeClr val="tx1"/>
                          </a:solidFill>
                        </a:rPr>
                        <a:t>kéo</a:t>
                      </a:r>
                      <a:r>
                        <a:rPr lang="en-US" sz="1800" baseline="0" dirty="0">
                          <a:solidFill>
                            <a:schemeClr val="tx1"/>
                          </a:solidFill>
                        </a:rPr>
                        <a:t> </a:t>
                      </a:r>
                      <a:r>
                        <a:rPr lang="en-US" sz="1800" baseline="0" dirty="0" err="1">
                          <a:solidFill>
                            <a:schemeClr val="tx1"/>
                          </a:solidFill>
                        </a:rPr>
                        <a:t>bạn</a:t>
                      </a:r>
                      <a:r>
                        <a:rPr lang="en-US" sz="1800" baseline="0" dirty="0">
                          <a:solidFill>
                            <a:schemeClr val="tx1"/>
                          </a:solidFill>
                        </a:rPr>
                        <a:t> </a:t>
                      </a:r>
                      <a:r>
                        <a:rPr lang="en-US" sz="1800" baseline="0" dirty="0" err="1">
                          <a:solidFill>
                            <a:schemeClr val="tx1"/>
                          </a:solidFill>
                        </a:rPr>
                        <a:t>xuống</a:t>
                      </a:r>
                      <a:r>
                        <a:rPr lang="en-US" sz="1800" baseline="0" dirty="0">
                          <a:solidFill>
                            <a:schemeClr val="tx1"/>
                          </a:solidFill>
                        </a:rPr>
                        <a:t>, </a:t>
                      </a:r>
                      <a:r>
                        <a:rPr lang="en-US" sz="1800" baseline="0" dirty="0" err="1">
                          <a:solidFill>
                            <a:schemeClr val="tx1"/>
                          </a:solidFill>
                        </a:rPr>
                        <a:t>thuốc</a:t>
                      </a:r>
                      <a:r>
                        <a:rPr lang="en-US" sz="1800" baseline="0" dirty="0">
                          <a:solidFill>
                            <a:schemeClr val="tx1"/>
                          </a:solidFill>
                        </a:rPr>
                        <a:t> </a:t>
                      </a:r>
                      <a:r>
                        <a:rPr lang="en-US" sz="1800" baseline="0" dirty="0" err="1">
                          <a:solidFill>
                            <a:schemeClr val="tx1"/>
                          </a:solidFill>
                        </a:rPr>
                        <a:t>nâng</a:t>
                      </a:r>
                      <a:r>
                        <a:rPr lang="en-US" sz="1800" baseline="0" dirty="0">
                          <a:solidFill>
                            <a:schemeClr val="tx1"/>
                          </a:solidFill>
                        </a:rPr>
                        <a:t> </a:t>
                      </a:r>
                      <a:r>
                        <a:rPr lang="en-US" sz="1800" baseline="0" dirty="0" err="1">
                          <a:solidFill>
                            <a:schemeClr val="tx1"/>
                          </a:solidFill>
                        </a:rPr>
                        <a:t>bạn</a:t>
                      </a:r>
                      <a:r>
                        <a:rPr lang="en-US" sz="1800" baseline="0" dirty="0">
                          <a:solidFill>
                            <a:schemeClr val="tx1"/>
                          </a:solidFill>
                        </a:rPr>
                        <a:t> </a:t>
                      </a:r>
                      <a:r>
                        <a:rPr lang="en-US" sz="1800" baseline="0" dirty="0" err="1">
                          <a:solidFill>
                            <a:schemeClr val="tx1"/>
                          </a:solidFill>
                        </a:rPr>
                        <a:t>lên</a:t>
                      </a:r>
                      <a:r>
                        <a:rPr lang="en-US" sz="1800" dirty="0">
                          <a:solidFill>
                            <a:schemeClr val="tx1"/>
                          </a:solidFill>
                        </a:rPr>
                        <a:t>.”</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extLst>
                  <a:ext uri="{0D108BD9-81ED-4DB2-BD59-A6C34878D82A}">
                    <a16:rowId xmlns:a16="http://schemas.microsoft.com/office/drawing/2014/main" val="10004"/>
                  </a:ext>
                </a:extLst>
              </a:tr>
              <a:tr h="370840">
                <a:tc vMerge="1">
                  <a:txBody>
                    <a:bodyPr/>
                    <a:lstStyle/>
                    <a:p>
                      <a:endParaRPr lang="vi-VN"/>
                    </a:p>
                  </a:txBody>
                  <a:tcPr/>
                </a:tc>
                <a:tc vMerge="1">
                  <a:txBody>
                    <a:bodyPr/>
                    <a:lstStyle/>
                    <a:p>
                      <a:endParaRPr lang="vi-VN"/>
                    </a:p>
                  </a:txBody>
                  <a:tcPr/>
                </a:tc>
                <a:tc>
                  <a:txBody>
                    <a:bodyPr/>
                    <a:lstStyle/>
                    <a:p>
                      <a:pPr algn="ctr"/>
                      <a:r>
                        <a:rPr lang="en-US" sz="1800" dirty="0">
                          <a:solidFill>
                            <a:schemeClr val="tx1"/>
                          </a:solidFill>
                        </a:rPr>
                        <a:t>“</a:t>
                      </a:r>
                      <a:r>
                        <a:rPr lang="en-US" sz="1800" dirty="0" err="1">
                          <a:solidFill>
                            <a:schemeClr val="tx1"/>
                          </a:solidFill>
                        </a:rPr>
                        <a:t>Khi</a:t>
                      </a:r>
                      <a:r>
                        <a:rPr lang="en-US" sz="1800" dirty="0">
                          <a:solidFill>
                            <a:schemeClr val="tx1"/>
                          </a:solidFill>
                        </a:rPr>
                        <a:t> </a:t>
                      </a:r>
                      <a:r>
                        <a:rPr lang="en-US" sz="1800" dirty="0" err="1">
                          <a:solidFill>
                            <a:schemeClr val="tx1"/>
                          </a:solidFill>
                        </a:rPr>
                        <a:t>lấy</a:t>
                      </a:r>
                      <a:r>
                        <a:rPr lang="en-US" sz="1800" baseline="0" dirty="0">
                          <a:solidFill>
                            <a:schemeClr val="tx1"/>
                          </a:solidFill>
                        </a:rPr>
                        <a:t> </a:t>
                      </a:r>
                      <a:r>
                        <a:rPr lang="en-US" sz="1800" baseline="0" dirty="0" err="1">
                          <a:solidFill>
                            <a:schemeClr val="tx1"/>
                          </a:solidFill>
                        </a:rPr>
                        <a:t>vớ</a:t>
                      </a:r>
                      <a:r>
                        <a:rPr lang="en-US" sz="1800" baseline="0" dirty="0">
                          <a:solidFill>
                            <a:schemeClr val="tx1"/>
                          </a:solidFill>
                        </a:rPr>
                        <a:t>, </a:t>
                      </a:r>
                      <a:r>
                        <a:rPr lang="en-US" sz="1800" baseline="0" dirty="0" err="1">
                          <a:solidFill>
                            <a:schemeClr val="tx1"/>
                          </a:solidFill>
                        </a:rPr>
                        <a:t>nhớ</a:t>
                      </a:r>
                      <a:r>
                        <a:rPr lang="en-US" sz="1800" baseline="0" dirty="0">
                          <a:solidFill>
                            <a:schemeClr val="tx1"/>
                          </a:solidFill>
                        </a:rPr>
                        <a:t> </a:t>
                      </a:r>
                      <a:r>
                        <a:rPr lang="en-US" sz="1800" baseline="0" dirty="0" err="1">
                          <a:solidFill>
                            <a:schemeClr val="tx1"/>
                          </a:solidFill>
                        </a:rPr>
                        <a:t>mang</a:t>
                      </a:r>
                      <a:r>
                        <a:rPr lang="en-US" sz="1800" baseline="0" dirty="0">
                          <a:solidFill>
                            <a:schemeClr val="tx1"/>
                          </a:solidFill>
                        </a:rPr>
                        <a:t> </a:t>
                      </a:r>
                      <a:r>
                        <a:rPr lang="en-US" sz="1800" baseline="0" dirty="0" err="1">
                          <a:solidFill>
                            <a:schemeClr val="tx1"/>
                          </a:solidFill>
                        </a:rPr>
                        <a:t>kèm</a:t>
                      </a:r>
                      <a:r>
                        <a:rPr lang="en-US" sz="1800" baseline="0" dirty="0">
                          <a:solidFill>
                            <a:schemeClr val="tx1"/>
                          </a:solidFill>
                        </a:rPr>
                        <a:t> </a:t>
                      </a:r>
                      <a:r>
                        <a:rPr lang="en-US" sz="1800" baseline="0" dirty="0" err="1">
                          <a:solidFill>
                            <a:schemeClr val="tx1"/>
                          </a:solidFill>
                        </a:rPr>
                        <a:t>bao</a:t>
                      </a:r>
                      <a:r>
                        <a:rPr lang="en-US" sz="1800" baseline="0" dirty="0">
                          <a:solidFill>
                            <a:schemeClr val="tx1"/>
                          </a:solidFill>
                        </a:rPr>
                        <a:t> </a:t>
                      </a:r>
                      <a:r>
                        <a:rPr lang="en-US" sz="1800" baseline="0" dirty="0" err="1">
                          <a:solidFill>
                            <a:schemeClr val="tx1"/>
                          </a:solidFill>
                        </a:rPr>
                        <a:t>cao</a:t>
                      </a:r>
                      <a:r>
                        <a:rPr lang="en-US" sz="1800" baseline="0" dirty="0">
                          <a:solidFill>
                            <a:schemeClr val="tx1"/>
                          </a:solidFill>
                        </a:rPr>
                        <a:t> </a:t>
                      </a:r>
                      <a:r>
                        <a:rPr lang="en-US" sz="1800" baseline="0" dirty="0" err="1">
                          <a:solidFill>
                            <a:schemeClr val="tx1"/>
                          </a:solidFill>
                        </a:rPr>
                        <a:t>su</a:t>
                      </a:r>
                      <a:r>
                        <a:rPr lang="en-US" sz="1800" baseline="0" dirty="0">
                          <a:solidFill>
                            <a:schemeClr val="tx1"/>
                          </a:solidFill>
                        </a:rPr>
                        <a:t> </a:t>
                      </a:r>
                      <a:r>
                        <a:rPr lang="en-US" sz="1800" baseline="0" dirty="0" err="1">
                          <a:solidFill>
                            <a:schemeClr val="tx1"/>
                          </a:solidFill>
                        </a:rPr>
                        <a:t>và</a:t>
                      </a:r>
                      <a:r>
                        <a:rPr lang="en-US" sz="1800" baseline="0" dirty="0">
                          <a:solidFill>
                            <a:schemeClr val="tx1"/>
                          </a:solidFill>
                        </a:rPr>
                        <a:t> </a:t>
                      </a:r>
                      <a:r>
                        <a:rPr lang="en-US" sz="1800" baseline="0" dirty="0" err="1">
                          <a:solidFill>
                            <a:schemeClr val="tx1"/>
                          </a:solidFill>
                        </a:rPr>
                        <a:t>dầu</a:t>
                      </a:r>
                      <a:r>
                        <a:rPr lang="en-US" sz="1800" baseline="0" dirty="0">
                          <a:solidFill>
                            <a:schemeClr val="tx1"/>
                          </a:solidFill>
                        </a:rPr>
                        <a:t> </a:t>
                      </a:r>
                      <a:r>
                        <a:rPr lang="en-US" sz="1800" baseline="0" dirty="0" err="1">
                          <a:solidFill>
                            <a:schemeClr val="tx1"/>
                          </a:solidFill>
                        </a:rPr>
                        <a:t>bôi</a:t>
                      </a:r>
                      <a:r>
                        <a:rPr lang="en-US" sz="1800" baseline="0" dirty="0">
                          <a:solidFill>
                            <a:schemeClr val="tx1"/>
                          </a:solidFill>
                        </a:rPr>
                        <a:t> </a:t>
                      </a:r>
                      <a:r>
                        <a:rPr lang="en-US" sz="1800" baseline="0" dirty="0" err="1">
                          <a:solidFill>
                            <a:schemeClr val="tx1"/>
                          </a:solidFill>
                        </a:rPr>
                        <a:t>trơn</a:t>
                      </a:r>
                      <a:r>
                        <a:rPr lang="en-US" sz="1800" baseline="0" dirty="0">
                          <a:solidFill>
                            <a:schemeClr val="tx1"/>
                          </a:solidFill>
                        </a:rPr>
                        <a:t>.”</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extLst>
                  <a:ext uri="{0D108BD9-81ED-4DB2-BD59-A6C34878D82A}">
                    <a16:rowId xmlns:a16="http://schemas.microsoft.com/office/drawing/2014/main" val="10005"/>
                  </a:ext>
                </a:extLst>
              </a:tr>
              <a:tr h="370840">
                <a:tc rowSpan="6">
                  <a:txBody>
                    <a:bodyPr/>
                    <a:lstStyle/>
                    <a:p>
                      <a:pPr algn="ctr"/>
                      <a:r>
                        <a:rPr lang="en-US" sz="1800" dirty="0" err="1">
                          <a:solidFill>
                            <a:schemeClr val="tx1"/>
                          </a:solidFill>
                        </a:rPr>
                        <a:t>Niềm</a:t>
                      </a:r>
                      <a:r>
                        <a:rPr lang="en-US" sz="1800" baseline="0" dirty="0">
                          <a:solidFill>
                            <a:schemeClr val="tx1"/>
                          </a:solidFill>
                        </a:rPr>
                        <a:t> tin </a:t>
                      </a:r>
                      <a:r>
                        <a:rPr lang="en-US" sz="1800" baseline="0" dirty="0" err="1">
                          <a:solidFill>
                            <a:schemeClr val="tx1"/>
                          </a:solidFill>
                        </a:rPr>
                        <a:t>sức</a:t>
                      </a:r>
                      <a:r>
                        <a:rPr lang="en-US" sz="1800" baseline="0" dirty="0">
                          <a:solidFill>
                            <a:schemeClr val="tx1"/>
                          </a:solidFill>
                        </a:rPr>
                        <a:t> </a:t>
                      </a:r>
                      <a:r>
                        <a:rPr lang="en-US" sz="1800" baseline="0" dirty="0" err="1">
                          <a:solidFill>
                            <a:schemeClr val="tx1"/>
                          </a:solidFill>
                        </a:rPr>
                        <a:t>khỏe</a:t>
                      </a:r>
                      <a:endParaRPr lang="en-US" sz="1800" dirty="0">
                        <a:solidFill>
                          <a:schemeClr val="tx1"/>
                        </a:solidFill>
                      </a:endParaRPr>
                    </a:p>
                  </a:txBody>
                  <a:tcPr vert="vert27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3D69B"/>
                    </a:solidFill>
                  </a:tcPr>
                </a:tc>
                <a:tc rowSpan="2">
                  <a:txBody>
                    <a:bodyPr/>
                    <a:lstStyle/>
                    <a:p>
                      <a:pPr marL="0" algn="ctr" defTabSz="914400" rtl="0" eaLnBrk="1" latinLnBrk="0" hangingPunct="1"/>
                      <a:r>
                        <a:rPr lang="en-US" sz="1800" kern="1200" dirty="0" err="1">
                          <a:solidFill>
                            <a:schemeClr val="tx1"/>
                          </a:solidFill>
                          <a:latin typeface="+mn-lt"/>
                          <a:ea typeface="+mn-ea"/>
                          <a:cs typeface="+mn-cs"/>
                        </a:rPr>
                        <a:t>Nguy</a:t>
                      </a:r>
                      <a:r>
                        <a:rPr lang="en-US" sz="1800" kern="1200" dirty="0">
                          <a:solidFill>
                            <a:schemeClr val="tx1"/>
                          </a:solidFill>
                          <a:latin typeface="+mn-lt"/>
                          <a:ea typeface="+mn-ea"/>
                          <a:cs typeface="+mn-cs"/>
                        </a:rPr>
                        <a:t> </a:t>
                      </a:r>
                      <a:r>
                        <a:rPr lang="en-US" sz="1800" kern="1200" dirty="0" err="1">
                          <a:solidFill>
                            <a:schemeClr val="tx1"/>
                          </a:solidFill>
                          <a:latin typeface="+mn-lt"/>
                          <a:ea typeface="+mn-ea"/>
                          <a:cs typeface="+mn-cs"/>
                        </a:rPr>
                        <a:t>cơ</a:t>
                      </a:r>
                      <a:r>
                        <a:rPr lang="en-US" sz="1800" kern="1200" baseline="0" dirty="0">
                          <a:solidFill>
                            <a:schemeClr val="tx1"/>
                          </a:solidFill>
                          <a:latin typeface="+mn-lt"/>
                          <a:ea typeface="+mn-ea"/>
                          <a:cs typeface="+mn-cs"/>
                        </a:rPr>
                        <a:t> </a:t>
                      </a:r>
                    </a:p>
                    <a:p>
                      <a:pPr marL="0" algn="ctr" defTabSz="914400" rtl="0" eaLnBrk="1" latinLnBrk="0" hangingPunct="1"/>
                      <a:r>
                        <a:rPr lang="en-US" sz="1800" kern="1200" baseline="0" dirty="0" err="1">
                          <a:solidFill>
                            <a:schemeClr val="tx1"/>
                          </a:solidFill>
                          <a:latin typeface="+mn-lt"/>
                          <a:ea typeface="+mn-ea"/>
                          <a:cs typeface="+mn-cs"/>
                        </a:rPr>
                        <a:t>sức</a:t>
                      </a:r>
                      <a:r>
                        <a:rPr lang="en-US" sz="1800" kern="1200" baseline="0" dirty="0">
                          <a:solidFill>
                            <a:schemeClr val="tx1"/>
                          </a:solidFill>
                          <a:latin typeface="+mn-lt"/>
                          <a:ea typeface="+mn-ea"/>
                          <a:cs typeface="+mn-cs"/>
                        </a:rPr>
                        <a:t> </a:t>
                      </a:r>
                      <a:r>
                        <a:rPr lang="en-US" sz="1800" kern="1200" baseline="0" dirty="0" err="1">
                          <a:solidFill>
                            <a:schemeClr val="tx1"/>
                          </a:solidFill>
                          <a:latin typeface="+mn-lt"/>
                          <a:ea typeface="+mn-ea"/>
                          <a:cs typeface="+mn-cs"/>
                        </a:rPr>
                        <a:t>khỏe</a:t>
                      </a:r>
                      <a:endParaRPr lang="en-US" sz="1800" kern="120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p>
                      <a:pPr marL="0" algn="ctr" defTabSz="914400" rtl="0" eaLnBrk="1" latinLnBrk="0" hangingPunct="1"/>
                      <a:r>
                        <a:rPr lang="en-US" sz="1800" kern="1200" dirty="0">
                          <a:solidFill>
                            <a:schemeClr val="tx1"/>
                          </a:solidFill>
                          <a:latin typeface="+mn-lt"/>
                          <a:ea typeface="+mn-ea"/>
                          <a:cs typeface="+mn-cs"/>
                        </a:rPr>
                        <a:t>“</a:t>
                      </a:r>
                      <a:r>
                        <a:rPr lang="en-US" sz="1800" kern="1200" dirty="0" err="1">
                          <a:solidFill>
                            <a:schemeClr val="tx1"/>
                          </a:solidFill>
                          <a:latin typeface="+mn-lt"/>
                          <a:ea typeface="+mn-ea"/>
                          <a:cs typeface="+mn-cs"/>
                        </a:rPr>
                        <a:t>Bạn</a:t>
                      </a:r>
                      <a:r>
                        <a:rPr lang="en-US" sz="1800" kern="1200" baseline="0" dirty="0">
                          <a:solidFill>
                            <a:schemeClr val="tx1"/>
                          </a:solidFill>
                          <a:latin typeface="+mn-lt"/>
                          <a:ea typeface="+mn-ea"/>
                          <a:cs typeface="+mn-cs"/>
                        </a:rPr>
                        <a:t> </a:t>
                      </a:r>
                      <a:r>
                        <a:rPr lang="en-US" sz="1800" kern="1200" baseline="0" dirty="0" err="1">
                          <a:solidFill>
                            <a:schemeClr val="tx1"/>
                          </a:solidFill>
                          <a:latin typeface="+mn-lt"/>
                          <a:ea typeface="+mn-ea"/>
                          <a:cs typeface="+mn-cs"/>
                        </a:rPr>
                        <a:t>có</a:t>
                      </a:r>
                      <a:r>
                        <a:rPr lang="en-US" sz="1800" kern="1200" baseline="0" dirty="0">
                          <a:solidFill>
                            <a:schemeClr val="tx1"/>
                          </a:solidFill>
                          <a:latin typeface="+mn-lt"/>
                          <a:ea typeface="+mn-ea"/>
                          <a:cs typeface="+mn-cs"/>
                        </a:rPr>
                        <a:t> </a:t>
                      </a:r>
                      <a:r>
                        <a:rPr lang="en-US" sz="1800" kern="1200" baseline="0" dirty="0" err="1">
                          <a:solidFill>
                            <a:schemeClr val="tx1"/>
                          </a:solidFill>
                          <a:latin typeface="+mn-lt"/>
                          <a:ea typeface="+mn-ea"/>
                          <a:cs typeface="+mn-cs"/>
                        </a:rPr>
                        <a:t>thể</a:t>
                      </a:r>
                      <a:r>
                        <a:rPr lang="en-US" sz="1800" kern="1200" baseline="0" dirty="0">
                          <a:solidFill>
                            <a:schemeClr val="tx1"/>
                          </a:solidFill>
                          <a:latin typeface="+mn-lt"/>
                          <a:ea typeface="+mn-ea"/>
                          <a:cs typeface="+mn-cs"/>
                        </a:rPr>
                        <a:t> </a:t>
                      </a:r>
                      <a:r>
                        <a:rPr lang="en-US" sz="1800" kern="1200" baseline="0" dirty="0" err="1">
                          <a:solidFill>
                            <a:schemeClr val="tx1"/>
                          </a:solidFill>
                          <a:latin typeface="+mn-lt"/>
                          <a:ea typeface="+mn-ea"/>
                          <a:cs typeface="+mn-cs"/>
                        </a:rPr>
                        <a:t>đã</a:t>
                      </a:r>
                      <a:r>
                        <a:rPr lang="en-US" sz="1800" kern="1200" baseline="0" dirty="0">
                          <a:solidFill>
                            <a:schemeClr val="tx1"/>
                          </a:solidFill>
                          <a:latin typeface="+mn-lt"/>
                          <a:ea typeface="+mn-ea"/>
                          <a:cs typeface="+mn-cs"/>
                        </a:rPr>
                        <a:t> </a:t>
                      </a:r>
                      <a:r>
                        <a:rPr lang="en-US" sz="1800" kern="1200" baseline="0" dirty="0" err="1">
                          <a:solidFill>
                            <a:schemeClr val="tx1"/>
                          </a:solidFill>
                          <a:latin typeface="+mn-lt"/>
                          <a:ea typeface="+mn-ea"/>
                          <a:cs typeface="+mn-cs"/>
                        </a:rPr>
                        <a:t>bị</a:t>
                      </a:r>
                      <a:r>
                        <a:rPr lang="en-US" sz="1800" kern="1200" baseline="0" dirty="0">
                          <a:solidFill>
                            <a:schemeClr val="tx1"/>
                          </a:solidFill>
                          <a:latin typeface="+mn-lt"/>
                          <a:ea typeface="+mn-ea"/>
                          <a:cs typeface="+mn-cs"/>
                        </a:rPr>
                        <a:t> </a:t>
                      </a:r>
                      <a:r>
                        <a:rPr lang="en-US" sz="1800" kern="1200" baseline="0" dirty="0" err="1">
                          <a:solidFill>
                            <a:schemeClr val="tx1"/>
                          </a:solidFill>
                          <a:latin typeface="+mn-lt"/>
                          <a:ea typeface="+mn-ea"/>
                          <a:cs typeface="+mn-cs"/>
                        </a:rPr>
                        <a:t>lây</a:t>
                      </a:r>
                      <a:r>
                        <a:rPr lang="en-US" sz="1800" kern="1200" baseline="0" dirty="0">
                          <a:solidFill>
                            <a:schemeClr val="tx1"/>
                          </a:solidFill>
                          <a:latin typeface="+mn-lt"/>
                          <a:ea typeface="+mn-ea"/>
                          <a:cs typeface="+mn-cs"/>
                        </a:rPr>
                        <a:t> </a:t>
                      </a:r>
                      <a:r>
                        <a:rPr lang="en-US" sz="1800" kern="1200" baseline="0" dirty="0" err="1">
                          <a:solidFill>
                            <a:schemeClr val="tx1"/>
                          </a:solidFill>
                          <a:latin typeface="+mn-lt"/>
                          <a:ea typeface="+mn-ea"/>
                          <a:cs typeface="+mn-cs"/>
                        </a:rPr>
                        <a:t>nhiễm</a:t>
                      </a:r>
                      <a:r>
                        <a:rPr lang="en-US" sz="1800" kern="1200" baseline="0" dirty="0">
                          <a:solidFill>
                            <a:schemeClr val="tx1"/>
                          </a:solidFill>
                          <a:latin typeface="+mn-lt"/>
                          <a:ea typeface="+mn-ea"/>
                          <a:cs typeface="+mn-cs"/>
                        </a:rPr>
                        <a:t> </a:t>
                      </a:r>
                      <a:r>
                        <a:rPr lang="en-US" sz="1800" kern="1200" dirty="0">
                          <a:solidFill>
                            <a:schemeClr val="tx1"/>
                          </a:solidFill>
                          <a:latin typeface="+mn-lt"/>
                          <a:ea typeface="+mn-ea"/>
                          <a:cs typeface="+mn-cs"/>
                        </a:rPr>
                        <a:t>STD?”</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a16="http://schemas.microsoft.com/office/drawing/2014/main" val="10006"/>
                  </a:ext>
                </a:extLst>
              </a:tr>
              <a:tr h="370840">
                <a:tc vMerge="1">
                  <a:txBody>
                    <a:bodyPr/>
                    <a:lstStyle/>
                    <a:p>
                      <a:endParaRPr lang="vi-VN"/>
                    </a:p>
                  </a:txBody>
                  <a:tcPr/>
                </a:tc>
                <a:tc vMerge="1">
                  <a:txBody>
                    <a:bodyPr/>
                    <a:lstStyle/>
                    <a:p>
                      <a:endParaRPr lang="vi-VN"/>
                    </a:p>
                  </a:txBody>
                  <a:tcPr/>
                </a:tc>
                <a:tc>
                  <a:txBody>
                    <a:bodyPr/>
                    <a:lstStyle/>
                    <a:p>
                      <a:pPr marL="0" algn="ctr" defTabSz="914400" rtl="0" eaLnBrk="1" latinLnBrk="0" hangingPunct="1"/>
                      <a:r>
                        <a:rPr lang="en-US" sz="1800" kern="1200" dirty="0">
                          <a:solidFill>
                            <a:schemeClr val="tx1"/>
                          </a:solidFill>
                          <a:latin typeface="+mn-lt"/>
                          <a:ea typeface="+mn-ea"/>
                          <a:cs typeface="+mn-cs"/>
                        </a:rPr>
                        <a:t>“ATS làm hư răng của bạn đó”</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a16="http://schemas.microsoft.com/office/drawing/2014/main" val="10007"/>
                  </a:ext>
                </a:extLst>
              </a:tr>
              <a:tr h="370840">
                <a:tc vMerge="1">
                  <a:txBody>
                    <a:bodyPr/>
                    <a:lstStyle/>
                    <a:p>
                      <a:endParaRPr lang="vi-VN"/>
                    </a:p>
                  </a:txBody>
                  <a:tcPr/>
                </a:tc>
                <a:tc rowSpan="2">
                  <a:txBody>
                    <a:bodyPr/>
                    <a:lstStyle/>
                    <a:p>
                      <a:pPr algn="ctr"/>
                      <a:r>
                        <a:rPr lang="en-US" sz="1800" dirty="0" err="1">
                          <a:solidFill>
                            <a:schemeClr val="tx1"/>
                          </a:solidFill>
                        </a:rPr>
                        <a:t>Hành</a:t>
                      </a:r>
                      <a:r>
                        <a:rPr lang="en-US" sz="1800" baseline="0" dirty="0">
                          <a:solidFill>
                            <a:schemeClr val="tx1"/>
                          </a:solidFill>
                        </a:rPr>
                        <a:t> vi </a:t>
                      </a:r>
                      <a:r>
                        <a:rPr lang="en-US" sz="1800" baseline="0" dirty="0" err="1">
                          <a:solidFill>
                            <a:schemeClr val="tx1"/>
                          </a:solidFill>
                        </a:rPr>
                        <a:t>giảm</a:t>
                      </a:r>
                      <a:r>
                        <a:rPr lang="en-US" sz="1800" baseline="0" dirty="0">
                          <a:solidFill>
                            <a:schemeClr val="tx1"/>
                          </a:solidFill>
                        </a:rPr>
                        <a:t> </a:t>
                      </a:r>
                      <a:r>
                        <a:rPr lang="en-US" sz="1800" baseline="0" dirty="0" err="1">
                          <a:solidFill>
                            <a:schemeClr val="tx1"/>
                          </a:solidFill>
                        </a:rPr>
                        <a:t>nguy</a:t>
                      </a:r>
                      <a:r>
                        <a:rPr lang="en-US" sz="1800" baseline="0" dirty="0">
                          <a:solidFill>
                            <a:schemeClr val="tx1"/>
                          </a:solidFill>
                        </a:rPr>
                        <a:t> </a:t>
                      </a:r>
                      <a:r>
                        <a:rPr lang="en-US" sz="1800" baseline="0" dirty="0" err="1">
                          <a:solidFill>
                            <a:schemeClr val="tx1"/>
                          </a:solidFill>
                        </a:rPr>
                        <a:t>cơ</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BF1DE"/>
                    </a:solidFill>
                  </a:tcPr>
                </a:tc>
                <a:tc>
                  <a:txBody>
                    <a:bodyPr/>
                    <a:lstStyle/>
                    <a:p>
                      <a:pPr algn="ctr"/>
                      <a:r>
                        <a:rPr lang="en-US" sz="1800" dirty="0">
                          <a:solidFill>
                            <a:schemeClr val="tx1"/>
                          </a:solidFill>
                        </a:rPr>
                        <a:t>“</a:t>
                      </a:r>
                      <a:r>
                        <a:rPr lang="en-US" sz="1800" dirty="0" err="1">
                          <a:solidFill>
                            <a:schemeClr val="tx1"/>
                          </a:solidFill>
                        </a:rPr>
                        <a:t>Đừng</a:t>
                      </a:r>
                      <a:r>
                        <a:rPr lang="en-US" sz="1800" baseline="0" dirty="0">
                          <a:solidFill>
                            <a:schemeClr val="tx1"/>
                          </a:solidFill>
                        </a:rPr>
                        <a:t> </a:t>
                      </a:r>
                      <a:r>
                        <a:rPr lang="en-US" sz="1800" baseline="0" dirty="0" err="1">
                          <a:solidFill>
                            <a:schemeClr val="tx1"/>
                          </a:solidFill>
                        </a:rPr>
                        <a:t>tính</a:t>
                      </a:r>
                      <a:r>
                        <a:rPr lang="en-US" sz="1800" baseline="0" dirty="0">
                          <a:solidFill>
                            <a:schemeClr val="tx1"/>
                          </a:solidFill>
                        </a:rPr>
                        <a:t> </a:t>
                      </a:r>
                      <a:r>
                        <a:rPr lang="en-US" sz="1800" baseline="0" dirty="0" err="1">
                          <a:solidFill>
                            <a:schemeClr val="tx1"/>
                          </a:solidFill>
                        </a:rPr>
                        <a:t>toán</a:t>
                      </a:r>
                      <a:r>
                        <a:rPr lang="en-US" sz="1800" baseline="0" dirty="0">
                          <a:solidFill>
                            <a:schemeClr val="tx1"/>
                          </a:solidFill>
                        </a:rPr>
                        <a:t> </a:t>
                      </a:r>
                      <a:r>
                        <a:rPr lang="en-US" sz="1800" baseline="0" dirty="0" err="1">
                          <a:solidFill>
                            <a:schemeClr val="tx1"/>
                          </a:solidFill>
                        </a:rPr>
                        <a:t>nữa</a:t>
                      </a:r>
                      <a:r>
                        <a:rPr lang="en-US" sz="1800" baseline="0" dirty="0">
                          <a:solidFill>
                            <a:schemeClr val="tx1"/>
                          </a:solidFill>
                        </a:rPr>
                        <a:t>, </a:t>
                      </a:r>
                      <a:r>
                        <a:rPr lang="en-US" sz="1800" baseline="0" dirty="0" err="1">
                          <a:solidFill>
                            <a:schemeClr val="tx1"/>
                          </a:solidFill>
                        </a:rPr>
                        <a:t>hãy</a:t>
                      </a:r>
                      <a:r>
                        <a:rPr lang="en-US" sz="1800" baseline="0" dirty="0">
                          <a:solidFill>
                            <a:schemeClr val="tx1"/>
                          </a:solidFill>
                        </a:rPr>
                        <a:t> </a:t>
                      </a:r>
                      <a:r>
                        <a:rPr lang="en-US" sz="1800" baseline="0" dirty="0" err="1">
                          <a:solidFill>
                            <a:schemeClr val="tx1"/>
                          </a:solidFill>
                        </a:rPr>
                        <a:t>dùng</a:t>
                      </a:r>
                      <a:r>
                        <a:rPr lang="en-US" sz="1800" baseline="0" dirty="0">
                          <a:solidFill>
                            <a:schemeClr val="tx1"/>
                          </a:solidFill>
                        </a:rPr>
                        <a:t> </a:t>
                      </a:r>
                      <a:r>
                        <a:rPr lang="en-US" sz="1800" baseline="0" dirty="0" err="1">
                          <a:solidFill>
                            <a:schemeClr val="tx1"/>
                          </a:solidFill>
                        </a:rPr>
                        <a:t>thuốc</a:t>
                      </a:r>
                      <a:r>
                        <a:rPr lang="en-US" sz="1800" baseline="0" dirty="0">
                          <a:solidFill>
                            <a:schemeClr val="tx1"/>
                          </a:solidFill>
                        </a:rPr>
                        <a:t> </a:t>
                      </a:r>
                      <a:r>
                        <a:rPr lang="en-US" sz="1800" baseline="0" dirty="0" err="1">
                          <a:solidFill>
                            <a:schemeClr val="tx1"/>
                          </a:solidFill>
                        </a:rPr>
                        <a:t>đi</a:t>
                      </a:r>
                      <a:r>
                        <a:rPr lang="en-US" sz="1800" dirty="0">
                          <a:solidFill>
                            <a:schemeClr val="tx1"/>
                          </a:solidFill>
                        </a:rPr>
                        <a:t>.”</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BF1DE"/>
                    </a:solidFill>
                  </a:tcPr>
                </a:tc>
                <a:extLst>
                  <a:ext uri="{0D108BD9-81ED-4DB2-BD59-A6C34878D82A}">
                    <a16:rowId xmlns:a16="http://schemas.microsoft.com/office/drawing/2014/main" val="10008"/>
                  </a:ext>
                </a:extLst>
              </a:tr>
              <a:tr h="370840">
                <a:tc vMerge="1">
                  <a:txBody>
                    <a:bodyPr/>
                    <a:lstStyle/>
                    <a:p>
                      <a:endParaRPr lang="vi-VN"/>
                    </a:p>
                  </a:txBody>
                  <a:tcPr/>
                </a:tc>
                <a:tc vMerge="1">
                  <a:txBody>
                    <a:bodyPr/>
                    <a:lstStyle/>
                    <a:p>
                      <a:endParaRPr lang="vi-VN"/>
                    </a:p>
                  </a:txBody>
                  <a:tcPr/>
                </a:tc>
                <a:tc>
                  <a:txBody>
                    <a:bodyPr/>
                    <a:lstStyle/>
                    <a:p>
                      <a:pPr algn="ctr"/>
                      <a:r>
                        <a:rPr lang="en-US" sz="1800" dirty="0">
                          <a:solidFill>
                            <a:schemeClr val="tx1"/>
                          </a:solidFill>
                        </a:rPr>
                        <a:t>“</a:t>
                      </a:r>
                      <a:r>
                        <a:rPr lang="en-US" sz="1800" dirty="0" err="1">
                          <a:solidFill>
                            <a:schemeClr val="tx1"/>
                          </a:solidFill>
                        </a:rPr>
                        <a:t>Giữ</a:t>
                      </a:r>
                      <a:r>
                        <a:rPr lang="en-US" sz="1800" baseline="0" dirty="0">
                          <a:solidFill>
                            <a:schemeClr val="tx1"/>
                          </a:solidFill>
                        </a:rPr>
                        <a:t> </a:t>
                      </a:r>
                      <a:r>
                        <a:rPr lang="en-US" sz="1800" baseline="0" dirty="0" err="1">
                          <a:solidFill>
                            <a:schemeClr val="tx1"/>
                          </a:solidFill>
                        </a:rPr>
                        <a:t>vệ</a:t>
                      </a:r>
                      <a:r>
                        <a:rPr lang="en-US" sz="1800" baseline="0" dirty="0">
                          <a:solidFill>
                            <a:schemeClr val="tx1"/>
                          </a:solidFill>
                        </a:rPr>
                        <a:t> </a:t>
                      </a:r>
                      <a:r>
                        <a:rPr lang="en-US" sz="1800" baseline="0" dirty="0" err="1">
                          <a:solidFill>
                            <a:schemeClr val="tx1"/>
                          </a:solidFill>
                        </a:rPr>
                        <a:t>sinh</a:t>
                      </a:r>
                      <a:r>
                        <a:rPr lang="en-US" sz="1800" baseline="0" dirty="0">
                          <a:solidFill>
                            <a:schemeClr val="tx1"/>
                          </a:solidFill>
                        </a:rPr>
                        <a:t> </a:t>
                      </a:r>
                      <a:r>
                        <a:rPr lang="en-US" sz="1800" baseline="0" dirty="0" err="1">
                          <a:solidFill>
                            <a:schemeClr val="tx1"/>
                          </a:solidFill>
                        </a:rPr>
                        <a:t>khi</a:t>
                      </a:r>
                      <a:r>
                        <a:rPr lang="en-US" sz="1800" baseline="0" dirty="0">
                          <a:solidFill>
                            <a:schemeClr val="tx1"/>
                          </a:solidFill>
                        </a:rPr>
                        <a:t> </a:t>
                      </a:r>
                      <a:r>
                        <a:rPr lang="en-US" sz="1800" baseline="0" dirty="0" err="1">
                          <a:solidFill>
                            <a:schemeClr val="tx1"/>
                          </a:solidFill>
                        </a:rPr>
                        <a:t>tiêm</a:t>
                      </a:r>
                      <a:r>
                        <a:rPr lang="en-US" sz="1800" baseline="0" dirty="0">
                          <a:solidFill>
                            <a:schemeClr val="tx1"/>
                          </a:solidFill>
                        </a:rPr>
                        <a:t>, </a:t>
                      </a:r>
                      <a:r>
                        <a:rPr lang="en-US" sz="1800" baseline="0" dirty="0" err="1">
                          <a:solidFill>
                            <a:schemeClr val="tx1"/>
                          </a:solidFill>
                        </a:rPr>
                        <a:t>bị</a:t>
                      </a:r>
                      <a:r>
                        <a:rPr lang="en-US" sz="1800" baseline="0" dirty="0">
                          <a:solidFill>
                            <a:schemeClr val="tx1"/>
                          </a:solidFill>
                        </a:rPr>
                        <a:t> </a:t>
                      </a:r>
                      <a:r>
                        <a:rPr lang="en-US" sz="1800" baseline="0" dirty="0" err="1">
                          <a:solidFill>
                            <a:schemeClr val="tx1"/>
                          </a:solidFill>
                        </a:rPr>
                        <a:t>áp</a:t>
                      </a:r>
                      <a:r>
                        <a:rPr lang="en-US" sz="1800" baseline="0" dirty="0">
                          <a:solidFill>
                            <a:schemeClr val="tx1"/>
                          </a:solidFill>
                        </a:rPr>
                        <a:t> </a:t>
                      </a:r>
                      <a:r>
                        <a:rPr lang="en-US" sz="1800" baseline="0" dirty="0" err="1">
                          <a:solidFill>
                            <a:schemeClr val="tx1"/>
                          </a:solidFill>
                        </a:rPr>
                        <a:t>xe</a:t>
                      </a:r>
                      <a:r>
                        <a:rPr lang="en-US" sz="1800" baseline="0" dirty="0">
                          <a:solidFill>
                            <a:schemeClr val="tx1"/>
                          </a:solidFill>
                        </a:rPr>
                        <a:t> </a:t>
                      </a:r>
                      <a:r>
                        <a:rPr lang="en-US" sz="1800" baseline="0" dirty="0" err="1">
                          <a:solidFill>
                            <a:schemeClr val="tx1"/>
                          </a:solidFill>
                        </a:rPr>
                        <a:t>sẽ</a:t>
                      </a:r>
                      <a:r>
                        <a:rPr lang="en-US" sz="1800" baseline="0" dirty="0">
                          <a:solidFill>
                            <a:schemeClr val="tx1"/>
                          </a:solidFill>
                        </a:rPr>
                        <a:t> </a:t>
                      </a:r>
                      <a:r>
                        <a:rPr lang="en-US" sz="1800" baseline="0" dirty="0" err="1">
                          <a:solidFill>
                            <a:schemeClr val="tx1"/>
                          </a:solidFill>
                        </a:rPr>
                        <a:t>rất</a:t>
                      </a:r>
                      <a:r>
                        <a:rPr lang="en-US" sz="1800" baseline="0" dirty="0">
                          <a:solidFill>
                            <a:schemeClr val="tx1"/>
                          </a:solidFill>
                        </a:rPr>
                        <a:t> </a:t>
                      </a:r>
                      <a:r>
                        <a:rPr lang="en-US" sz="1800" baseline="0" dirty="0" err="1">
                          <a:solidFill>
                            <a:schemeClr val="tx1"/>
                          </a:solidFill>
                        </a:rPr>
                        <a:t>kinh khủng</a:t>
                      </a:r>
                      <a:r>
                        <a:rPr lang="en-US" sz="1800" dirty="0">
                          <a:solidFill>
                            <a:schemeClr val="tx1"/>
                          </a:solidFill>
                        </a:rPr>
                        <a:t>.”</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BF1DE"/>
                    </a:solidFill>
                  </a:tcPr>
                </a:tc>
                <a:extLst>
                  <a:ext uri="{0D108BD9-81ED-4DB2-BD59-A6C34878D82A}">
                    <a16:rowId xmlns:a16="http://schemas.microsoft.com/office/drawing/2014/main" val="10009"/>
                  </a:ext>
                </a:extLst>
              </a:tr>
              <a:tr h="370840">
                <a:tc vMerge="1">
                  <a:txBody>
                    <a:bodyPr/>
                    <a:lstStyle/>
                    <a:p>
                      <a:endParaRPr lang="vi-VN"/>
                    </a:p>
                  </a:txBody>
                  <a:tcPr/>
                </a:tc>
                <a:tc rowSpan="2">
                  <a:txBody>
                    <a:bodyPr/>
                    <a:lstStyle/>
                    <a:p>
                      <a:pPr algn="ctr"/>
                      <a:r>
                        <a:rPr lang="en-US" sz="1800" dirty="0" err="1">
                          <a:solidFill>
                            <a:schemeClr val="tx1"/>
                          </a:solidFill>
                        </a:rPr>
                        <a:t>Nhận</a:t>
                      </a:r>
                      <a:r>
                        <a:rPr lang="en-US" sz="1800" baseline="0" dirty="0">
                          <a:solidFill>
                            <a:schemeClr val="tx1"/>
                          </a:solidFill>
                        </a:rPr>
                        <a:t> </a:t>
                      </a:r>
                      <a:r>
                        <a:rPr lang="en-US" sz="1800" baseline="0" dirty="0" err="1">
                          <a:solidFill>
                            <a:schemeClr val="tx1"/>
                          </a:solidFill>
                        </a:rPr>
                        <a:t>thức</a:t>
                      </a:r>
                      <a:r>
                        <a:rPr lang="en-US" sz="1800" baseline="0" dirty="0">
                          <a:solidFill>
                            <a:schemeClr val="tx1"/>
                          </a:solidFill>
                        </a:rPr>
                        <a:t> </a:t>
                      </a:r>
                      <a:r>
                        <a:rPr lang="en-US" sz="1800" baseline="0" dirty="0" err="1">
                          <a:solidFill>
                            <a:schemeClr val="tx1"/>
                          </a:solidFill>
                        </a:rPr>
                        <a:t>nguy</a:t>
                      </a:r>
                      <a:r>
                        <a:rPr lang="en-US" sz="1800" baseline="0" dirty="0">
                          <a:solidFill>
                            <a:schemeClr val="tx1"/>
                          </a:solidFill>
                        </a:rPr>
                        <a:t> </a:t>
                      </a:r>
                      <a:r>
                        <a:rPr lang="en-US" sz="1800" baseline="0" dirty="0" err="1">
                          <a:solidFill>
                            <a:schemeClr val="tx1"/>
                          </a:solidFill>
                        </a:rPr>
                        <a:t>cơ</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p>
                      <a:pPr algn="ctr"/>
                      <a:r>
                        <a:rPr lang="en-US" sz="1800" dirty="0">
                          <a:solidFill>
                            <a:schemeClr val="tx1"/>
                          </a:solidFill>
                        </a:rPr>
                        <a:t>“50% </a:t>
                      </a:r>
                      <a:r>
                        <a:rPr lang="en-US" sz="1800" dirty="0" err="1">
                          <a:solidFill>
                            <a:schemeClr val="tx1"/>
                          </a:solidFill>
                        </a:rPr>
                        <a:t>nam</a:t>
                      </a:r>
                      <a:r>
                        <a:rPr lang="en-US" sz="1800" baseline="0" dirty="0">
                          <a:solidFill>
                            <a:schemeClr val="tx1"/>
                          </a:solidFill>
                        </a:rPr>
                        <a:t> </a:t>
                      </a:r>
                      <a:r>
                        <a:rPr lang="en-US" sz="1800" baseline="0" dirty="0" err="1">
                          <a:solidFill>
                            <a:schemeClr val="tx1"/>
                          </a:solidFill>
                        </a:rPr>
                        <a:t>nhiễm</a:t>
                      </a:r>
                      <a:r>
                        <a:rPr lang="en-US" sz="1800" baseline="0" dirty="0">
                          <a:solidFill>
                            <a:schemeClr val="tx1"/>
                          </a:solidFill>
                        </a:rPr>
                        <a:t> </a:t>
                      </a:r>
                      <a:r>
                        <a:rPr lang="en-US" sz="1800" dirty="0">
                          <a:solidFill>
                            <a:schemeClr val="tx1"/>
                          </a:solidFill>
                        </a:rPr>
                        <a:t>Chlamydia </a:t>
                      </a:r>
                      <a:r>
                        <a:rPr lang="en-US" sz="1800" dirty="0" err="1">
                          <a:solidFill>
                            <a:schemeClr val="tx1"/>
                          </a:solidFill>
                        </a:rPr>
                        <a:t>không</a:t>
                      </a:r>
                      <a:r>
                        <a:rPr lang="en-US" sz="1800" baseline="0" dirty="0">
                          <a:solidFill>
                            <a:schemeClr val="tx1"/>
                          </a:solidFill>
                        </a:rPr>
                        <a:t> </a:t>
                      </a:r>
                      <a:r>
                        <a:rPr lang="en-US" sz="1800" baseline="0" dirty="0" err="1">
                          <a:solidFill>
                            <a:schemeClr val="tx1"/>
                          </a:solidFill>
                        </a:rPr>
                        <a:t>có</a:t>
                      </a:r>
                      <a:r>
                        <a:rPr lang="en-US" sz="1800" baseline="0" dirty="0">
                          <a:solidFill>
                            <a:schemeClr val="tx1"/>
                          </a:solidFill>
                        </a:rPr>
                        <a:t> </a:t>
                      </a:r>
                      <a:r>
                        <a:rPr lang="en-US" sz="1800" baseline="0" dirty="0" err="1">
                          <a:solidFill>
                            <a:schemeClr val="tx1"/>
                          </a:solidFill>
                        </a:rPr>
                        <a:t>triệu</a:t>
                      </a:r>
                      <a:r>
                        <a:rPr lang="en-US" sz="1800" baseline="0" dirty="0">
                          <a:solidFill>
                            <a:schemeClr val="tx1"/>
                          </a:solidFill>
                        </a:rPr>
                        <a:t> </a:t>
                      </a:r>
                      <a:r>
                        <a:rPr lang="en-US" sz="1800" baseline="0" dirty="0" err="1">
                          <a:solidFill>
                            <a:schemeClr val="tx1"/>
                          </a:solidFill>
                        </a:rPr>
                        <a:t>chứng</a:t>
                      </a:r>
                      <a:r>
                        <a:rPr lang="en-US" sz="1800" dirty="0">
                          <a:solidFill>
                            <a:schemeClr val="tx1"/>
                          </a:solidFill>
                        </a:rPr>
                        <a:t>.”</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a16="http://schemas.microsoft.com/office/drawing/2014/main" val="10010"/>
                  </a:ext>
                </a:extLst>
              </a:tr>
              <a:tr h="370840">
                <a:tc vMerge="1">
                  <a:txBody>
                    <a:bodyPr/>
                    <a:lstStyle/>
                    <a:p>
                      <a:endParaRPr lang="vi-VN"/>
                    </a:p>
                  </a:txBody>
                  <a:tcPr/>
                </a:tc>
                <a:tc vMerge="1">
                  <a:txBody>
                    <a:bodyPr/>
                    <a:lstStyle/>
                    <a:p>
                      <a:endParaRPr lang="vi-VN"/>
                    </a:p>
                  </a:txBody>
                  <a:tcPr/>
                </a:tc>
                <a:tc>
                  <a:txBody>
                    <a:bodyPr/>
                    <a:lstStyle/>
                    <a:p>
                      <a:pPr algn="ctr"/>
                      <a:r>
                        <a:rPr lang="en-US" sz="1800" dirty="0">
                          <a:solidFill>
                            <a:schemeClr val="tx1"/>
                          </a:solidFill>
                        </a:rPr>
                        <a:t>“</a:t>
                      </a:r>
                      <a:r>
                        <a:rPr lang="en-US" sz="1800" dirty="0" err="1">
                          <a:solidFill>
                            <a:schemeClr val="tx1"/>
                          </a:solidFill>
                        </a:rPr>
                        <a:t>Dùng</a:t>
                      </a:r>
                      <a:r>
                        <a:rPr lang="en-US" sz="1800" baseline="0" dirty="0">
                          <a:solidFill>
                            <a:schemeClr val="tx1"/>
                          </a:solidFill>
                        </a:rPr>
                        <a:t> ATS ở </a:t>
                      </a:r>
                      <a:r>
                        <a:rPr lang="en-US" sz="1800" baseline="0" dirty="0" err="1">
                          <a:solidFill>
                            <a:schemeClr val="tx1"/>
                          </a:solidFill>
                        </a:rPr>
                        <a:t>nơi</a:t>
                      </a:r>
                      <a:r>
                        <a:rPr lang="en-US" sz="1800" baseline="0" dirty="0">
                          <a:solidFill>
                            <a:schemeClr val="tx1"/>
                          </a:solidFill>
                        </a:rPr>
                        <a:t> </a:t>
                      </a:r>
                      <a:r>
                        <a:rPr lang="en-US" sz="1800" baseline="0" dirty="0" err="1">
                          <a:solidFill>
                            <a:schemeClr val="tx1"/>
                          </a:solidFill>
                        </a:rPr>
                        <a:t>công</a:t>
                      </a:r>
                      <a:r>
                        <a:rPr lang="en-US" sz="1800" baseline="0" dirty="0">
                          <a:solidFill>
                            <a:schemeClr val="tx1"/>
                          </a:solidFill>
                        </a:rPr>
                        <a:t> </a:t>
                      </a:r>
                      <a:r>
                        <a:rPr lang="en-US" sz="1800" baseline="0" dirty="0" err="1">
                          <a:solidFill>
                            <a:schemeClr val="tx1"/>
                          </a:solidFill>
                        </a:rPr>
                        <a:t>cộng</a:t>
                      </a:r>
                      <a:r>
                        <a:rPr lang="en-US" sz="1800" baseline="0" dirty="0">
                          <a:solidFill>
                            <a:schemeClr val="tx1"/>
                          </a:solidFill>
                        </a:rPr>
                        <a:t> có </a:t>
                      </a:r>
                      <a:r>
                        <a:rPr lang="en-US" sz="1800" baseline="0" dirty="0" err="1">
                          <a:solidFill>
                            <a:schemeClr val="tx1"/>
                          </a:solidFill>
                        </a:rPr>
                        <a:t>nguy</a:t>
                      </a:r>
                      <a:r>
                        <a:rPr lang="en-US" sz="1800" baseline="0" dirty="0">
                          <a:solidFill>
                            <a:schemeClr val="tx1"/>
                          </a:solidFill>
                        </a:rPr>
                        <a:t> </a:t>
                      </a:r>
                      <a:r>
                        <a:rPr lang="en-US" sz="1800" baseline="0" dirty="0" err="1">
                          <a:solidFill>
                            <a:schemeClr val="tx1"/>
                          </a:solidFill>
                        </a:rPr>
                        <a:t>cơ đấy</a:t>
                      </a:r>
                      <a:r>
                        <a:rPr lang="en-US" sz="1800" baseline="0" dirty="0">
                          <a:solidFill>
                            <a:schemeClr val="tx1"/>
                          </a:solidFill>
                        </a:rPr>
                        <a:t>”</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a16="http://schemas.microsoft.com/office/drawing/2014/main" val="10011"/>
                  </a:ext>
                </a:extLst>
              </a:tr>
              <a:tr h="370840">
                <a:tc rowSpan="4">
                  <a:txBody>
                    <a:bodyPr/>
                    <a:lstStyle/>
                    <a:p>
                      <a:pPr algn="ctr"/>
                      <a:r>
                        <a:rPr lang="en-US" sz="1800" dirty="0" err="1">
                          <a:solidFill>
                            <a:schemeClr val="tx1"/>
                          </a:solidFill>
                        </a:rPr>
                        <a:t>Nhận</a:t>
                      </a:r>
                      <a:r>
                        <a:rPr lang="en-US" sz="1800" baseline="0" dirty="0">
                          <a:solidFill>
                            <a:schemeClr val="tx1"/>
                          </a:solidFill>
                        </a:rPr>
                        <a:t> </a:t>
                      </a:r>
                      <a:r>
                        <a:rPr lang="en-US" sz="1800" baseline="0" dirty="0" err="1">
                          <a:solidFill>
                            <a:schemeClr val="tx1"/>
                          </a:solidFill>
                        </a:rPr>
                        <a:t>thức</a:t>
                      </a:r>
                      <a:r>
                        <a:rPr lang="en-US" sz="1800" baseline="0" dirty="0">
                          <a:solidFill>
                            <a:schemeClr val="tx1"/>
                          </a:solidFill>
                        </a:rPr>
                        <a:t> </a:t>
                      </a:r>
                    </a:p>
                    <a:p>
                      <a:pPr algn="ctr"/>
                      <a:r>
                        <a:rPr lang="en-US" sz="1800" baseline="0" dirty="0" err="1">
                          <a:solidFill>
                            <a:schemeClr val="tx1"/>
                          </a:solidFill>
                        </a:rPr>
                        <a:t>xã</a:t>
                      </a:r>
                      <a:r>
                        <a:rPr lang="en-US" sz="1800" baseline="0" dirty="0">
                          <a:solidFill>
                            <a:schemeClr val="tx1"/>
                          </a:solidFill>
                        </a:rPr>
                        <a:t> </a:t>
                      </a:r>
                      <a:r>
                        <a:rPr lang="en-US" sz="1800" baseline="0" dirty="0" err="1">
                          <a:solidFill>
                            <a:schemeClr val="tx1"/>
                          </a:solidFill>
                        </a:rPr>
                        <a:t>hội</a:t>
                      </a:r>
                      <a:endParaRPr lang="en-US" sz="1800" dirty="0">
                        <a:solidFill>
                          <a:schemeClr val="tx1"/>
                        </a:solidFill>
                      </a:endParaRPr>
                    </a:p>
                  </a:txBody>
                  <a:tcPr vert="vert27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5B3D7"/>
                    </a:solidFill>
                  </a:tcPr>
                </a:tc>
                <a:tc rowSpan="2">
                  <a:txBody>
                    <a:bodyPr/>
                    <a:lstStyle/>
                    <a:p>
                      <a:pPr algn="ctr"/>
                      <a:r>
                        <a:rPr lang="en-US" sz="1800" dirty="0" err="1">
                          <a:solidFill>
                            <a:schemeClr val="tx1"/>
                          </a:solidFill>
                        </a:rPr>
                        <a:t>Kỹ</a:t>
                      </a:r>
                      <a:r>
                        <a:rPr lang="en-US" sz="1800" baseline="0" dirty="0">
                          <a:solidFill>
                            <a:schemeClr val="tx1"/>
                          </a:solidFill>
                        </a:rPr>
                        <a:t> </a:t>
                      </a:r>
                      <a:r>
                        <a:rPr lang="en-US" sz="1800" baseline="0" dirty="0" err="1">
                          <a:solidFill>
                            <a:schemeClr val="tx1"/>
                          </a:solidFill>
                        </a:rPr>
                        <a:t>năng</a:t>
                      </a:r>
                      <a:r>
                        <a:rPr lang="en-US" sz="1800" baseline="0" dirty="0">
                          <a:solidFill>
                            <a:schemeClr val="tx1"/>
                          </a:solidFill>
                        </a:rPr>
                        <a:t> </a:t>
                      </a:r>
                      <a:r>
                        <a:rPr lang="en-US" sz="1800" baseline="0" dirty="0" err="1">
                          <a:solidFill>
                            <a:schemeClr val="tx1"/>
                          </a:solidFill>
                        </a:rPr>
                        <a:t>tự</a:t>
                      </a:r>
                      <a:r>
                        <a:rPr lang="en-US" sz="1800" baseline="0" dirty="0">
                          <a:solidFill>
                            <a:schemeClr val="tx1"/>
                          </a:solidFill>
                        </a:rPr>
                        <a:t> </a:t>
                      </a:r>
                    </a:p>
                    <a:p>
                      <a:pPr algn="ctr"/>
                      <a:r>
                        <a:rPr lang="en-US" sz="1800" baseline="0" dirty="0" err="1">
                          <a:solidFill>
                            <a:schemeClr val="tx1"/>
                          </a:solidFill>
                        </a:rPr>
                        <a:t>điều</a:t>
                      </a:r>
                      <a:r>
                        <a:rPr lang="en-US" sz="1800" baseline="0" dirty="0">
                          <a:solidFill>
                            <a:schemeClr val="tx1"/>
                          </a:solidFill>
                        </a:rPr>
                        <a:t> </a:t>
                      </a:r>
                      <a:r>
                        <a:rPr lang="en-US" sz="1800" baseline="0" dirty="0" err="1">
                          <a:solidFill>
                            <a:schemeClr val="tx1"/>
                          </a:solidFill>
                        </a:rPr>
                        <a:t>chỉnh</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CE6F2"/>
                    </a:solidFill>
                  </a:tcPr>
                </a:tc>
                <a:tc>
                  <a:txBody>
                    <a:bodyPr/>
                    <a:lstStyle/>
                    <a:p>
                      <a:pPr algn="ctr"/>
                      <a:r>
                        <a:rPr lang="en-US" sz="1800" dirty="0">
                          <a:solidFill>
                            <a:schemeClr val="tx1"/>
                          </a:solidFill>
                        </a:rPr>
                        <a:t>“</a:t>
                      </a:r>
                      <a:r>
                        <a:rPr lang="en-US" sz="1800" dirty="0" err="1">
                          <a:solidFill>
                            <a:schemeClr val="tx1"/>
                          </a:solidFill>
                        </a:rPr>
                        <a:t>Cuối</a:t>
                      </a:r>
                      <a:r>
                        <a:rPr lang="en-US" sz="1800" baseline="0" dirty="0">
                          <a:solidFill>
                            <a:schemeClr val="tx1"/>
                          </a:solidFill>
                        </a:rPr>
                        <a:t> </a:t>
                      </a:r>
                      <a:r>
                        <a:rPr lang="en-US" sz="1800" baseline="0" dirty="0" err="1">
                          <a:solidFill>
                            <a:schemeClr val="tx1"/>
                          </a:solidFill>
                        </a:rPr>
                        <a:t>tuần</a:t>
                      </a:r>
                      <a:r>
                        <a:rPr lang="en-US" sz="1800" baseline="0" dirty="0">
                          <a:solidFill>
                            <a:schemeClr val="tx1"/>
                          </a:solidFill>
                        </a:rPr>
                        <a:t> </a:t>
                      </a:r>
                      <a:r>
                        <a:rPr lang="en-US" sz="1800" baseline="0" dirty="0" err="1">
                          <a:solidFill>
                            <a:schemeClr val="tx1"/>
                          </a:solidFill>
                        </a:rPr>
                        <a:t>ngày</a:t>
                      </a:r>
                      <a:r>
                        <a:rPr lang="en-US" sz="1800" baseline="0" dirty="0">
                          <a:solidFill>
                            <a:schemeClr val="tx1"/>
                          </a:solidFill>
                        </a:rPr>
                        <a:t> </a:t>
                      </a:r>
                      <a:r>
                        <a:rPr lang="en-US" sz="1800" baseline="0" dirty="0" err="1">
                          <a:solidFill>
                            <a:schemeClr val="tx1"/>
                          </a:solidFill>
                        </a:rPr>
                        <a:t>càng</a:t>
                      </a:r>
                      <a:r>
                        <a:rPr lang="en-US" sz="1800" baseline="0" dirty="0">
                          <a:solidFill>
                            <a:schemeClr val="tx1"/>
                          </a:solidFill>
                        </a:rPr>
                        <a:t> </a:t>
                      </a:r>
                      <a:r>
                        <a:rPr lang="en-US" sz="1800" baseline="0" dirty="0" err="1">
                          <a:solidFill>
                            <a:schemeClr val="tx1"/>
                          </a:solidFill>
                        </a:rPr>
                        <a:t>trở</a:t>
                      </a:r>
                      <a:r>
                        <a:rPr lang="en-US" sz="1800" baseline="0" dirty="0">
                          <a:solidFill>
                            <a:schemeClr val="tx1"/>
                          </a:solidFill>
                        </a:rPr>
                        <a:t> </a:t>
                      </a:r>
                      <a:r>
                        <a:rPr lang="en-US" sz="1800" baseline="0" dirty="0" err="1">
                          <a:solidFill>
                            <a:schemeClr val="tx1"/>
                          </a:solidFill>
                        </a:rPr>
                        <a:t>nên</a:t>
                      </a:r>
                      <a:r>
                        <a:rPr lang="en-US" sz="1800" baseline="0" dirty="0">
                          <a:solidFill>
                            <a:schemeClr val="tx1"/>
                          </a:solidFill>
                        </a:rPr>
                        <a:t> </a:t>
                      </a:r>
                      <a:r>
                        <a:rPr lang="en-US" sz="1800" baseline="0" dirty="0" err="1">
                          <a:solidFill>
                            <a:schemeClr val="tx1"/>
                          </a:solidFill>
                        </a:rPr>
                        <a:t>dài</a:t>
                      </a:r>
                      <a:r>
                        <a:rPr lang="en-US" sz="1800" baseline="0" dirty="0">
                          <a:solidFill>
                            <a:schemeClr val="tx1"/>
                          </a:solidFill>
                        </a:rPr>
                        <a:t> </a:t>
                      </a:r>
                      <a:r>
                        <a:rPr lang="en-US" sz="1800" baseline="0" dirty="0" err="1">
                          <a:solidFill>
                            <a:schemeClr val="tx1"/>
                          </a:solidFill>
                        </a:rPr>
                        <a:t>hơn</a:t>
                      </a:r>
                      <a:r>
                        <a:rPr lang="en-US" sz="1800" dirty="0">
                          <a:solidFill>
                            <a:schemeClr val="tx1"/>
                          </a:solidFill>
                        </a:rPr>
                        <a:t>?”</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0012"/>
                  </a:ext>
                </a:extLst>
              </a:tr>
              <a:tr h="370840">
                <a:tc vMerge="1">
                  <a:txBody>
                    <a:bodyPr/>
                    <a:lstStyle/>
                    <a:p>
                      <a:endParaRPr lang="vi-VN"/>
                    </a:p>
                  </a:txBody>
                  <a:tcPr/>
                </a:tc>
                <a:tc vMerge="1">
                  <a:txBody>
                    <a:bodyPr/>
                    <a:lstStyle/>
                    <a:p>
                      <a:endParaRPr lang="vi-VN"/>
                    </a:p>
                  </a:txBody>
                  <a:tcPr/>
                </a:tc>
                <a:tc>
                  <a:txBody>
                    <a:bodyPr/>
                    <a:lstStyle/>
                    <a:p>
                      <a:pPr algn="ctr"/>
                      <a:r>
                        <a:rPr lang="en-US" sz="1800" dirty="0">
                          <a:solidFill>
                            <a:schemeClr val="tx1"/>
                          </a:solidFill>
                        </a:rPr>
                        <a:t>“</a:t>
                      </a:r>
                      <a:r>
                        <a:rPr lang="en-US" sz="1800" dirty="0" err="1">
                          <a:solidFill>
                            <a:schemeClr val="tx1"/>
                          </a:solidFill>
                        </a:rPr>
                        <a:t>Đừng</a:t>
                      </a:r>
                      <a:r>
                        <a:rPr lang="en-US" sz="1800" baseline="0" dirty="0">
                          <a:solidFill>
                            <a:schemeClr val="tx1"/>
                          </a:solidFill>
                        </a:rPr>
                        <a:t> </a:t>
                      </a:r>
                      <a:r>
                        <a:rPr lang="en-US" sz="1800" baseline="0" dirty="0" err="1">
                          <a:solidFill>
                            <a:schemeClr val="tx1"/>
                          </a:solidFill>
                        </a:rPr>
                        <a:t>có</a:t>
                      </a:r>
                      <a:r>
                        <a:rPr lang="en-US" sz="1800" baseline="0" dirty="0">
                          <a:solidFill>
                            <a:schemeClr val="tx1"/>
                          </a:solidFill>
                        </a:rPr>
                        <a:t> </a:t>
                      </a:r>
                      <a:r>
                        <a:rPr lang="en-US" sz="1800" baseline="0" dirty="0" err="1">
                          <a:solidFill>
                            <a:schemeClr val="tx1"/>
                          </a:solidFill>
                        </a:rPr>
                        <a:t>một</a:t>
                      </a:r>
                      <a:r>
                        <a:rPr lang="en-US" sz="1800" baseline="0" dirty="0">
                          <a:solidFill>
                            <a:schemeClr val="tx1"/>
                          </a:solidFill>
                        </a:rPr>
                        <a:t> </a:t>
                      </a:r>
                      <a:r>
                        <a:rPr lang="en-US" sz="1800" baseline="0" dirty="0" err="1">
                          <a:solidFill>
                            <a:schemeClr val="tx1"/>
                          </a:solidFill>
                        </a:rPr>
                        <a:t>mối</a:t>
                      </a:r>
                      <a:r>
                        <a:rPr lang="en-US" sz="1800" baseline="0" dirty="0">
                          <a:solidFill>
                            <a:schemeClr val="tx1"/>
                          </a:solidFill>
                        </a:rPr>
                        <a:t> </a:t>
                      </a:r>
                      <a:r>
                        <a:rPr lang="en-US" sz="1800" baseline="0" dirty="0" err="1">
                          <a:solidFill>
                            <a:schemeClr val="tx1"/>
                          </a:solidFill>
                        </a:rPr>
                        <a:t>quan</a:t>
                      </a:r>
                      <a:r>
                        <a:rPr lang="en-US" sz="1800" baseline="0" dirty="0">
                          <a:solidFill>
                            <a:schemeClr val="tx1"/>
                          </a:solidFill>
                        </a:rPr>
                        <a:t> </a:t>
                      </a:r>
                      <a:r>
                        <a:rPr lang="en-US" sz="1800" baseline="0" dirty="0" err="1">
                          <a:solidFill>
                            <a:schemeClr val="tx1"/>
                          </a:solidFill>
                        </a:rPr>
                        <a:t>hệ</a:t>
                      </a:r>
                      <a:r>
                        <a:rPr lang="en-US" sz="1800" baseline="0" dirty="0">
                          <a:solidFill>
                            <a:schemeClr val="tx1"/>
                          </a:solidFill>
                        </a:rPr>
                        <a:t> </a:t>
                      </a:r>
                      <a:r>
                        <a:rPr lang="en-US" sz="1800" baseline="0" dirty="0" err="1">
                          <a:solidFill>
                            <a:schemeClr val="tx1"/>
                          </a:solidFill>
                        </a:rPr>
                        <a:t>mở</a:t>
                      </a:r>
                      <a:r>
                        <a:rPr lang="en-US" sz="1800" baseline="0" dirty="0">
                          <a:solidFill>
                            <a:schemeClr val="tx1"/>
                          </a:solidFill>
                        </a:rPr>
                        <a:t> </a:t>
                      </a:r>
                      <a:r>
                        <a:rPr lang="en-US" sz="1800" baseline="0" dirty="0" err="1">
                          <a:solidFill>
                            <a:schemeClr val="tx1"/>
                          </a:solidFill>
                        </a:rPr>
                        <a:t>nhiều</a:t>
                      </a:r>
                      <a:r>
                        <a:rPr lang="en-US" sz="1800" baseline="0" dirty="0">
                          <a:solidFill>
                            <a:schemeClr val="tx1"/>
                          </a:solidFill>
                        </a:rPr>
                        <a:t> </a:t>
                      </a:r>
                      <a:r>
                        <a:rPr lang="en-US" sz="1800" baseline="0" dirty="0" err="1">
                          <a:solidFill>
                            <a:schemeClr val="tx1"/>
                          </a:solidFill>
                        </a:rPr>
                        <a:t>buồn</a:t>
                      </a:r>
                      <a:r>
                        <a:rPr lang="en-US" sz="1800" baseline="0" dirty="0">
                          <a:solidFill>
                            <a:schemeClr val="tx1"/>
                          </a:solidFill>
                        </a:rPr>
                        <a:t> </a:t>
                      </a:r>
                      <a:r>
                        <a:rPr lang="en-US" sz="1800" baseline="0" dirty="0" err="1">
                          <a:solidFill>
                            <a:schemeClr val="tx1"/>
                          </a:solidFill>
                        </a:rPr>
                        <a:t>tủi</a:t>
                      </a:r>
                      <a:r>
                        <a:rPr lang="en-US" sz="1800" dirty="0">
                          <a:solidFill>
                            <a:schemeClr val="tx1"/>
                          </a:solidFill>
                        </a:rPr>
                        <a:t>.”</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CE6F2"/>
                    </a:solidFill>
                  </a:tcPr>
                </a:tc>
                <a:extLst>
                  <a:ext uri="{0D108BD9-81ED-4DB2-BD59-A6C34878D82A}">
                    <a16:rowId xmlns:a16="http://schemas.microsoft.com/office/drawing/2014/main" val="10013"/>
                  </a:ext>
                </a:extLst>
              </a:tr>
              <a:tr h="370840">
                <a:tc vMerge="1">
                  <a:txBody>
                    <a:bodyPr/>
                    <a:lstStyle/>
                    <a:p>
                      <a:endParaRPr lang="vi-VN"/>
                    </a:p>
                  </a:txBody>
                  <a:tcPr/>
                </a:tc>
                <a:tc rowSpan="2">
                  <a:txBody>
                    <a:bodyPr/>
                    <a:lstStyle/>
                    <a:p>
                      <a:pPr algn="ctr"/>
                      <a:r>
                        <a:rPr lang="en-US" sz="1800" dirty="0" err="1">
                          <a:solidFill>
                            <a:schemeClr val="tx1"/>
                          </a:solidFill>
                        </a:rPr>
                        <a:t>Tự</a:t>
                      </a:r>
                      <a:r>
                        <a:rPr lang="en-US" sz="1800" baseline="0" dirty="0">
                          <a:solidFill>
                            <a:schemeClr val="tx1"/>
                          </a:solidFill>
                        </a:rPr>
                        <a:t> tin</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9CDE5"/>
                    </a:solidFill>
                  </a:tcPr>
                </a:tc>
                <a:tc>
                  <a:txBody>
                    <a:bodyPr/>
                    <a:lstStyle/>
                    <a:p>
                      <a:pPr algn="ctr"/>
                      <a:r>
                        <a:rPr lang="en-US" sz="1800" dirty="0">
                          <a:solidFill>
                            <a:schemeClr val="tx1"/>
                          </a:solidFill>
                        </a:rPr>
                        <a:t>“Đầu</a:t>
                      </a:r>
                      <a:r>
                        <a:rPr lang="en-US" sz="1800" baseline="0" dirty="0">
                          <a:solidFill>
                            <a:schemeClr val="tx1"/>
                          </a:solidFill>
                        </a:rPr>
                        <a:t> </a:t>
                      </a:r>
                      <a:r>
                        <a:rPr lang="en-US" sz="1800" baseline="0" dirty="0" err="1">
                          <a:solidFill>
                            <a:schemeClr val="tx1"/>
                          </a:solidFill>
                        </a:rPr>
                        <a:t>tiên</a:t>
                      </a:r>
                      <a:r>
                        <a:rPr lang="en-US" sz="1800" baseline="0" dirty="0">
                          <a:solidFill>
                            <a:schemeClr val="tx1"/>
                          </a:solidFill>
                        </a:rPr>
                        <a:t> </a:t>
                      </a:r>
                      <a:r>
                        <a:rPr lang="en-US" sz="1800" baseline="0" dirty="0" err="1">
                          <a:solidFill>
                            <a:schemeClr val="tx1"/>
                          </a:solidFill>
                        </a:rPr>
                        <a:t>h</a:t>
                      </a:r>
                      <a:r>
                        <a:rPr lang="en-US" sz="1800" dirty="0" err="1">
                          <a:solidFill>
                            <a:schemeClr val="tx1"/>
                          </a:solidFill>
                        </a:rPr>
                        <a:t>ãy</a:t>
                      </a:r>
                      <a:r>
                        <a:rPr lang="en-US" sz="1800" baseline="0" dirty="0">
                          <a:solidFill>
                            <a:schemeClr val="tx1"/>
                          </a:solidFill>
                        </a:rPr>
                        <a:t> </a:t>
                      </a:r>
                      <a:r>
                        <a:rPr lang="en-US" sz="1800" baseline="0" dirty="0" err="1">
                          <a:solidFill>
                            <a:schemeClr val="tx1"/>
                          </a:solidFill>
                        </a:rPr>
                        <a:t>nói</a:t>
                      </a:r>
                      <a:r>
                        <a:rPr lang="en-US" sz="1800" baseline="0" dirty="0">
                          <a:solidFill>
                            <a:schemeClr val="tx1"/>
                          </a:solidFill>
                        </a:rPr>
                        <a:t> </a:t>
                      </a:r>
                      <a:r>
                        <a:rPr lang="en-US" sz="1800" baseline="0" dirty="0" err="1">
                          <a:solidFill>
                            <a:schemeClr val="tx1"/>
                          </a:solidFill>
                        </a:rPr>
                        <a:t>bạn</a:t>
                      </a:r>
                      <a:r>
                        <a:rPr lang="en-US" sz="1800" baseline="0" dirty="0">
                          <a:solidFill>
                            <a:schemeClr val="tx1"/>
                          </a:solidFill>
                        </a:rPr>
                        <a:t> </a:t>
                      </a:r>
                      <a:r>
                        <a:rPr lang="en-US" sz="1800" baseline="0" dirty="0" err="1">
                          <a:solidFill>
                            <a:schemeClr val="tx1"/>
                          </a:solidFill>
                        </a:rPr>
                        <a:t>dương</a:t>
                      </a:r>
                      <a:r>
                        <a:rPr lang="en-US" sz="1800" baseline="0" dirty="0">
                          <a:solidFill>
                            <a:schemeClr val="tx1"/>
                          </a:solidFill>
                        </a:rPr>
                        <a:t> </a:t>
                      </a:r>
                      <a:r>
                        <a:rPr lang="en-US" sz="1800" baseline="0" dirty="0" err="1">
                          <a:solidFill>
                            <a:schemeClr val="tx1"/>
                          </a:solidFill>
                        </a:rPr>
                        <a:t>tính</a:t>
                      </a:r>
                      <a:r>
                        <a:rPr lang="en-US" sz="1800" baseline="0" dirty="0">
                          <a:solidFill>
                            <a:schemeClr val="tx1"/>
                          </a:solidFill>
                        </a:rPr>
                        <a:t>. </a:t>
                      </a:r>
                      <a:r>
                        <a:rPr lang="en-US" sz="1800" baseline="0" dirty="0" err="1">
                          <a:solidFill>
                            <a:schemeClr val="tx1"/>
                          </a:solidFill>
                        </a:rPr>
                        <a:t>Bạn</a:t>
                      </a:r>
                      <a:r>
                        <a:rPr lang="en-US" sz="1800" baseline="0" dirty="0">
                          <a:solidFill>
                            <a:schemeClr val="tx1"/>
                          </a:solidFill>
                        </a:rPr>
                        <a:t> </a:t>
                      </a:r>
                      <a:r>
                        <a:rPr lang="en-US" sz="1800" baseline="0" dirty="0" err="1">
                          <a:solidFill>
                            <a:schemeClr val="tx1"/>
                          </a:solidFill>
                        </a:rPr>
                        <a:t>có</a:t>
                      </a:r>
                      <a:r>
                        <a:rPr lang="en-US" sz="1800" baseline="0" dirty="0">
                          <a:solidFill>
                            <a:schemeClr val="tx1"/>
                          </a:solidFill>
                        </a:rPr>
                        <a:t> </a:t>
                      </a:r>
                      <a:r>
                        <a:rPr lang="en-US" sz="1800" baseline="0" dirty="0" err="1">
                          <a:solidFill>
                            <a:schemeClr val="tx1"/>
                          </a:solidFill>
                        </a:rPr>
                        <a:t>thể</a:t>
                      </a:r>
                      <a:r>
                        <a:rPr lang="en-US" sz="1800" baseline="0" dirty="0">
                          <a:solidFill>
                            <a:schemeClr val="tx1"/>
                          </a:solidFill>
                        </a:rPr>
                        <a:t> </a:t>
                      </a:r>
                      <a:r>
                        <a:rPr lang="en-US" sz="1800" baseline="0" dirty="0" err="1">
                          <a:solidFill>
                            <a:schemeClr val="tx1"/>
                          </a:solidFill>
                        </a:rPr>
                        <a:t>làm</a:t>
                      </a:r>
                      <a:r>
                        <a:rPr lang="en-US" sz="1800" baseline="0" dirty="0">
                          <a:solidFill>
                            <a:schemeClr val="tx1"/>
                          </a:solidFill>
                        </a:rPr>
                        <a:t> </a:t>
                      </a:r>
                      <a:r>
                        <a:rPr lang="en-US" sz="1800" baseline="0" dirty="0" err="1">
                          <a:solidFill>
                            <a:schemeClr val="tx1"/>
                          </a:solidFill>
                        </a:rPr>
                        <a:t>được mà!</a:t>
                      </a:r>
                      <a:r>
                        <a:rPr lang="en-US" sz="1800" baseline="0" dirty="0">
                          <a:solidFill>
                            <a:schemeClr val="tx1"/>
                          </a:solidFill>
                        </a:rPr>
                        <a:t>”</a:t>
                      </a:r>
                      <a:endParaRPr lang="en-US" sz="1800" dirty="0">
                        <a:solidFill>
                          <a:schemeClr val="tx1"/>
                        </a:solidFill>
                      </a:endParaRP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9CDE5"/>
                    </a:solidFill>
                  </a:tcPr>
                </a:tc>
                <a:extLst>
                  <a:ext uri="{0D108BD9-81ED-4DB2-BD59-A6C34878D82A}">
                    <a16:rowId xmlns:a16="http://schemas.microsoft.com/office/drawing/2014/main" val="10014"/>
                  </a:ext>
                </a:extLst>
              </a:tr>
              <a:tr h="370840">
                <a:tc vMerge="1">
                  <a:txBody>
                    <a:bodyPr/>
                    <a:lstStyle/>
                    <a:p>
                      <a:endParaRPr lang="vi-VN"/>
                    </a:p>
                  </a:txBody>
                  <a:tcPr/>
                </a:tc>
                <a:tc vMerge="1">
                  <a:txBody>
                    <a:bodyPr/>
                    <a:lstStyle/>
                    <a:p>
                      <a:endParaRPr lang="vi-VN"/>
                    </a:p>
                  </a:txBody>
                  <a:tcPr/>
                </a:tc>
                <a:tc>
                  <a:txBody>
                    <a:bodyPr/>
                    <a:lstStyle/>
                    <a:p>
                      <a:pPr algn="ctr"/>
                      <a:r>
                        <a:rPr lang="en-US" sz="1800" dirty="0">
                          <a:solidFill>
                            <a:schemeClr val="tx1"/>
                          </a:solidFill>
                        </a:rPr>
                        <a:t>“</a:t>
                      </a:r>
                      <a:r>
                        <a:rPr lang="en-US" sz="1800" dirty="0" err="1">
                          <a:solidFill>
                            <a:schemeClr val="tx1"/>
                          </a:solidFill>
                        </a:rPr>
                        <a:t>Bạn</a:t>
                      </a:r>
                      <a:r>
                        <a:rPr lang="en-US" sz="1800" baseline="0" dirty="0">
                          <a:solidFill>
                            <a:schemeClr val="tx1"/>
                          </a:solidFill>
                        </a:rPr>
                        <a:t> </a:t>
                      </a:r>
                      <a:r>
                        <a:rPr lang="en-US" sz="1800" baseline="0" dirty="0" err="1">
                          <a:solidFill>
                            <a:schemeClr val="tx1"/>
                          </a:solidFill>
                        </a:rPr>
                        <a:t>có</a:t>
                      </a:r>
                      <a:r>
                        <a:rPr lang="en-US" sz="1800" baseline="0" dirty="0">
                          <a:solidFill>
                            <a:schemeClr val="tx1"/>
                          </a:solidFill>
                        </a:rPr>
                        <a:t> </a:t>
                      </a:r>
                      <a:r>
                        <a:rPr lang="en-US" sz="1800" baseline="0" dirty="0" err="1">
                          <a:solidFill>
                            <a:schemeClr val="tx1"/>
                          </a:solidFill>
                        </a:rPr>
                        <a:t>thể</a:t>
                      </a:r>
                      <a:r>
                        <a:rPr lang="en-US" sz="1800" baseline="0" dirty="0">
                          <a:solidFill>
                            <a:schemeClr val="tx1"/>
                          </a:solidFill>
                        </a:rPr>
                        <a:t> </a:t>
                      </a:r>
                      <a:r>
                        <a:rPr lang="en-US" sz="1800" baseline="0" dirty="0" err="1">
                          <a:solidFill>
                            <a:schemeClr val="tx1"/>
                          </a:solidFill>
                        </a:rPr>
                        <a:t>uống</a:t>
                      </a:r>
                      <a:r>
                        <a:rPr lang="en-US" sz="1800" baseline="0" dirty="0">
                          <a:solidFill>
                            <a:schemeClr val="tx1"/>
                          </a:solidFill>
                        </a:rPr>
                        <a:t> </a:t>
                      </a:r>
                      <a:r>
                        <a:rPr lang="en-US" sz="1800" baseline="0" dirty="0" err="1">
                          <a:solidFill>
                            <a:schemeClr val="tx1"/>
                          </a:solidFill>
                        </a:rPr>
                        <a:t>thuốc</a:t>
                      </a:r>
                      <a:r>
                        <a:rPr lang="en-US" sz="1800" baseline="0" dirty="0">
                          <a:solidFill>
                            <a:schemeClr val="tx1"/>
                          </a:solidFill>
                        </a:rPr>
                        <a:t>, </a:t>
                      </a:r>
                      <a:r>
                        <a:rPr lang="en-US" sz="1800" baseline="0" dirty="0" err="1">
                          <a:solidFill>
                            <a:schemeClr val="tx1"/>
                          </a:solidFill>
                        </a:rPr>
                        <a:t>ngay</a:t>
                      </a:r>
                      <a:r>
                        <a:rPr lang="en-US" sz="1800" baseline="0" dirty="0">
                          <a:solidFill>
                            <a:schemeClr val="tx1"/>
                          </a:solidFill>
                        </a:rPr>
                        <a:t> </a:t>
                      </a:r>
                      <a:r>
                        <a:rPr lang="en-US" sz="1800" baseline="0" dirty="0" err="1">
                          <a:solidFill>
                            <a:schemeClr val="tx1"/>
                          </a:solidFill>
                        </a:rPr>
                        <a:t>cả</a:t>
                      </a:r>
                      <a:r>
                        <a:rPr lang="en-US" sz="1800" baseline="0" dirty="0">
                          <a:solidFill>
                            <a:schemeClr val="tx1"/>
                          </a:solidFill>
                        </a:rPr>
                        <a:t> </a:t>
                      </a:r>
                      <a:r>
                        <a:rPr lang="en-US" sz="1800" baseline="0" dirty="0" err="1">
                          <a:solidFill>
                            <a:schemeClr val="tx1"/>
                          </a:solidFill>
                        </a:rPr>
                        <a:t>khi</a:t>
                      </a:r>
                      <a:r>
                        <a:rPr lang="en-US" sz="1800" baseline="0" dirty="0">
                          <a:solidFill>
                            <a:schemeClr val="tx1"/>
                          </a:solidFill>
                        </a:rPr>
                        <a:t> </a:t>
                      </a:r>
                      <a:r>
                        <a:rPr lang="en-US" sz="1800" baseline="0" dirty="0" err="1">
                          <a:solidFill>
                            <a:schemeClr val="tx1"/>
                          </a:solidFill>
                        </a:rPr>
                        <a:t>đang</a:t>
                      </a:r>
                      <a:r>
                        <a:rPr lang="en-US" sz="1800" baseline="0" dirty="0">
                          <a:solidFill>
                            <a:schemeClr val="tx1"/>
                          </a:solidFill>
                        </a:rPr>
                        <a:t> </a:t>
                      </a:r>
                      <a:r>
                        <a:rPr lang="en-US" sz="1800" baseline="0" dirty="0" err="1">
                          <a:solidFill>
                            <a:schemeClr val="tx1"/>
                          </a:solidFill>
                        </a:rPr>
                        <a:t>tiệc</a:t>
                      </a:r>
                      <a:r>
                        <a:rPr lang="en-US" sz="1800" baseline="0" dirty="0">
                          <a:solidFill>
                            <a:schemeClr val="tx1"/>
                          </a:solidFill>
                        </a:rPr>
                        <a:t> </a:t>
                      </a:r>
                      <a:r>
                        <a:rPr lang="en-US" sz="1800" baseline="0" dirty="0" err="1">
                          <a:solidFill>
                            <a:schemeClr val="tx1"/>
                          </a:solidFill>
                        </a:rPr>
                        <a:t>tùng</a:t>
                      </a:r>
                      <a:r>
                        <a:rPr lang="en-US" sz="1800" baseline="0" dirty="0">
                          <a:solidFill>
                            <a:schemeClr val="tx1"/>
                          </a:solidFill>
                        </a:rPr>
                        <a:t>”</a:t>
                      </a:r>
                    </a:p>
                  </a:txBody>
                  <a:tcPr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9CDE5"/>
                    </a:solidFill>
                  </a:tcPr>
                </a:tc>
                <a:extLst>
                  <a:ext uri="{0D108BD9-81ED-4DB2-BD59-A6C34878D82A}">
                    <a16:rowId xmlns:a16="http://schemas.microsoft.com/office/drawing/2014/main" val="10015"/>
                  </a:ext>
                </a:extLst>
              </a:tr>
            </a:tbl>
          </a:graphicData>
        </a:graphic>
      </p:graphicFrame>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175" y="1784350"/>
            <a:ext cx="8229600" cy="1143000"/>
          </a:xfrm>
        </p:spPr>
        <p:txBody>
          <a:bodyPr/>
          <a:lstStyle/>
          <a:p>
            <a:pPr>
              <a:defRPr/>
            </a:pPr>
            <a:r>
              <a:rPr lang="en-US" sz="5400" b="1" dirty="0" err="1">
                <a:solidFill>
                  <a:schemeClr val="tx1"/>
                </a:solidFill>
                <a:effectLst>
                  <a:outerShdw blurRad="38100" dist="38100" dir="2700000" algn="tl">
                    <a:srgbClr val="000000">
                      <a:alpha val="43137"/>
                    </a:srgbClr>
                  </a:outerShdw>
                </a:effectLst>
              </a:rPr>
              <a:t>Mẫu</a:t>
            </a:r>
            <a:r>
              <a:rPr lang="en-US" sz="5400" b="1" dirty="0">
                <a:solidFill>
                  <a:schemeClr val="tx1"/>
                </a:solidFill>
                <a:effectLst>
                  <a:outerShdw blurRad="38100" dist="38100" dir="2700000" algn="tl">
                    <a:srgbClr val="000000">
                      <a:alpha val="43137"/>
                    </a:srgbClr>
                  </a:outerShdw>
                </a:effectLst>
              </a:rPr>
              <a:t> </a:t>
            </a:r>
            <a:r>
              <a:rPr lang="en-US" sz="5400" b="1" dirty="0" err="1">
                <a:solidFill>
                  <a:schemeClr val="tx1"/>
                </a:solidFill>
                <a:effectLst>
                  <a:outerShdw blurRad="38100" dist="38100" dir="2700000" algn="tl">
                    <a:srgbClr val="000000">
                      <a:alpha val="43137"/>
                    </a:srgbClr>
                  </a:outerShdw>
                </a:effectLst>
              </a:rPr>
              <a:t>hội</a:t>
            </a:r>
            <a:r>
              <a:rPr lang="en-US" sz="5400" b="1" dirty="0">
                <a:solidFill>
                  <a:schemeClr val="tx1"/>
                </a:solidFill>
                <a:effectLst>
                  <a:outerShdw blurRad="38100" dist="38100" dir="2700000" algn="tl">
                    <a:srgbClr val="000000">
                      <a:alpha val="43137"/>
                    </a:srgbClr>
                  </a:outerShdw>
                </a:effectLst>
              </a:rPr>
              <a:t> </a:t>
            </a:r>
            <a:r>
              <a:rPr lang="en-US" sz="5400" b="1" dirty="0" err="1">
                <a:solidFill>
                  <a:schemeClr val="tx1"/>
                </a:solidFill>
                <a:effectLst>
                  <a:outerShdw blurRad="38100" dist="38100" dir="2700000" algn="tl">
                    <a:srgbClr val="000000">
                      <a:alpha val="43137"/>
                    </a:srgbClr>
                  </a:outerShdw>
                </a:effectLst>
              </a:rPr>
              <a:t>thoại</a:t>
            </a:r>
            <a:r>
              <a:rPr lang="en-US" sz="5400" b="1" dirty="0">
                <a:solidFill>
                  <a:schemeClr val="tx1"/>
                </a:solidFill>
                <a:effectLst>
                  <a:outerShdw blurRad="38100" dist="38100" dir="2700000" algn="tl">
                    <a:srgbClr val="000000">
                      <a:alpha val="43137"/>
                    </a:srgbClr>
                  </a:outerShdw>
                </a:effectLst>
              </a:rPr>
              <a:t> </a:t>
            </a:r>
            <a:br>
              <a:rPr lang="en-US" sz="5400" b="1" dirty="0">
                <a:solidFill>
                  <a:schemeClr val="tx1"/>
                </a:solidFill>
                <a:effectLst>
                  <a:outerShdw blurRad="38100" dist="38100" dir="2700000" algn="tl">
                    <a:srgbClr val="000000">
                      <a:alpha val="43137"/>
                    </a:srgbClr>
                  </a:outerShdw>
                </a:effectLst>
              </a:rPr>
            </a:br>
            <a:r>
              <a:rPr lang="en-US" sz="5400" b="1" dirty="0">
                <a:solidFill>
                  <a:schemeClr val="tx1"/>
                </a:solidFill>
                <a:effectLst>
                  <a:outerShdw blurRad="38100" dist="38100" dir="2700000" algn="tl">
                    <a:srgbClr val="000000">
                      <a:alpha val="43137"/>
                    </a:srgbClr>
                  </a:outerShdw>
                </a:effectLst>
              </a:rPr>
              <a:t>tin </a:t>
            </a:r>
            <a:r>
              <a:rPr lang="en-US" sz="5400" b="1" dirty="0" err="1">
                <a:solidFill>
                  <a:schemeClr val="tx1"/>
                </a:solidFill>
                <a:effectLst>
                  <a:outerShdw blurRad="38100" dist="38100" dir="2700000" algn="tl">
                    <a:srgbClr val="000000">
                      <a:alpha val="43137"/>
                    </a:srgbClr>
                  </a:outerShdw>
                </a:effectLst>
              </a:rPr>
              <a:t>nhắn</a:t>
            </a:r>
            <a:r>
              <a:rPr lang="en-US" sz="5400" b="1" dirty="0">
                <a:solidFill>
                  <a:schemeClr val="tx1"/>
                </a:solidFill>
                <a:effectLst>
                  <a:outerShdw blurRad="38100" dist="38100" dir="2700000" algn="tl">
                    <a:srgbClr val="000000">
                      <a:alpha val="43137"/>
                    </a:srgbClr>
                  </a:outerShdw>
                </a:effectLst>
              </a:rPr>
              <a:t>…</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C:\Documents and Settings\Dr. Reback\My Documents\CJRWord2000\Project Tech Support\Website_Flyer_Logo\PTS Flyer\greenShirt\greenShi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2700" y="1439863"/>
            <a:ext cx="23114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Picture 5" descr="C:\Documents and Settings\Dr. Reback\My Documents\CJRWord2000\Project Tech Support\Website_Flyer_Logo\PTS Flyer\greenShirt\pinkShir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0331" y="3130287"/>
            <a:ext cx="23114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Oval Callout 4"/>
          <p:cNvSpPr>
            <a:spLocks noChangeArrowheads="1"/>
          </p:cNvSpPr>
          <p:nvPr/>
        </p:nvSpPr>
        <p:spPr bwMode="auto">
          <a:xfrm rot="2408577">
            <a:off x="3887788" y="874713"/>
            <a:ext cx="1771650" cy="1558925"/>
          </a:xfrm>
          <a:prstGeom prst="wedgeEllipseCallout">
            <a:avLst>
              <a:gd name="adj1" fmla="val -20833"/>
              <a:gd name="adj2" fmla="val 625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pPr>
            <a:endParaRPr lang="en-US" altLang="en-US" sz="6600">
              <a:solidFill>
                <a:srgbClr val="66FF33"/>
              </a:solidFill>
            </a:endParaRPr>
          </a:p>
        </p:txBody>
      </p:sp>
      <p:sp>
        <p:nvSpPr>
          <p:cNvPr id="34821" name="Oval Callout 6"/>
          <p:cNvSpPr>
            <a:spLocks noChangeArrowheads="1"/>
          </p:cNvSpPr>
          <p:nvPr/>
        </p:nvSpPr>
        <p:spPr bwMode="auto">
          <a:xfrm>
            <a:off x="3497263" y="1800225"/>
            <a:ext cx="1365250" cy="290513"/>
          </a:xfrm>
          <a:prstGeom prst="wedgeEllipseCallout">
            <a:avLst>
              <a:gd name="adj1" fmla="val -20833"/>
              <a:gd name="adj2" fmla="val 625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pPr>
            <a:endParaRPr lang="en-US" altLang="en-US" sz="6600">
              <a:solidFill>
                <a:srgbClr val="66FF33"/>
              </a:solidFill>
            </a:endParaRPr>
          </a:p>
        </p:txBody>
      </p:sp>
      <p:sp>
        <p:nvSpPr>
          <p:cNvPr id="34822" name="Oval Callout 7"/>
          <p:cNvSpPr>
            <a:spLocks noChangeArrowheads="1"/>
          </p:cNvSpPr>
          <p:nvPr/>
        </p:nvSpPr>
        <p:spPr bwMode="auto">
          <a:xfrm>
            <a:off x="3873500" y="2133600"/>
            <a:ext cx="46038" cy="333375"/>
          </a:xfrm>
          <a:prstGeom prst="wedgeEllipseCallout">
            <a:avLst>
              <a:gd name="adj1" fmla="val -20833"/>
              <a:gd name="adj2" fmla="val 625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pPr>
            <a:endParaRPr lang="en-US" altLang="en-US" sz="6600">
              <a:solidFill>
                <a:srgbClr val="66FF33"/>
              </a:solidFill>
            </a:endParaRPr>
          </a:p>
        </p:txBody>
      </p:sp>
      <p:sp>
        <p:nvSpPr>
          <p:cNvPr id="9" name="Oval Callout 8"/>
          <p:cNvSpPr>
            <a:spLocks noChangeArrowheads="1"/>
          </p:cNvSpPr>
          <p:nvPr/>
        </p:nvSpPr>
        <p:spPr bwMode="auto">
          <a:xfrm>
            <a:off x="4175452" y="-6142"/>
            <a:ext cx="2047875" cy="2726591"/>
          </a:xfrm>
          <a:prstGeom prst="wedgeEllipseCallout">
            <a:avLst>
              <a:gd name="adj1" fmla="val -102653"/>
              <a:gd name="adj2" fmla="val 93926"/>
            </a:avLst>
          </a:prstGeom>
          <a:ln>
            <a:solidFill>
              <a:schemeClr val="bg1">
                <a:lumMod val="75000"/>
              </a:schemeClr>
            </a:solidFill>
          </a:ln>
        </p:spPr>
        <p:style>
          <a:lnRef idx="0">
            <a:schemeClr val="accent3"/>
          </a:lnRef>
          <a:fillRef idx="3">
            <a:schemeClr val="accent3"/>
          </a:fillRef>
          <a:effectRef idx="3">
            <a:schemeClr val="accent3"/>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Tôi</a:t>
            </a:r>
            <a:r>
              <a:rPr lang="en-US" altLang="en-US" sz="2400" dirty="0">
                <a:solidFill>
                  <a:schemeClr val="tx1"/>
                </a:solidFill>
              </a:rPr>
              <a:t> </a:t>
            </a:r>
            <a:r>
              <a:rPr lang="en-US" altLang="en-US" sz="2400" dirty="0" err="1">
                <a:solidFill>
                  <a:schemeClr val="tx1"/>
                </a:solidFill>
              </a:rPr>
              <a:t>nói</a:t>
            </a:r>
            <a:r>
              <a:rPr lang="en-US" altLang="en-US" sz="2400" dirty="0">
                <a:solidFill>
                  <a:schemeClr val="tx1"/>
                </a:solidFill>
              </a:rPr>
              <a:t> </a:t>
            </a:r>
            <a:r>
              <a:rPr lang="en-US" altLang="en-US" sz="2400" dirty="0" err="1">
                <a:solidFill>
                  <a:schemeClr val="tx1"/>
                </a:solidFill>
              </a:rPr>
              <a:t>với</a:t>
            </a:r>
            <a:r>
              <a:rPr lang="en-US" altLang="en-US" sz="2400" dirty="0">
                <a:solidFill>
                  <a:schemeClr val="tx1"/>
                </a:solidFill>
              </a:rPr>
              <a:t> </a:t>
            </a:r>
            <a:r>
              <a:rPr lang="en-US" altLang="en-US" sz="2400" dirty="0" err="1">
                <a:solidFill>
                  <a:schemeClr val="tx1"/>
                </a:solidFill>
              </a:rPr>
              <a:t>anh</a:t>
            </a:r>
            <a:r>
              <a:rPr lang="en-US" altLang="en-US" sz="2400" dirty="0">
                <a:solidFill>
                  <a:schemeClr val="tx1"/>
                </a:solidFill>
              </a:rPr>
              <a:t> </a:t>
            </a:r>
            <a:r>
              <a:rPr lang="en-US" altLang="en-US" sz="2400" dirty="0" err="1">
                <a:solidFill>
                  <a:schemeClr val="tx1"/>
                </a:solidFill>
              </a:rPr>
              <a:t>ấy</a:t>
            </a:r>
            <a:r>
              <a:rPr lang="en-US" altLang="en-US" sz="2400" dirty="0">
                <a:solidFill>
                  <a:schemeClr val="tx1"/>
                </a:solidFill>
              </a:rPr>
              <a:t> </a:t>
            </a:r>
            <a:r>
              <a:rPr lang="en-US" altLang="en-US" sz="2400" dirty="0" err="1">
                <a:solidFill>
                  <a:schemeClr val="tx1"/>
                </a:solidFill>
              </a:rPr>
              <a:t>như</a:t>
            </a:r>
            <a:r>
              <a:rPr lang="en-US" altLang="en-US" sz="2400" dirty="0">
                <a:solidFill>
                  <a:schemeClr val="tx1"/>
                </a:solidFill>
              </a:rPr>
              <a:t> </a:t>
            </a:r>
            <a:r>
              <a:rPr lang="en-US" altLang="en-US" sz="2400" dirty="0" err="1">
                <a:solidFill>
                  <a:schemeClr val="tx1"/>
                </a:solidFill>
              </a:rPr>
              <a:t>thế</a:t>
            </a:r>
            <a:r>
              <a:rPr lang="en-US" altLang="en-US" sz="2400" dirty="0">
                <a:solidFill>
                  <a:schemeClr val="tx1"/>
                </a:solidFill>
              </a:rPr>
              <a:t> </a:t>
            </a:r>
            <a:r>
              <a:rPr lang="en-US" altLang="en-US" sz="2400" dirty="0" err="1">
                <a:solidFill>
                  <a:schemeClr val="tx1"/>
                </a:solidFill>
              </a:rPr>
              <a:t>nào</a:t>
            </a:r>
            <a:r>
              <a:rPr lang="en-US" altLang="en-US" sz="2400" dirty="0">
                <a:solidFill>
                  <a:schemeClr val="tx1"/>
                </a:solidFill>
              </a:rPr>
              <a:t> </a:t>
            </a:r>
            <a:r>
              <a:rPr lang="en-US" altLang="en-US" sz="2400" dirty="0" err="1">
                <a:solidFill>
                  <a:schemeClr val="tx1"/>
                </a:solidFill>
              </a:rPr>
              <a:t>đây</a:t>
            </a:r>
            <a:r>
              <a:rPr lang="en-US" altLang="en-US" sz="2400" dirty="0">
                <a:solidFill>
                  <a:schemeClr val="tx1"/>
                </a:solidFill>
              </a:rPr>
              <a:t>?</a:t>
            </a:r>
          </a:p>
        </p:txBody>
      </p:sp>
      <p:sp>
        <p:nvSpPr>
          <p:cNvPr id="10" name="Oval Callout 9"/>
          <p:cNvSpPr>
            <a:spLocks noChangeArrowheads="1"/>
          </p:cNvSpPr>
          <p:nvPr/>
        </p:nvSpPr>
        <p:spPr bwMode="auto">
          <a:xfrm rot="21024030">
            <a:off x="4080226" y="4111245"/>
            <a:ext cx="2379662" cy="1324315"/>
          </a:xfrm>
          <a:prstGeom prst="wedgeEllipseCallout">
            <a:avLst>
              <a:gd name="adj1" fmla="val 55389"/>
              <a:gd name="adj2" fmla="val 70884"/>
            </a:avLst>
          </a:prstGeom>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Mang</a:t>
            </a:r>
            <a:r>
              <a:rPr lang="en-US" altLang="en-US" sz="2400" dirty="0">
                <a:solidFill>
                  <a:schemeClr val="tx1"/>
                </a:solidFill>
              </a:rPr>
              <a:t> </a:t>
            </a:r>
            <a:r>
              <a:rPr lang="en-US" altLang="en-US" sz="2400" dirty="0" err="1">
                <a:solidFill>
                  <a:schemeClr val="tx1"/>
                </a:solidFill>
              </a:rPr>
              <a:t>sẵn</a:t>
            </a:r>
            <a:r>
              <a:rPr lang="en-US" altLang="en-US" sz="2400" dirty="0">
                <a:solidFill>
                  <a:schemeClr val="tx1"/>
                </a:solidFill>
              </a:rPr>
              <a:t> </a:t>
            </a:r>
            <a:r>
              <a:rPr lang="en-US" altLang="en-US" sz="2400" dirty="0" err="1">
                <a:solidFill>
                  <a:schemeClr val="tx1"/>
                </a:solidFill>
              </a:rPr>
              <a:t>bao</a:t>
            </a:r>
            <a:r>
              <a:rPr lang="en-US" altLang="en-US" sz="2400" dirty="0">
                <a:solidFill>
                  <a:schemeClr val="tx1"/>
                </a:solidFill>
              </a:rPr>
              <a:t> </a:t>
            </a:r>
            <a:r>
              <a:rPr lang="en-US" altLang="en-US" sz="2400" dirty="0" err="1">
                <a:solidFill>
                  <a:schemeClr val="tx1"/>
                </a:solidFill>
              </a:rPr>
              <a:t>cao</a:t>
            </a:r>
            <a:r>
              <a:rPr lang="en-US" altLang="en-US" sz="2400" dirty="0">
                <a:solidFill>
                  <a:schemeClr val="tx1"/>
                </a:solidFill>
              </a:rPr>
              <a:t> </a:t>
            </a:r>
            <a:r>
              <a:rPr lang="en-US" altLang="en-US" sz="2400" dirty="0" err="1">
                <a:solidFill>
                  <a:schemeClr val="tx1"/>
                </a:solidFill>
              </a:rPr>
              <a:t>su</a:t>
            </a:r>
            <a:endParaRPr lang="en-US" altLang="en-US" sz="2400" dirty="0">
              <a:solidFill>
                <a:schemeClr val="tx1"/>
              </a:solidFill>
            </a:endParaRPr>
          </a:p>
        </p:txBody>
      </p:sp>
      <p:sp>
        <p:nvSpPr>
          <p:cNvPr id="34829" name="Oval Callout 11"/>
          <p:cNvSpPr>
            <a:spLocks noChangeArrowheads="1"/>
          </p:cNvSpPr>
          <p:nvPr/>
        </p:nvSpPr>
        <p:spPr bwMode="auto">
          <a:xfrm>
            <a:off x="4397375" y="1566863"/>
            <a:ext cx="46038" cy="857250"/>
          </a:xfrm>
          <a:prstGeom prst="wedgeEllipseCallout">
            <a:avLst>
              <a:gd name="adj1" fmla="val -20833"/>
              <a:gd name="adj2" fmla="val 625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pPr>
            <a:endParaRPr lang="en-US" altLang="en-US" sz="6600">
              <a:solidFill>
                <a:srgbClr val="66FF33"/>
              </a:solidFill>
            </a:endParaRPr>
          </a:p>
        </p:txBody>
      </p:sp>
      <p:sp>
        <p:nvSpPr>
          <p:cNvPr id="34830" name="Oval Callout 12"/>
          <p:cNvSpPr>
            <a:spLocks noChangeArrowheads="1"/>
          </p:cNvSpPr>
          <p:nvPr/>
        </p:nvSpPr>
        <p:spPr bwMode="auto">
          <a:xfrm>
            <a:off x="4368800" y="682625"/>
            <a:ext cx="2554288" cy="1557338"/>
          </a:xfrm>
          <a:prstGeom prst="wedgeEllipseCallout">
            <a:avLst>
              <a:gd name="adj1" fmla="val -20833"/>
              <a:gd name="adj2" fmla="val 625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pPr>
            <a:endParaRPr lang="en-US" altLang="en-US" sz="6600">
              <a:solidFill>
                <a:srgbClr val="66FF33"/>
              </a:solidFill>
            </a:endParaRPr>
          </a:p>
        </p:txBody>
      </p:sp>
      <p:sp>
        <p:nvSpPr>
          <p:cNvPr id="14" name="Oval Callout 13"/>
          <p:cNvSpPr>
            <a:spLocks noChangeArrowheads="1"/>
          </p:cNvSpPr>
          <p:nvPr/>
        </p:nvSpPr>
        <p:spPr bwMode="auto">
          <a:xfrm rot="2518561">
            <a:off x="4347629" y="1043652"/>
            <a:ext cx="2215886" cy="2726591"/>
          </a:xfrm>
          <a:prstGeom prst="wedgeEllipseCallout">
            <a:avLst>
              <a:gd name="adj1" fmla="val -30338"/>
              <a:gd name="adj2" fmla="val 101922"/>
            </a:avLst>
          </a:prstGeom>
          <a:ln>
            <a:solidFill>
              <a:schemeClr val="bg1">
                <a:lumMod val="75000"/>
              </a:schemeClr>
            </a:solidFill>
          </a:ln>
        </p:spPr>
        <p:style>
          <a:lnRef idx="0">
            <a:schemeClr val="accent3"/>
          </a:lnRef>
          <a:fillRef idx="3">
            <a:schemeClr val="accent3"/>
          </a:fillRef>
          <a:effectRef idx="3">
            <a:schemeClr val="accent3"/>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Tôi</a:t>
            </a:r>
            <a:r>
              <a:rPr lang="en-US" altLang="en-US" sz="2400" dirty="0">
                <a:solidFill>
                  <a:schemeClr val="tx1"/>
                </a:solidFill>
              </a:rPr>
              <a:t> </a:t>
            </a:r>
            <a:r>
              <a:rPr lang="en-US" altLang="en-US" sz="2400" dirty="0" err="1">
                <a:solidFill>
                  <a:schemeClr val="tx1"/>
                </a:solidFill>
              </a:rPr>
              <a:t>muốn</a:t>
            </a:r>
            <a:r>
              <a:rPr lang="en-US" altLang="en-US" sz="2400" dirty="0">
                <a:solidFill>
                  <a:schemeClr val="tx1"/>
                </a:solidFill>
              </a:rPr>
              <a:t> </a:t>
            </a:r>
            <a:r>
              <a:rPr lang="en-US" altLang="en-US" sz="2400" dirty="0" err="1">
                <a:solidFill>
                  <a:schemeClr val="tx1"/>
                </a:solidFill>
              </a:rPr>
              <a:t>gặp</a:t>
            </a:r>
            <a:r>
              <a:rPr lang="en-US" altLang="en-US" sz="2400" dirty="0">
                <a:solidFill>
                  <a:schemeClr val="tx1"/>
                </a:solidFill>
              </a:rPr>
              <a:t> </a:t>
            </a:r>
            <a:r>
              <a:rPr lang="en-US" altLang="en-US" sz="2400" dirty="0" err="1">
                <a:solidFill>
                  <a:schemeClr val="tx1"/>
                </a:solidFill>
              </a:rPr>
              <a:t>gỡ</a:t>
            </a:r>
            <a:r>
              <a:rPr lang="en-US" altLang="en-US" sz="2400" dirty="0">
                <a:solidFill>
                  <a:schemeClr val="tx1"/>
                </a:solidFill>
              </a:rPr>
              <a:t> </a:t>
            </a:r>
            <a:r>
              <a:rPr lang="en-US" altLang="en-US" sz="2400" dirty="0" err="1">
                <a:solidFill>
                  <a:schemeClr val="tx1"/>
                </a:solidFill>
              </a:rPr>
              <a:t>một</a:t>
            </a:r>
            <a:r>
              <a:rPr lang="en-US" altLang="en-US" sz="2400" dirty="0">
                <a:solidFill>
                  <a:schemeClr val="tx1"/>
                </a:solidFill>
              </a:rPr>
              <a:t> </a:t>
            </a:r>
            <a:r>
              <a:rPr lang="en-US" altLang="en-US" sz="2400" dirty="0" err="1">
                <a:solidFill>
                  <a:schemeClr val="tx1"/>
                </a:solidFill>
              </a:rPr>
              <a:t>anh</a:t>
            </a:r>
            <a:r>
              <a:rPr lang="en-US" altLang="en-US" sz="2400" dirty="0">
                <a:solidFill>
                  <a:schemeClr val="tx1"/>
                </a:solidFill>
              </a:rPr>
              <a:t> </a:t>
            </a:r>
            <a:r>
              <a:rPr lang="en-US" altLang="en-US" sz="2400" dirty="0" err="1">
                <a:solidFill>
                  <a:schemeClr val="tx1"/>
                </a:solidFill>
              </a:rPr>
              <a:t>chàng</a:t>
            </a:r>
            <a:r>
              <a:rPr lang="en-US" altLang="en-US" sz="2400" dirty="0">
                <a:solidFill>
                  <a:schemeClr val="tx1"/>
                </a:solidFill>
              </a:rPr>
              <a:t> </a:t>
            </a:r>
            <a:r>
              <a:rPr lang="en-US" altLang="en-US" sz="2400" dirty="0" err="1">
                <a:solidFill>
                  <a:schemeClr val="tx1"/>
                </a:solidFill>
              </a:rPr>
              <a:t>tối</a:t>
            </a:r>
            <a:r>
              <a:rPr lang="en-US" altLang="en-US" sz="2400" dirty="0">
                <a:solidFill>
                  <a:schemeClr val="tx1"/>
                </a:solidFill>
              </a:rPr>
              <a:t> nay</a:t>
            </a:r>
          </a:p>
        </p:txBody>
      </p:sp>
      <p:sp>
        <p:nvSpPr>
          <p:cNvPr id="15" name="Oval Callout 14"/>
          <p:cNvSpPr>
            <a:spLocks noChangeArrowheads="1"/>
          </p:cNvSpPr>
          <p:nvPr/>
        </p:nvSpPr>
        <p:spPr bwMode="auto">
          <a:xfrm rot="21024030">
            <a:off x="4200630" y="3446956"/>
            <a:ext cx="2379663" cy="1687890"/>
          </a:xfrm>
          <a:prstGeom prst="wedgeEllipseCallout">
            <a:avLst>
              <a:gd name="adj1" fmla="val 55389"/>
              <a:gd name="adj2" fmla="val 70884"/>
            </a:avLst>
          </a:prstGeom>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Hãy</a:t>
            </a:r>
            <a:r>
              <a:rPr lang="en-US" altLang="en-US" sz="2400" dirty="0">
                <a:solidFill>
                  <a:schemeClr val="tx1"/>
                </a:solidFill>
              </a:rPr>
              <a:t> </a:t>
            </a:r>
            <a:r>
              <a:rPr lang="en-US" altLang="en-US" sz="2400" dirty="0" err="1">
                <a:solidFill>
                  <a:schemeClr val="tx1"/>
                </a:solidFill>
              </a:rPr>
              <a:t>giữ</a:t>
            </a:r>
            <a:r>
              <a:rPr lang="en-US" altLang="en-US" sz="2400" dirty="0">
                <a:solidFill>
                  <a:schemeClr val="tx1"/>
                </a:solidFill>
              </a:rPr>
              <a:t> </a:t>
            </a:r>
            <a:r>
              <a:rPr lang="en-US" altLang="en-US" sz="2400" dirty="0" err="1">
                <a:solidFill>
                  <a:schemeClr val="tx1"/>
                </a:solidFill>
              </a:rPr>
              <a:t>mình</a:t>
            </a:r>
            <a:r>
              <a:rPr lang="en-US" altLang="en-US" sz="2400" dirty="0">
                <a:solidFill>
                  <a:schemeClr val="tx1"/>
                </a:solidFill>
              </a:rPr>
              <a:t> an </a:t>
            </a:r>
            <a:r>
              <a:rPr lang="en-US" altLang="en-US" sz="2400" dirty="0" err="1">
                <a:solidFill>
                  <a:schemeClr val="tx1"/>
                </a:solidFill>
              </a:rPr>
              <a:t>toàn</a:t>
            </a:r>
            <a:endParaRPr lang="en-US" altLang="en-US" sz="2400" dirty="0">
              <a:solidFill>
                <a:schemeClr val="tx1"/>
              </a:solidFill>
            </a:endParaRPr>
          </a:p>
        </p:txBody>
      </p:sp>
      <p:sp>
        <p:nvSpPr>
          <p:cNvPr id="16" name="Oval Callout 15"/>
          <p:cNvSpPr>
            <a:spLocks noChangeArrowheads="1"/>
          </p:cNvSpPr>
          <p:nvPr/>
        </p:nvSpPr>
        <p:spPr bwMode="auto">
          <a:xfrm rot="2053183">
            <a:off x="4227534" y="1345125"/>
            <a:ext cx="2085975" cy="2207240"/>
          </a:xfrm>
          <a:prstGeom prst="wedgeEllipseCallout">
            <a:avLst>
              <a:gd name="adj1" fmla="val -49597"/>
              <a:gd name="adj2" fmla="val 97227"/>
            </a:avLst>
          </a:prstGeom>
          <a:ln>
            <a:solidFill>
              <a:schemeClr val="bg1">
                <a:lumMod val="75000"/>
              </a:schemeClr>
            </a:solidFill>
          </a:ln>
        </p:spPr>
        <p:style>
          <a:lnRef idx="0">
            <a:schemeClr val="accent3"/>
          </a:lnRef>
          <a:fillRef idx="3">
            <a:schemeClr val="accent3"/>
          </a:fillRef>
          <a:effectRef idx="3">
            <a:schemeClr val="accent3"/>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Nếu</a:t>
            </a:r>
            <a:r>
              <a:rPr lang="en-US" altLang="en-US" sz="2400" dirty="0">
                <a:solidFill>
                  <a:schemeClr val="tx1"/>
                </a:solidFill>
              </a:rPr>
              <a:t> </a:t>
            </a:r>
            <a:r>
              <a:rPr lang="en-US" altLang="en-US" sz="2400" dirty="0" err="1">
                <a:solidFill>
                  <a:schemeClr val="tx1"/>
                </a:solidFill>
              </a:rPr>
              <a:t>anh</a:t>
            </a:r>
            <a:r>
              <a:rPr lang="en-US" altLang="en-US" sz="2400" dirty="0">
                <a:solidFill>
                  <a:schemeClr val="tx1"/>
                </a:solidFill>
              </a:rPr>
              <a:t> </a:t>
            </a:r>
            <a:r>
              <a:rPr lang="en-US" altLang="en-US" sz="2400" dirty="0" err="1">
                <a:solidFill>
                  <a:schemeClr val="tx1"/>
                </a:solidFill>
              </a:rPr>
              <a:t>ấy</a:t>
            </a:r>
            <a:r>
              <a:rPr lang="en-US" altLang="en-US" sz="2400" dirty="0">
                <a:solidFill>
                  <a:schemeClr val="tx1"/>
                </a:solidFill>
              </a:rPr>
              <a:t> </a:t>
            </a:r>
            <a:r>
              <a:rPr lang="en-US" altLang="en-US" sz="2400" dirty="0" err="1">
                <a:solidFill>
                  <a:schemeClr val="tx1"/>
                </a:solidFill>
              </a:rPr>
              <a:t>nói</a:t>
            </a:r>
            <a:r>
              <a:rPr lang="en-US" altLang="en-US" sz="2400" dirty="0">
                <a:solidFill>
                  <a:schemeClr val="tx1"/>
                </a:solidFill>
              </a:rPr>
              <a:t> </a:t>
            </a:r>
            <a:r>
              <a:rPr lang="en-US" altLang="en-US" sz="2400" dirty="0" err="1">
                <a:solidFill>
                  <a:schemeClr val="tx1"/>
                </a:solidFill>
              </a:rPr>
              <a:t>không</a:t>
            </a:r>
            <a:r>
              <a:rPr lang="en-US" altLang="en-US" sz="2400" dirty="0">
                <a:solidFill>
                  <a:schemeClr val="tx1"/>
                </a:solidFill>
              </a:rPr>
              <a:t> </a:t>
            </a:r>
            <a:r>
              <a:rPr lang="en-US" altLang="en-US" sz="2400" dirty="0" err="1">
                <a:solidFill>
                  <a:schemeClr val="tx1"/>
                </a:solidFill>
              </a:rPr>
              <a:t>thì</a:t>
            </a:r>
            <a:r>
              <a:rPr lang="en-US" altLang="en-US" sz="2400" dirty="0">
                <a:solidFill>
                  <a:schemeClr val="tx1"/>
                </a:solidFill>
              </a:rPr>
              <a:t> </a:t>
            </a:r>
            <a:r>
              <a:rPr lang="en-US" altLang="en-US" sz="2400" dirty="0" err="1">
                <a:solidFill>
                  <a:schemeClr val="tx1"/>
                </a:solidFill>
              </a:rPr>
              <a:t>sao</a:t>
            </a:r>
            <a:r>
              <a:rPr lang="en-US" altLang="en-US" sz="2400" dirty="0">
                <a:solidFill>
                  <a:schemeClr val="tx1"/>
                </a:solidFill>
              </a:rPr>
              <a:t>?</a:t>
            </a:r>
          </a:p>
        </p:txBody>
      </p:sp>
      <p:sp>
        <p:nvSpPr>
          <p:cNvPr id="17" name="Oval Callout 16"/>
          <p:cNvSpPr>
            <a:spLocks noChangeArrowheads="1"/>
          </p:cNvSpPr>
          <p:nvPr/>
        </p:nvSpPr>
        <p:spPr bwMode="auto">
          <a:xfrm rot="21024030">
            <a:off x="4267590" y="1875621"/>
            <a:ext cx="2379662" cy="2726591"/>
          </a:xfrm>
          <a:prstGeom prst="wedgeEllipseCallout">
            <a:avLst>
              <a:gd name="adj1" fmla="val 55389"/>
              <a:gd name="adj2" fmla="val 70884"/>
            </a:avLst>
          </a:prstGeom>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Anh</a:t>
            </a:r>
            <a:r>
              <a:rPr lang="en-US" altLang="en-US" sz="2400" dirty="0">
                <a:solidFill>
                  <a:schemeClr val="tx1"/>
                </a:solidFill>
              </a:rPr>
              <a:t> ta </a:t>
            </a:r>
            <a:r>
              <a:rPr lang="en-US" altLang="en-US" sz="2400" dirty="0" err="1">
                <a:solidFill>
                  <a:schemeClr val="tx1"/>
                </a:solidFill>
              </a:rPr>
              <a:t>có</a:t>
            </a:r>
            <a:r>
              <a:rPr lang="en-US" altLang="en-US" sz="2400" dirty="0">
                <a:solidFill>
                  <a:schemeClr val="tx1"/>
                </a:solidFill>
              </a:rPr>
              <a:t> </a:t>
            </a:r>
            <a:r>
              <a:rPr lang="en-US" altLang="en-US" sz="2400" dirty="0" err="1">
                <a:solidFill>
                  <a:schemeClr val="tx1"/>
                </a:solidFill>
              </a:rPr>
              <a:t>xứng</a:t>
            </a:r>
            <a:r>
              <a:rPr lang="en-US" altLang="en-US" sz="2400" dirty="0">
                <a:solidFill>
                  <a:schemeClr val="tx1"/>
                </a:solidFill>
              </a:rPr>
              <a:t> </a:t>
            </a:r>
            <a:r>
              <a:rPr lang="en-US" altLang="en-US" sz="2400" dirty="0" err="1">
                <a:solidFill>
                  <a:schemeClr val="tx1"/>
                </a:solidFill>
              </a:rPr>
              <a:t>đáng</a:t>
            </a:r>
            <a:r>
              <a:rPr lang="en-US" altLang="en-US" sz="2400" dirty="0">
                <a:solidFill>
                  <a:schemeClr val="tx1"/>
                </a:solidFill>
              </a:rPr>
              <a:t> </a:t>
            </a:r>
            <a:r>
              <a:rPr lang="en-US" altLang="en-US" sz="2400" dirty="0" err="1">
                <a:solidFill>
                  <a:schemeClr val="tx1"/>
                </a:solidFill>
              </a:rPr>
              <a:t>không</a:t>
            </a:r>
            <a:r>
              <a:rPr lang="en-US" altLang="en-US" sz="2400" dirty="0">
                <a:solidFill>
                  <a:schemeClr val="tx1"/>
                </a:solidFill>
              </a:rPr>
              <a:t>? </a:t>
            </a:r>
            <a:r>
              <a:rPr lang="en-US" altLang="en-US" sz="2400" dirty="0" err="1">
                <a:solidFill>
                  <a:schemeClr val="tx1"/>
                </a:solidFill>
              </a:rPr>
              <a:t>Còn</a:t>
            </a:r>
            <a:r>
              <a:rPr lang="en-US" altLang="en-US" sz="2400" dirty="0">
                <a:solidFill>
                  <a:schemeClr val="tx1"/>
                </a:solidFill>
              </a:rPr>
              <a:t> </a:t>
            </a:r>
            <a:r>
              <a:rPr lang="en-US" altLang="en-US" sz="2400" dirty="0" err="1">
                <a:solidFill>
                  <a:schemeClr val="tx1"/>
                </a:solidFill>
              </a:rPr>
              <a:t>nhiều</a:t>
            </a:r>
            <a:r>
              <a:rPr lang="en-US" altLang="en-US" sz="2400" dirty="0">
                <a:solidFill>
                  <a:schemeClr val="tx1"/>
                </a:solidFill>
              </a:rPr>
              <a:t> </a:t>
            </a:r>
            <a:r>
              <a:rPr lang="en-US" altLang="en-US" sz="2400" dirty="0" err="1">
                <a:solidFill>
                  <a:schemeClr val="tx1"/>
                </a:solidFill>
              </a:rPr>
              <a:t>người</a:t>
            </a:r>
            <a:r>
              <a:rPr lang="en-US" altLang="en-US" sz="2400" dirty="0">
                <a:solidFill>
                  <a:schemeClr val="tx1"/>
                </a:solidFill>
              </a:rPr>
              <a:t> </a:t>
            </a:r>
            <a:r>
              <a:rPr lang="en-US" altLang="en-US" sz="2400" dirty="0" err="1">
                <a:solidFill>
                  <a:schemeClr val="tx1"/>
                </a:solidFill>
              </a:rPr>
              <a:t>mà</a:t>
            </a:r>
            <a:r>
              <a:rPr lang="en-US" altLang="en-US" sz="2400" dirty="0">
                <a:solidFill>
                  <a:schemeClr val="tx1"/>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4"/>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5"/>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0"/>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6"/>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Documents and Settings\Dr. Reback\My Documents\CJRWord2000\Project Tech Support\Website_Flyer_Logo\BW_Website_draft\bathHouseGuy_latin\bathHouseGu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9513" y="1763713"/>
            <a:ext cx="4025900" cy="402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5" descr="C:\Documents and Settings\Dr. Reback\My Documents\CJRWord2000\Project Tech Support\Website_Flyer_Logo\PTS Flyer\greenShirt\pinkShir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9163" y="2849563"/>
            <a:ext cx="23114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Callout 6"/>
          <p:cNvSpPr>
            <a:spLocks noChangeArrowheads="1"/>
          </p:cNvSpPr>
          <p:nvPr/>
        </p:nvSpPr>
        <p:spPr bwMode="auto">
          <a:xfrm rot="20101771">
            <a:off x="-77756" y="244870"/>
            <a:ext cx="3658996" cy="2207240"/>
          </a:xfrm>
          <a:prstGeom prst="wedgeEllipseCallout">
            <a:avLst>
              <a:gd name="adj1" fmla="val 273"/>
              <a:gd name="adj2" fmla="val 103801"/>
            </a:avLst>
          </a:prstGeom>
          <a:ln>
            <a:solidFill>
              <a:schemeClr val="bg1">
                <a:lumMod val="75000"/>
              </a:schemeClr>
            </a:solidFill>
          </a:ln>
        </p:spPr>
        <p:style>
          <a:lnRef idx="0">
            <a:schemeClr val="accent3"/>
          </a:lnRef>
          <a:fillRef idx="3">
            <a:schemeClr val="accent3"/>
          </a:fillRef>
          <a:effectRef idx="3">
            <a:schemeClr val="accent3"/>
          </a:effectRef>
          <a:fontRef idx="minor">
            <a:schemeClr val="lt1"/>
          </a:fontRef>
        </p:style>
        <p:txBody>
          <a:bodyPr wrap="square">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Tôi</a:t>
            </a:r>
            <a:r>
              <a:rPr lang="en-US" altLang="en-US" sz="2400" dirty="0">
                <a:solidFill>
                  <a:schemeClr val="tx1"/>
                </a:solidFill>
              </a:rPr>
              <a:t> </a:t>
            </a:r>
            <a:r>
              <a:rPr lang="en-US" altLang="en-US" sz="2400" dirty="0" err="1">
                <a:solidFill>
                  <a:schemeClr val="tx1"/>
                </a:solidFill>
              </a:rPr>
              <a:t>đang</a:t>
            </a:r>
            <a:r>
              <a:rPr lang="en-US" altLang="en-US" sz="2400" dirty="0">
                <a:solidFill>
                  <a:schemeClr val="tx1"/>
                </a:solidFill>
              </a:rPr>
              <a:t> </a:t>
            </a:r>
            <a:r>
              <a:rPr lang="en-US" altLang="en-US" sz="2400" dirty="0" err="1">
                <a:solidFill>
                  <a:schemeClr val="tx1"/>
                </a:solidFill>
              </a:rPr>
              <a:t>trong</a:t>
            </a:r>
            <a:r>
              <a:rPr lang="en-US" altLang="en-US" sz="2400" dirty="0">
                <a:solidFill>
                  <a:schemeClr val="tx1"/>
                </a:solidFill>
              </a:rPr>
              <a:t> </a:t>
            </a:r>
            <a:r>
              <a:rPr lang="en-US" altLang="en-US" sz="2400" dirty="0" err="1">
                <a:solidFill>
                  <a:schemeClr val="tx1"/>
                </a:solidFill>
              </a:rPr>
              <a:t>phòng</a:t>
            </a:r>
            <a:r>
              <a:rPr lang="en-US" altLang="en-US" sz="2400" dirty="0">
                <a:solidFill>
                  <a:schemeClr val="tx1"/>
                </a:solidFill>
              </a:rPr>
              <a:t> </a:t>
            </a:r>
            <a:r>
              <a:rPr lang="en-US" altLang="en-US" sz="2400" dirty="0" err="1">
                <a:solidFill>
                  <a:schemeClr val="tx1"/>
                </a:solidFill>
              </a:rPr>
              <a:t>tắm</a:t>
            </a:r>
            <a:r>
              <a:rPr lang="en-US" altLang="en-US" sz="2400" dirty="0">
                <a:solidFill>
                  <a:schemeClr val="tx1"/>
                </a:solidFill>
              </a:rPr>
              <a:t>. </a:t>
            </a:r>
            <a:r>
              <a:rPr lang="en-US" altLang="en-US" sz="2400" dirty="0" err="1">
                <a:solidFill>
                  <a:schemeClr val="tx1"/>
                </a:solidFill>
              </a:rPr>
              <a:t>Mới</a:t>
            </a:r>
            <a:r>
              <a:rPr lang="en-US" altLang="en-US" sz="2400" dirty="0">
                <a:solidFill>
                  <a:schemeClr val="tx1"/>
                </a:solidFill>
              </a:rPr>
              <a:t> </a:t>
            </a:r>
            <a:r>
              <a:rPr lang="en-US" altLang="en-US" sz="2400" dirty="0" err="1">
                <a:solidFill>
                  <a:schemeClr val="tx1"/>
                </a:solidFill>
              </a:rPr>
              <a:t>gặp</a:t>
            </a:r>
            <a:r>
              <a:rPr lang="en-US" altLang="en-US" sz="2400" dirty="0">
                <a:solidFill>
                  <a:schemeClr val="tx1"/>
                </a:solidFill>
              </a:rPr>
              <a:t> </a:t>
            </a:r>
            <a:r>
              <a:rPr lang="en-US" altLang="en-US" sz="2400" dirty="0" err="1">
                <a:solidFill>
                  <a:schemeClr val="tx1"/>
                </a:solidFill>
              </a:rPr>
              <a:t>anh</a:t>
            </a:r>
            <a:r>
              <a:rPr lang="en-US" altLang="en-US" sz="2400" dirty="0">
                <a:solidFill>
                  <a:schemeClr val="tx1"/>
                </a:solidFill>
              </a:rPr>
              <a:t> </a:t>
            </a:r>
            <a:r>
              <a:rPr lang="en-US" altLang="en-US" sz="2400" dirty="0" err="1">
                <a:solidFill>
                  <a:schemeClr val="tx1"/>
                </a:solidFill>
              </a:rPr>
              <a:t>chàng</a:t>
            </a:r>
            <a:r>
              <a:rPr lang="en-US" altLang="en-US" sz="2400" dirty="0">
                <a:solidFill>
                  <a:schemeClr val="tx1"/>
                </a:solidFill>
              </a:rPr>
              <a:t> </a:t>
            </a:r>
            <a:r>
              <a:rPr lang="en-US" altLang="en-US" sz="2400" dirty="0" err="1">
                <a:solidFill>
                  <a:schemeClr val="tx1"/>
                </a:solidFill>
              </a:rPr>
              <a:t>nóng</a:t>
            </a:r>
            <a:r>
              <a:rPr lang="en-US" altLang="en-US" sz="2400" dirty="0">
                <a:solidFill>
                  <a:schemeClr val="tx1"/>
                </a:solidFill>
              </a:rPr>
              <a:t> </a:t>
            </a:r>
            <a:r>
              <a:rPr lang="en-US" altLang="en-US" sz="2400" dirty="0" err="1">
                <a:solidFill>
                  <a:schemeClr val="tx1"/>
                </a:solidFill>
              </a:rPr>
              <a:t>bỏng</a:t>
            </a:r>
            <a:r>
              <a:rPr lang="en-US" altLang="en-US" sz="2400" dirty="0">
                <a:solidFill>
                  <a:schemeClr val="tx1"/>
                </a:solidFill>
              </a:rPr>
              <a:t> </a:t>
            </a:r>
            <a:r>
              <a:rPr lang="en-US" altLang="en-US" sz="2400" dirty="0" err="1">
                <a:solidFill>
                  <a:schemeClr val="tx1"/>
                </a:solidFill>
              </a:rPr>
              <a:t>lắm</a:t>
            </a:r>
            <a:endParaRPr lang="en-US" altLang="en-US" sz="2400" dirty="0">
              <a:solidFill>
                <a:schemeClr val="tx1"/>
              </a:solidFill>
            </a:endParaRPr>
          </a:p>
        </p:txBody>
      </p:sp>
      <p:sp>
        <p:nvSpPr>
          <p:cNvPr id="8" name="Oval Callout 7"/>
          <p:cNvSpPr>
            <a:spLocks noChangeArrowheads="1"/>
          </p:cNvSpPr>
          <p:nvPr/>
        </p:nvSpPr>
        <p:spPr bwMode="auto">
          <a:xfrm rot="21175507">
            <a:off x="4723507" y="1070586"/>
            <a:ext cx="2551311" cy="1687890"/>
          </a:xfrm>
          <a:prstGeom prst="wedgeEllipseCallout">
            <a:avLst>
              <a:gd name="adj1" fmla="val 7227"/>
              <a:gd name="adj2" fmla="val 181574"/>
            </a:avLst>
          </a:prstGeom>
        </p:spPr>
        <p:style>
          <a:lnRef idx="0">
            <a:schemeClr val="accent1"/>
          </a:lnRef>
          <a:fillRef idx="3">
            <a:schemeClr val="accent1"/>
          </a:fillRef>
          <a:effectRef idx="3">
            <a:schemeClr val="accent1"/>
          </a:effectRef>
          <a:fontRef idx="minor">
            <a:schemeClr val="lt1"/>
          </a:fontRef>
        </p:style>
        <p:txBody>
          <a:bodyPr wrap="square">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Chào</a:t>
            </a:r>
            <a:r>
              <a:rPr lang="en-US" altLang="en-US" sz="2400" dirty="0">
                <a:solidFill>
                  <a:schemeClr val="tx1"/>
                </a:solidFill>
              </a:rPr>
              <a:t>, </a:t>
            </a:r>
            <a:r>
              <a:rPr lang="en-US" altLang="en-US" sz="2400" dirty="0" err="1">
                <a:solidFill>
                  <a:schemeClr val="tx1"/>
                </a:solidFill>
              </a:rPr>
              <a:t>bạn</a:t>
            </a:r>
            <a:r>
              <a:rPr lang="en-US" altLang="en-US" sz="2400" dirty="0">
                <a:solidFill>
                  <a:schemeClr val="tx1"/>
                </a:solidFill>
              </a:rPr>
              <a:t> </a:t>
            </a:r>
            <a:r>
              <a:rPr lang="en-US" altLang="en-US" sz="2400" dirty="0" err="1">
                <a:solidFill>
                  <a:schemeClr val="tx1"/>
                </a:solidFill>
              </a:rPr>
              <a:t>đang</a:t>
            </a:r>
            <a:r>
              <a:rPr lang="en-US" altLang="en-US" sz="2400" dirty="0">
                <a:solidFill>
                  <a:schemeClr val="tx1"/>
                </a:solidFill>
              </a:rPr>
              <a:t> ở </a:t>
            </a:r>
            <a:r>
              <a:rPr lang="en-US" altLang="en-US" sz="2400" dirty="0" err="1">
                <a:solidFill>
                  <a:schemeClr val="tx1"/>
                </a:solidFill>
              </a:rPr>
              <a:t>đâu</a:t>
            </a:r>
            <a:r>
              <a:rPr lang="en-US" altLang="en-US" sz="2400" dirty="0">
                <a:solidFill>
                  <a:schemeClr val="tx1"/>
                </a:solidFill>
              </a:rPr>
              <a:t> </a:t>
            </a:r>
            <a:r>
              <a:rPr lang="en-US" altLang="en-US" sz="2400" dirty="0" err="1">
                <a:solidFill>
                  <a:schemeClr val="tx1"/>
                </a:solidFill>
              </a:rPr>
              <a:t>vậy</a:t>
            </a:r>
            <a:r>
              <a:rPr lang="en-US" altLang="en-US" sz="2400" dirty="0">
                <a:solidFill>
                  <a:schemeClr val="tx1"/>
                </a:solidFill>
              </a:rPr>
              <a:t>?</a:t>
            </a:r>
          </a:p>
        </p:txBody>
      </p:sp>
      <p:sp>
        <p:nvSpPr>
          <p:cNvPr id="9" name="Oval Callout 8"/>
          <p:cNvSpPr>
            <a:spLocks noChangeArrowheads="1"/>
          </p:cNvSpPr>
          <p:nvPr/>
        </p:nvSpPr>
        <p:spPr bwMode="auto">
          <a:xfrm rot="21175507">
            <a:off x="4732856" y="1913207"/>
            <a:ext cx="2359025" cy="1173679"/>
          </a:xfrm>
          <a:prstGeom prst="wedgeEllipseCallout">
            <a:avLst>
              <a:gd name="adj1" fmla="val 18676"/>
              <a:gd name="adj2" fmla="val 186944"/>
            </a:avLst>
          </a:prstGeom>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Bạn</a:t>
            </a:r>
            <a:r>
              <a:rPr lang="en-US" altLang="en-US" sz="2400" dirty="0">
                <a:solidFill>
                  <a:schemeClr val="tx1"/>
                </a:solidFill>
              </a:rPr>
              <a:t> </a:t>
            </a:r>
            <a:r>
              <a:rPr lang="en-US" altLang="en-US" sz="2400" dirty="0" err="1">
                <a:solidFill>
                  <a:schemeClr val="tx1"/>
                </a:solidFill>
              </a:rPr>
              <a:t>định</a:t>
            </a:r>
            <a:r>
              <a:rPr lang="en-US" altLang="en-US" sz="2400" dirty="0">
                <a:solidFill>
                  <a:schemeClr val="tx1"/>
                </a:solidFill>
              </a:rPr>
              <a:t> </a:t>
            </a:r>
            <a:r>
              <a:rPr lang="en-US" altLang="en-US" sz="2400" dirty="0" err="1">
                <a:solidFill>
                  <a:schemeClr val="tx1"/>
                </a:solidFill>
              </a:rPr>
              <a:t>làm</a:t>
            </a:r>
            <a:r>
              <a:rPr lang="en-US" altLang="en-US" sz="2400" dirty="0">
                <a:solidFill>
                  <a:schemeClr val="tx1"/>
                </a:solidFill>
              </a:rPr>
              <a:t> </a:t>
            </a:r>
            <a:r>
              <a:rPr lang="en-US" altLang="en-US" sz="2400" dirty="0" err="1">
                <a:solidFill>
                  <a:schemeClr val="tx1"/>
                </a:solidFill>
              </a:rPr>
              <a:t>gì à</a:t>
            </a:r>
            <a:r>
              <a:rPr lang="en-US" altLang="en-US" sz="2400" dirty="0">
                <a:solidFill>
                  <a:schemeClr val="tx1"/>
                </a:solidFill>
              </a:rPr>
              <a:t>?</a:t>
            </a:r>
          </a:p>
        </p:txBody>
      </p:sp>
      <p:sp>
        <p:nvSpPr>
          <p:cNvPr id="10" name="Oval Callout 9"/>
          <p:cNvSpPr>
            <a:spLocks noChangeArrowheads="1"/>
          </p:cNvSpPr>
          <p:nvPr/>
        </p:nvSpPr>
        <p:spPr bwMode="auto">
          <a:xfrm rot="20101771">
            <a:off x="506816" y="244870"/>
            <a:ext cx="2371725" cy="2207240"/>
          </a:xfrm>
          <a:prstGeom prst="wedgeEllipseCallout">
            <a:avLst>
              <a:gd name="adj1" fmla="val 273"/>
              <a:gd name="adj2" fmla="val 103801"/>
            </a:avLst>
          </a:prstGeom>
          <a:ln>
            <a:solidFill>
              <a:schemeClr val="bg1">
                <a:lumMod val="75000"/>
              </a:schemeClr>
            </a:solidFill>
          </a:ln>
        </p:spPr>
        <p:style>
          <a:lnRef idx="0">
            <a:schemeClr val="accent3"/>
          </a:lnRef>
          <a:fillRef idx="3">
            <a:schemeClr val="accent3"/>
          </a:fillRef>
          <a:effectRef idx="3">
            <a:schemeClr val="accent3"/>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Quan</a:t>
            </a:r>
            <a:r>
              <a:rPr lang="en-US" altLang="en-US" sz="2400" dirty="0">
                <a:solidFill>
                  <a:schemeClr val="tx1"/>
                </a:solidFill>
              </a:rPr>
              <a:t> </a:t>
            </a:r>
            <a:r>
              <a:rPr lang="en-US" altLang="en-US" sz="2400" dirty="0" err="1">
                <a:solidFill>
                  <a:schemeClr val="tx1"/>
                </a:solidFill>
              </a:rPr>
              <a:t>hệ</a:t>
            </a:r>
            <a:r>
              <a:rPr lang="en-US" altLang="en-US" sz="2400" dirty="0">
                <a:solidFill>
                  <a:schemeClr val="tx1"/>
                </a:solidFill>
              </a:rPr>
              <a:t> </a:t>
            </a:r>
            <a:r>
              <a:rPr lang="en-US" altLang="en-US" sz="2400" dirty="0" err="1">
                <a:solidFill>
                  <a:schemeClr val="tx1"/>
                </a:solidFill>
              </a:rPr>
              <a:t>tình</a:t>
            </a:r>
            <a:r>
              <a:rPr lang="en-US" altLang="en-US" sz="2400" dirty="0">
                <a:solidFill>
                  <a:schemeClr val="tx1"/>
                </a:solidFill>
              </a:rPr>
              <a:t> </a:t>
            </a:r>
            <a:r>
              <a:rPr lang="en-US" altLang="en-US" sz="2400" dirty="0" err="1">
                <a:solidFill>
                  <a:schemeClr val="tx1"/>
                </a:solidFill>
              </a:rPr>
              <a:t>dục</a:t>
            </a:r>
            <a:r>
              <a:rPr lang="en-US" altLang="en-US" sz="2400" dirty="0">
                <a:solidFill>
                  <a:schemeClr val="tx1"/>
                </a:solidFill>
              </a:rPr>
              <a:t> </a:t>
            </a:r>
            <a:r>
              <a:rPr lang="en-US" altLang="en-US" sz="2400" dirty="0" err="1">
                <a:solidFill>
                  <a:schemeClr val="tx1"/>
                </a:solidFill>
              </a:rPr>
              <a:t>không</a:t>
            </a:r>
            <a:r>
              <a:rPr lang="en-US" altLang="en-US" sz="2400" dirty="0">
                <a:solidFill>
                  <a:schemeClr val="tx1"/>
                </a:solidFill>
              </a:rPr>
              <a:t> </a:t>
            </a:r>
            <a:r>
              <a:rPr lang="en-US" altLang="en-US" sz="2400" dirty="0" err="1">
                <a:solidFill>
                  <a:schemeClr val="tx1"/>
                </a:solidFill>
              </a:rPr>
              <a:t>có</a:t>
            </a:r>
            <a:r>
              <a:rPr lang="en-US" altLang="en-US" sz="2400" dirty="0">
                <a:solidFill>
                  <a:schemeClr val="tx1"/>
                </a:solidFill>
              </a:rPr>
              <a:t> </a:t>
            </a:r>
            <a:r>
              <a:rPr lang="en-US" altLang="en-US" sz="2400" dirty="0" err="1">
                <a:solidFill>
                  <a:schemeClr val="tx1"/>
                </a:solidFill>
              </a:rPr>
              <a:t>bao</a:t>
            </a:r>
            <a:r>
              <a:rPr lang="en-US" altLang="en-US" sz="2400" dirty="0">
                <a:solidFill>
                  <a:schemeClr val="tx1"/>
                </a:solidFill>
              </a:rPr>
              <a:t> </a:t>
            </a:r>
            <a:r>
              <a:rPr lang="en-US" altLang="en-US" sz="2400" dirty="0" err="1">
                <a:solidFill>
                  <a:schemeClr val="tx1"/>
                </a:solidFill>
              </a:rPr>
              <a:t>cao</a:t>
            </a:r>
            <a:r>
              <a:rPr lang="en-US" altLang="en-US" sz="2400" dirty="0">
                <a:solidFill>
                  <a:schemeClr val="tx1"/>
                </a:solidFill>
              </a:rPr>
              <a:t> </a:t>
            </a:r>
            <a:r>
              <a:rPr lang="en-US" altLang="en-US" sz="2400" dirty="0" err="1">
                <a:solidFill>
                  <a:schemeClr val="tx1"/>
                </a:solidFill>
              </a:rPr>
              <a:t>su</a:t>
            </a:r>
            <a:endParaRPr lang="en-US" altLang="en-US" sz="2400" dirty="0">
              <a:solidFill>
                <a:schemeClr val="tx1"/>
              </a:solidFill>
            </a:endParaRPr>
          </a:p>
        </p:txBody>
      </p:sp>
      <p:sp>
        <p:nvSpPr>
          <p:cNvPr id="11" name="Oval Callout 10"/>
          <p:cNvSpPr>
            <a:spLocks noChangeArrowheads="1"/>
          </p:cNvSpPr>
          <p:nvPr/>
        </p:nvSpPr>
        <p:spPr bwMode="auto">
          <a:xfrm rot="21175507">
            <a:off x="4191779" y="1160812"/>
            <a:ext cx="2927350" cy="2207240"/>
          </a:xfrm>
          <a:prstGeom prst="wedgeEllipseCallout">
            <a:avLst>
              <a:gd name="adj1" fmla="val 11458"/>
              <a:gd name="adj2" fmla="val 114639"/>
            </a:avLst>
          </a:prstGeom>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Làm</a:t>
            </a:r>
            <a:r>
              <a:rPr lang="en-US" altLang="en-US" sz="2400" dirty="0">
                <a:solidFill>
                  <a:schemeClr val="tx1"/>
                </a:solidFill>
              </a:rPr>
              <a:t> </a:t>
            </a:r>
            <a:r>
              <a:rPr lang="en-US" altLang="en-US" sz="2400" dirty="0" err="1">
                <a:solidFill>
                  <a:schemeClr val="tx1"/>
                </a:solidFill>
              </a:rPr>
              <a:t>như</a:t>
            </a:r>
            <a:r>
              <a:rPr lang="en-US" altLang="en-US" sz="2400" dirty="0">
                <a:solidFill>
                  <a:schemeClr val="tx1"/>
                </a:solidFill>
              </a:rPr>
              <a:t> </a:t>
            </a:r>
            <a:r>
              <a:rPr lang="en-US" altLang="en-US" sz="2400" dirty="0" err="1">
                <a:solidFill>
                  <a:schemeClr val="tx1"/>
                </a:solidFill>
              </a:rPr>
              <a:t>vậy</a:t>
            </a:r>
            <a:r>
              <a:rPr lang="en-US" altLang="en-US" sz="2400" dirty="0">
                <a:solidFill>
                  <a:schemeClr val="tx1"/>
                </a:solidFill>
              </a:rPr>
              <a:t> </a:t>
            </a:r>
            <a:r>
              <a:rPr lang="en-US" altLang="en-US" sz="2400" dirty="0" err="1">
                <a:solidFill>
                  <a:schemeClr val="tx1"/>
                </a:solidFill>
              </a:rPr>
              <a:t>sẽ</a:t>
            </a:r>
            <a:r>
              <a:rPr lang="en-US" altLang="en-US" sz="2400" dirty="0">
                <a:solidFill>
                  <a:schemeClr val="tx1"/>
                </a:solidFill>
              </a:rPr>
              <a:t> </a:t>
            </a:r>
            <a:r>
              <a:rPr lang="en-US" altLang="en-US" sz="2400" dirty="0" err="1">
                <a:solidFill>
                  <a:schemeClr val="tx1"/>
                </a:solidFill>
              </a:rPr>
              <a:t>có</a:t>
            </a:r>
            <a:r>
              <a:rPr lang="en-US" altLang="en-US" sz="2400" dirty="0">
                <a:solidFill>
                  <a:schemeClr val="tx1"/>
                </a:solidFill>
              </a:rPr>
              <a:t> </a:t>
            </a:r>
            <a:r>
              <a:rPr lang="en-US" altLang="en-US" sz="2400" dirty="0" err="1">
                <a:solidFill>
                  <a:schemeClr val="tx1"/>
                </a:solidFill>
              </a:rPr>
              <a:t>nguy</a:t>
            </a:r>
            <a:r>
              <a:rPr lang="en-US" altLang="en-US" sz="2400" dirty="0">
                <a:solidFill>
                  <a:schemeClr val="tx1"/>
                </a:solidFill>
              </a:rPr>
              <a:t> </a:t>
            </a:r>
            <a:r>
              <a:rPr lang="en-US" altLang="en-US" sz="2400" dirty="0" err="1">
                <a:solidFill>
                  <a:schemeClr val="tx1"/>
                </a:solidFill>
              </a:rPr>
              <a:t>cơ</a:t>
            </a:r>
            <a:r>
              <a:rPr lang="en-US" altLang="en-US" sz="2400" dirty="0">
                <a:solidFill>
                  <a:schemeClr val="tx1"/>
                </a:solidFill>
              </a:rPr>
              <a:t> </a:t>
            </a:r>
            <a:r>
              <a:rPr lang="en-US" altLang="en-US" sz="2400" dirty="0" err="1">
                <a:solidFill>
                  <a:schemeClr val="tx1"/>
                </a:solidFill>
              </a:rPr>
              <a:t>nhiễm</a:t>
            </a:r>
            <a:r>
              <a:rPr lang="en-US" altLang="en-US" sz="2400" dirty="0">
                <a:solidFill>
                  <a:schemeClr val="tx1"/>
                </a:solidFill>
              </a:rPr>
              <a:t> HIV </a:t>
            </a:r>
            <a:r>
              <a:rPr lang="en-US" altLang="en-US" sz="2400" dirty="0" err="1">
                <a:solidFill>
                  <a:schemeClr val="tx1"/>
                </a:solidFill>
              </a:rPr>
              <a:t>và</a:t>
            </a:r>
            <a:r>
              <a:rPr lang="en-US" altLang="en-US" sz="2400" dirty="0">
                <a:solidFill>
                  <a:schemeClr val="tx1"/>
                </a:solidFill>
              </a:rPr>
              <a:t> STIs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0"/>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304800"/>
            <a:ext cx="8229600" cy="5400675"/>
          </a:xfrm>
        </p:spPr>
        <p:txBody>
          <a:bodyPr anchor="t"/>
          <a:lstStyle/>
          <a:p>
            <a:pPr>
              <a:defRPr/>
            </a:pPr>
            <a:r>
              <a:rPr lang="en-US" sz="3200" b="1" dirty="0" err="1">
                <a:solidFill>
                  <a:schemeClr val="tx1"/>
                </a:solidFill>
                <a:effectLst>
                  <a:outerShdw blurRad="38100" dist="38100" dir="2700000" algn="tl">
                    <a:srgbClr val="000000">
                      <a:alpha val="43137"/>
                    </a:srgbClr>
                  </a:outerShdw>
                </a:effectLst>
              </a:rPr>
              <a:t>Chân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thành</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cảm</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ơn</a:t>
            </a:r>
            <a:br>
              <a:rPr lang="en-US" sz="3200" b="1" dirty="0">
                <a:solidFill>
                  <a:schemeClr val="tx1"/>
                </a:solidFill>
                <a:effectLst>
                  <a:outerShdw blurRad="38100" dist="38100" dir="2700000" algn="tl">
                    <a:srgbClr val="000000">
                      <a:alpha val="43137"/>
                    </a:srgbClr>
                  </a:outerShdw>
                </a:effectLst>
              </a:rPr>
            </a:br>
            <a:br>
              <a:rPr lang="en-US" sz="3200" dirty="0">
                <a:solidFill>
                  <a:schemeClr val="tx1"/>
                </a:solidFill>
              </a:rPr>
            </a:br>
            <a:r>
              <a:rPr lang="en-US" sz="2400" dirty="0" err="1">
                <a:solidFill>
                  <a:schemeClr val="tx1"/>
                </a:solidFill>
              </a:rPr>
              <a:t>Cộng</a:t>
            </a:r>
            <a:r>
              <a:rPr lang="en-US" sz="2400" dirty="0">
                <a:solidFill>
                  <a:schemeClr val="tx1"/>
                </a:solidFill>
              </a:rPr>
              <a:t> </a:t>
            </a:r>
            <a:r>
              <a:rPr lang="en-US" sz="2400" dirty="0" err="1">
                <a:solidFill>
                  <a:schemeClr val="tx1"/>
                </a:solidFill>
              </a:rPr>
              <a:t>sự</a:t>
            </a:r>
            <a:r>
              <a:rPr lang="en-US" sz="2400" dirty="0">
                <a:solidFill>
                  <a:schemeClr val="tx1"/>
                </a:solidFill>
              </a:rPr>
              <a:t>:</a:t>
            </a:r>
            <a:br>
              <a:rPr lang="en-US" sz="3000" b="1" dirty="0">
                <a:solidFill>
                  <a:schemeClr val="tx1"/>
                </a:solidFill>
                <a:effectLst>
                  <a:outerShdw blurRad="38100" dist="38100" dir="2700000" algn="tl">
                    <a:srgbClr val="000000"/>
                  </a:outerShdw>
                </a:effectLst>
              </a:rPr>
            </a:br>
            <a:br>
              <a:rPr lang="en-US" sz="3000" b="1" dirty="0">
                <a:solidFill>
                  <a:schemeClr val="tx1"/>
                </a:solidFill>
                <a:effectLst>
                  <a:outerShdw blurRad="38100" dist="38100" dir="2700000" algn="tl">
                    <a:srgbClr val="000000"/>
                  </a:outerShdw>
                </a:effectLst>
              </a:rPr>
            </a:br>
            <a:br>
              <a:rPr lang="en-US" sz="3000" b="1" dirty="0">
                <a:solidFill>
                  <a:schemeClr val="tx1"/>
                </a:solidFill>
                <a:effectLst>
                  <a:outerShdw blurRad="38100" dist="38100" dir="2700000" algn="tl">
                    <a:srgbClr val="000000"/>
                  </a:outerShdw>
                </a:effectLst>
              </a:rPr>
            </a:br>
            <a:br>
              <a:rPr lang="en-US" sz="800" b="1" dirty="0">
                <a:solidFill>
                  <a:schemeClr val="tx1"/>
                </a:solidFill>
                <a:effectLst>
                  <a:outerShdw blurRad="38100" dist="38100" dir="2700000" algn="tl">
                    <a:srgbClr val="000000"/>
                  </a:outerShdw>
                </a:effectLst>
              </a:rPr>
            </a:br>
            <a:endParaRPr lang="en-US" sz="1800" b="1" dirty="0">
              <a:solidFill>
                <a:schemeClr val="tx1"/>
              </a:solidFill>
              <a:effectLst>
                <a:outerShdw blurRad="38100" dist="38100" dir="2700000" algn="tl">
                  <a:srgbClr val="000000"/>
                </a:outerShdw>
              </a:effectLst>
            </a:endParaRPr>
          </a:p>
        </p:txBody>
      </p:sp>
      <p:sp>
        <p:nvSpPr>
          <p:cNvPr id="13315" name="Rectangle 3"/>
          <p:cNvSpPr>
            <a:spLocks noGrp="1" noChangeArrowheads="1"/>
          </p:cNvSpPr>
          <p:nvPr>
            <p:ph idx="1"/>
          </p:nvPr>
        </p:nvSpPr>
        <p:spPr>
          <a:xfrm>
            <a:off x="268288" y="1682750"/>
            <a:ext cx="8458200" cy="1600200"/>
          </a:xfrm>
        </p:spPr>
        <p:txBody>
          <a:bodyPr/>
          <a:lstStyle/>
          <a:p>
            <a:pPr algn="ctr">
              <a:lnSpc>
                <a:spcPct val="80000"/>
              </a:lnSpc>
              <a:spcBef>
                <a:spcPts val="600"/>
              </a:spcBef>
              <a:buFontTx/>
              <a:buNone/>
            </a:pPr>
            <a:r>
              <a:rPr lang="en-US" altLang="en-US" sz="2400">
                <a:solidFill>
                  <a:schemeClr val="tx1"/>
                </a:solidFill>
              </a:rPr>
              <a:t>Steve Shoptaw, Ph.D.</a:t>
            </a:r>
          </a:p>
          <a:p>
            <a:pPr algn="ctr">
              <a:lnSpc>
                <a:spcPct val="80000"/>
              </a:lnSpc>
              <a:spcBef>
                <a:spcPts val="600"/>
              </a:spcBef>
              <a:buFontTx/>
              <a:buNone/>
            </a:pPr>
            <a:r>
              <a:rPr lang="en-US" altLang="en-US" sz="2400">
                <a:solidFill>
                  <a:schemeClr val="tx1"/>
                </a:solidFill>
              </a:rPr>
              <a:t>Dallas Swendeman, Ph.D.</a:t>
            </a:r>
          </a:p>
          <a:p>
            <a:pPr algn="ctr">
              <a:lnSpc>
                <a:spcPct val="80000"/>
              </a:lnSpc>
              <a:spcBef>
                <a:spcPts val="600"/>
              </a:spcBef>
              <a:buFontTx/>
              <a:buNone/>
            </a:pPr>
            <a:r>
              <a:rPr lang="en-US" altLang="en-US" sz="2400">
                <a:solidFill>
                  <a:schemeClr val="tx1"/>
                </a:solidFill>
              </a:rPr>
              <a:t>Jan Gryczynski, Ph.D.</a:t>
            </a:r>
          </a:p>
          <a:p>
            <a:pPr algn="ctr">
              <a:lnSpc>
                <a:spcPct val="80000"/>
              </a:lnSpc>
              <a:spcBef>
                <a:spcPts val="600"/>
              </a:spcBef>
              <a:buFontTx/>
              <a:buNone/>
            </a:pPr>
            <a:r>
              <a:rPr lang="en-US" altLang="en-US" sz="2400">
                <a:solidFill>
                  <a:schemeClr val="tx1"/>
                </a:solidFill>
              </a:rPr>
              <a:t>Steven Carswell, Ph.D.</a:t>
            </a:r>
          </a:p>
          <a:p>
            <a:pPr algn="ctr">
              <a:lnSpc>
                <a:spcPct val="80000"/>
              </a:lnSpc>
              <a:spcBef>
                <a:spcPts val="600"/>
              </a:spcBef>
              <a:buFontTx/>
              <a:buNone/>
            </a:pPr>
            <a:r>
              <a:rPr lang="en-US" altLang="en-US" sz="2400">
                <a:solidFill>
                  <a:schemeClr val="tx1"/>
                </a:solidFill>
              </a:rPr>
              <a:t>Jesse B. Fletcher, Ph.D.</a:t>
            </a:r>
          </a:p>
          <a:p>
            <a:pPr algn="ctr">
              <a:lnSpc>
                <a:spcPct val="80000"/>
              </a:lnSpc>
              <a:spcBef>
                <a:spcPts val="600"/>
              </a:spcBef>
              <a:buFontTx/>
              <a:buNone/>
            </a:pPr>
            <a:endParaRPr lang="en-US" altLang="en-US" sz="1200" b="1">
              <a:solidFill>
                <a:schemeClr val="tx1"/>
              </a:solidFill>
            </a:endParaRPr>
          </a:p>
          <a:p>
            <a:pPr algn="ctr">
              <a:lnSpc>
                <a:spcPct val="80000"/>
              </a:lnSpc>
              <a:spcBef>
                <a:spcPts val="600"/>
              </a:spcBef>
              <a:buFontTx/>
              <a:buNone/>
            </a:pPr>
            <a:endParaRPr lang="en-US" altLang="en-US" sz="2400">
              <a:solidFill>
                <a:schemeClr val="tx1"/>
              </a:solidFill>
            </a:endParaRPr>
          </a:p>
          <a:p>
            <a:pPr algn="ctr">
              <a:lnSpc>
                <a:spcPct val="80000"/>
              </a:lnSpc>
              <a:spcBef>
                <a:spcPts val="600"/>
              </a:spcBef>
              <a:buFontTx/>
              <a:buNone/>
            </a:pPr>
            <a:r>
              <a:rPr lang="en-US" altLang="en-US" sz="2400">
                <a:solidFill>
                  <a:schemeClr val="tx1"/>
                </a:solidFill>
              </a:rPr>
              <a:t>Tài trợ nghiên cứu: </a:t>
            </a:r>
          </a:p>
          <a:p>
            <a:pPr algn="ctr">
              <a:lnSpc>
                <a:spcPct val="80000"/>
              </a:lnSpc>
              <a:spcBef>
                <a:spcPts val="600"/>
              </a:spcBef>
              <a:buFontTx/>
              <a:buNone/>
            </a:pPr>
            <a:r>
              <a:rPr lang="en-US" altLang="en-US" sz="2400">
                <a:solidFill>
                  <a:schemeClr val="tx1"/>
                </a:solidFill>
              </a:rPr>
              <a:t>NIDA grant #R01 DA035092 </a:t>
            </a:r>
          </a:p>
          <a:p>
            <a:pPr algn="ctr">
              <a:lnSpc>
                <a:spcPct val="80000"/>
              </a:lnSpc>
              <a:spcBef>
                <a:spcPts val="600"/>
              </a:spcBef>
              <a:buFontTx/>
              <a:buNone/>
            </a:pPr>
            <a:r>
              <a:rPr lang="en-US" altLang="en-US" sz="2400">
                <a:solidFill>
                  <a:schemeClr val="tx1"/>
                </a:solidFill>
              </a:rPr>
              <a:t>NIMH grant #P30 MH 58107 </a:t>
            </a:r>
          </a:p>
          <a:p>
            <a:pPr algn="ctr">
              <a:lnSpc>
                <a:spcPct val="80000"/>
              </a:lnSpc>
              <a:spcBef>
                <a:spcPts val="600"/>
              </a:spcBef>
              <a:buFontTx/>
              <a:buNone/>
            </a:pPr>
            <a:r>
              <a:rPr lang="en-US" altLang="en-US" sz="2400">
                <a:solidFill>
                  <a:schemeClr val="tx1"/>
                </a:solidFill>
              </a:rPr>
              <a:t>NIDA grant #R41DA036438</a:t>
            </a:r>
          </a:p>
          <a:p>
            <a:pPr algn="ctr">
              <a:lnSpc>
                <a:spcPct val="80000"/>
              </a:lnSpc>
              <a:spcBef>
                <a:spcPts val="600"/>
              </a:spcBef>
              <a:buFontTx/>
              <a:buNone/>
            </a:pPr>
            <a:endParaRPr lang="en-US" altLang="en-US" sz="1200" b="1">
              <a:solidFill>
                <a:schemeClr val="tx1"/>
              </a:solidFill>
            </a:endParaRPr>
          </a:p>
          <a:p>
            <a:pPr algn="ctr">
              <a:lnSpc>
                <a:spcPct val="80000"/>
              </a:lnSpc>
              <a:spcBef>
                <a:spcPts val="600"/>
              </a:spcBef>
              <a:buFontTx/>
              <a:buNone/>
            </a:pPr>
            <a:endParaRPr lang="en-US" altLang="en-US" sz="1200" b="1">
              <a:solidFill>
                <a:schemeClr val="tx1"/>
              </a:solidFill>
            </a:endParaRPr>
          </a:p>
          <a:p>
            <a:pPr algn="ctr">
              <a:lnSpc>
                <a:spcPct val="80000"/>
              </a:lnSpc>
              <a:spcBef>
                <a:spcPts val="600"/>
              </a:spcBef>
              <a:buFontTx/>
              <a:buNone/>
            </a:pPr>
            <a:endParaRPr lang="en-US" altLang="en-US" sz="1200" b="1">
              <a:solidFill>
                <a:schemeClr val="tx1"/>
              </a:solidFill>
            </a:endParaRPr>
          </a:p>
          <a:p>
            <a:pPr algn="ctr">
              <a:lnSpc>
                <a:spcPct val="80000"/>
              </a:lnSpc>
              <a:spcBef>
                <a:spcPts val="600"/>
              </a:spcBef>
              <a:buFontTx/>
              <a:buNone/>
            </a:pPr>
            <a:endParaRPr lang="en-US" altLang="en-US" sz="1200" b="1">
              <a:solidFill>
                <a:schemeClr val="tx1"/>
              </a:solidFill>
            </a:endParaRPr>
          </a:p>
          <a:p>
            <a:pPr algn="ctr">
              <a:lnSpc>
                <a:spcPct val="80000"/>
              </a:lnSpc>
              <a:spcBef>
                <a:spcPts val="600"/>
              </a:spcBef>
              <a:buFontTx/>
              <a:buNone/>
            </a:pPr>
            <a:endParaRPr lang="en-US" altLang="en-US" sz="1200" b="1">
              <a:solidFill>
                <a:schemeClr val="tx1"/>
              </a:solidFill>
            </a:endParaRPr>
          </a:p>
          <a:p>
            <a:pPr algn="ctr">
              <a:lnSpc>
                <a:spcPct val="80000"/>
              </a:lnSpc>
              <a:spcBef>
                <a:spcPts val="600"/>
              </a:spcBef>
              <a:buFontTx/>
              <a:buNone/>
            </a:pPr>
            <a:endParaRPr lang="en-US" altLang="en-US" sz="1800" b="1">
              <a:solidFill>
                <a:schemeClr val="tx1"/>
              </a:solidFill>
            </a:endParaRPr>
          </a:p>
          <a:p>
            <a:pPr algn="ctr">
              <a:lnSpc>
                <a:spcPct val="80000"/>
              </a:lnSpc>
              <a:spcBef>
                <a:spcPts val="600"/>
              </a:spcBef>
              <a:buFontTx/>
              <a:buNone/>
            </a:pPr>
            <a:endParaRPr lang="en-US" altLang="en-US" sz="1800" b="1">
              <a:solidFill>
                <a:schemeClr val="tx1"/>
              </a:solidFill>
            </a:endParaRPr>
          </a:p>
          <a:p>
            <a:pPr algn="ctr">
              <a:lnSpc>
                <a:spcPct val="80000"/>
              </a:lnSpc>
              <a:spcBef>
                <a:spcPts val="600"/>
              </a:spcBef>
              <a:buFontTx/>
              <a:buNone/>
            </a:pPr>
            <a:endParaRPr lang="en-US" altLang="en-US" sz="2000" b="1">
              <a:solidFill>
                <a:schemeClr val="tx1"/>
              </a:solidFill>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C:\Documents and Settings\Dr. Reback\My Documents\CJRWord2000\Project Tech Support\Website_Flyer_Logo\BW_Website_draft\StreetGuys\StreetGuy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75" y="1023938"/>
            <a:ext cx="4025900" cy="402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5" descr="C:\Documents and Settings\Dr. Reback\My Documents\CJRWord2000\Project Tech Support\Website_Flyer_Logo\PTS Flyer\greenShirt\pinkShir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3798" y="3322638"/>
            <a:ext cx="23114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Callout 5"/>
          <p:cNvSpPr>
            <a:spLocks noChangeArrowheads="1"/>
          </p:cNvSpPr>
          <p:nvPr/>
        </p:nvSpPr>
        <p:spPr bwMode="auto">
          <a:xfrm rot="21175507">
            <a:off x="5055960" y="2615832"/>
            <a:ext cx="2633662" cy="1687890"/>
          </a:xfrm>
          <a:prstGeom prst="wedgeEllipseCallout">
            <a:avLst>
              <a:gd name="adj1" fmla="val 20917"/>
              <a:gd name="adj2" fmla="val 131111"/>
            </a:avLst>
          </a:prstGeom>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Chào</a:t>
            </a:r>
            <a:r>
              <a:rPr lang="en-US" altLang="en-US" sz="2400" dirty="0">
                <a:solidFill>
                  <a:schemeClr val="tx1"/>
                </a:solidFill>
              </a:rPr>
              <a:t>, </a:t>
            </a:r>
            <a:r>
              <a:rPr lang="en-US" altLang="en-US" sz="2400" dirty="0" err="1">
                <a:solidFill>
                  <a:schemeClr val="tx1"/>
                </a:solidFill>
              </a:rPr>
              <a:t>tối</a:t>
            </a:r>
            <a:r>
              <a:rPr lang="en-US" altLang="en-US" sz="2400" dirty="0">
                <a:solidFill>
                  <a:schemeClr val="tx1"/>
                </a:solidFill>
              </a:rPr>
              <a:t> nay </a:t>
            </a:r>
            <a:r>
              <a:rPr lang="en-US" altLang="en-US" sz="2400" dirty="0" err="1">
                <a:solidFill>
                  <a:schemeClr val="tx1"/>
                </a:solidFill>
              </a:rPr>
              <a:t>thế</a:t>
            </a:r>
            <a:r>
              <a:rPr lang="en-US" altLang="en-US" sz="2400" dirty="0">
                <a:solidFill>
                  <a:schemeClr val="tx1"/>
                </a:solidFill>
              </a:rPr>
              <a:t> </a:t>
            </a:r>
            <a:r>
              <a:rPr lang="en-US" altLang="en-US" sz="2400" dirty="0" err="1">
                <a:solidFill>
                  <a:schemeClr val="tx1"/>
                </a:solidFill>
              </a:rPr>
              <a:t>nào</a:t>
            </a:r>
            <a:r>
              <a:rPr lang="en-US" altLang="en-US" sz="2400" dirty="0">
                <a:solidFill>
                  <a:schemeClr val="tx1"/>
                </a:solidFill>
              </a:rPr>
              <a:t>?</a:t>
            </a:r>
          </a:p>
        </p:txBody>
      </p:sp>
      <p:sp>
        <p:nvSpPr>
          <p:cNvPr id="7" name="Oval Callout 6"/>
          <p:cNvSpPr>
            <a:spLocks noChangeArrowheads="1"/>
          </p:cNvSpPr>
          <p:nvPr/>
        </p:nvSpPr>
        <p:spPr bwMode="auto">
          <a:xfrm rot="758333">
            <a:off x="3896746" y="1096773"/>
            <a:ext cx="2654300" cy="2726591"/>
          </a:xfrm>
          <a:prstGeom prst="wedgeEllipseCallout">
            <a:avLst>
              <a:gd name="adj1" fmla="val -101653"/>
              <a:gd name="adj2" fmla="val 61505"/>
            </a:avLst>
          </a:prstGeom>
          <a:ln>
            <a:solidFill>
              <a:schemeClr val="bg1">
                <a:lumMod val="75000"/>
              </a:schemeClr>
            </a:solidFill>
          </a:ln>
        </p:spPr>
        <p:style>
          <a:lnRef idx="0">
            <a:schemeClr val="accent3"/>
          </a:lnRef>
          <a:fillRef idx="3">
            <a:schemeClr val="accent3"/>
          </a:fillRef>
          <a:effectRef idx="3">
            <a:schemeClr val="accent3"/>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Tuyệt</a:t>
            </a:r>
            <a:r>
              <a:rPr lang="en-US" altLang="en-US" sz="2400" dirty="0">
                <a:solidFill>
                  <a:schemeClr val="tx1"/>
                </a:solidFill>
              </a:rPr>
              <a:t> </a:t>
            </a:r>
            <a:r>
              <a:rPr lang="en-US" altLang="en-US" sz="2400" dirty="0" err="1">
                <a:solidFill>
                  <a:schemeClr val="tx1"/>
                </a:solidFill>
              </a:rPr>
              <a:t>lắm</a:t>
            </a:r>
            <a:r>
              <a:rPr lang="en-US" altLang="en-US" sz="2400" dirty="0">
                <a:solidFill>
                  <a:schemeClr val="tx1"/>
                </a:solidFill>
              </a:rPr>
              <a:t>, </a:t>
            </a:r>
            <a:r>
              <a:rPr lang="en-US" altLang="en-US" sz="2400" dirty="0" err="1">
                <a:solidFill>
                  <a:schemeClr val="tx1"/>
                </a:solidFill>
              </a:rPr>
              <a:t>tình</a:t>
            </a:r>
            <a:r>
              <a:rPr lang="en-US" altLang="en-US" sz="2400" dirty="0">
                <a:solidFill>
                  <a:schemeClr val="tx1"/>
                </a:solidFill>
              </a:rPr>
              <a:t> </a:t>
            </a:r>
            <a:r>
              <a:rPr lang="en-US" altLang="en-US" sz="2400" dirty="0" err="1">
                <a:solidFill>
                  <a:schemeClr val="tx1"/>
                </a:solidFill>
              </a:rPr>
              <a:t>cờ</a:t>
            </a:r>
            <a:r>
              <a:rPr lang="en-US" altLang="en-US" sz="2400" dirty="0">
                <a:solidFill>
                  <a:schemeClr val="tx1"/>
                </a:solidFill>
              </a:rPr>
              <a:t> </a:t>
            </a:r>
            <a:r>
              <a:rPr lang="en-US" altLang="en-US" sz="2400" dirty="0" err="1">
                <a:solidFill>
                  <a:schemeClr val="tx1"/>
                </a:solidFill>
              </a:rPr>
              <a:t>gặp</a:t>
            </a:r>
            <a:r>
              <a:rPr lang="en-US" altLang="en-US" sz="2400" dirty="0">
                <a:solidFill>
                  <a:schemeClr val="tx1"/>
                </a:solidFill>
              </a:rPr>
              <a:t> </a:t>
            </a:r>
            <a:r>
              <a:rPr lang="en-US" altLang="en-US" sz="2400" dirty="0" err="1">
                <a:solidFill>
                  <a:schemeClr val="tx1"/>
                </a:solidFill>
              </a:rPr>
              <a:t>anh</a:t>
            </a:r>
            <a:r>
              <a:rPr lang="en-US" altLang="en-US" sz="2400" dirty="0">
                <a:solidFill>
                  <a:schemeClr val="tx1"/>
                </a:solidFill>
              </a:rPr>
              <a:t> </a:t>
            </a:r>
            <a:r>
              <a:rPr lang="en-US" altLang="en-US" sz="2400" dirty="0" err="1">
                <a:solidFill>
                  <a:schemeClr val="tx1"/>
                </a:solidFill>
              </a:rPr>
              <a:t>bạn</a:t>
            </a:r>
            <a:r>
              <a:rPr lang="en-US" altLang="en-US" sz="2400" dirty="0">
                <a:solidFill>
                  <a:schemeClr val="tx1"/>
                </a:solidFill>
              </a:rPr>
              <a:t> </a:t>
            </a:r>
            <a:r>
              <a:rPr lang="en-US" altLang="en-US" sz="2400" dirty="0" err="1">
                <a:solidFill>
                  <a:schemeClr val="tx1"/>
                </a:solidFill>
              </a:rPr>
              <a:t>cũ</a:t>
            </a:r>
            <a:r>
              <a:rPr lang="en-US" altLang="en-US" sz="2400" dirty="0">
                <a:solidFill>
                  <a:schemeClr val="tx1"/>
                </a:solidFill>
              </a:rPr>
              <a:t> </a:t>
            </a:r>
            <a:r>
              <a:rPr lang="en-US" altLang="en-US" sz="2400" dirty="0" err="1">
                <a:solidFill>
                  <a:schemeClr val="tx1"/>
                </a:solidFill>
              </a:rPr>
              <a:t>và</a:t>
            </a:r>
            <a:r>
              <a:rPr lang="en-US" altLang="en-US" sz="2400" dirty="0">
                <a:solidFill>
                  <a:schemeClr val="tx1"/>
                </a:solidFill>
              </a:rPr>
              <a:t> </a:t>
            </a:r>
            <a:r>
              <a:rPr lang="en-US" altLang="en-US" sz="2400" dirty="0" err="1">
                <a:solidFill>
                  <a:schemeClr val="tx1"/>
                </a:solidFill>
              </a:rPr>
              <a:t>định</a:t>
            </a:r>
            <a:r>
              <a:rPr lang="en-US" altLang="en-US" sz="2400" dirty="0">
                <a:solidFill>
                  <a:schemeClr val="tx1"/>
                </a:solidFill>
              </a:rPr>
              <a:t> </a:t>
            </a:r>
            <a:r>
              <a:rPr lang="en-US" altLang="en-US" sz="2400" dirty="0" err="1">
                <a:solidFill>
                  <a:schemeClr val="tx1"/>
                </a:solidFill>
              </a:rPr>
              <a:t>làm</a:t>
            </a:r>
            <a:r>
              <a:rPr lang="en-US" altLang="en-US" sz="2400" dirty="0">
                <a:solidFill>
                  <a:schemeClr val="tx1"/>
                </a:solidFill>
              </a:rPr>
              <a:t> </a:t>
            </a:r>
            <a:r>
              <a:rPr lang="en-US" altLang="en-US" sz="2400" dirty="0" err="1">
                <a:solidFill>
                  <a:schemeClr val="tx1"/>
                </a:solidFill>
              </a:rPr>
              <a:t>chuyện</a:t>
            </a:r>
            <a:r>
              <a:rPr lang="en-US" altLang="en-US" sz="2400" dirty="0">
                <a:solidFill>
                  <a:schemeClr val="tx1"/>
                </a:solidFill>
              </a:rPr>
              <a:t> </a:t>
            </a:r>
            <a:r>
              <a:rPr lang="en-US" altLang="en-US" sz="2400" dirty="0" err="1">
                <a:solidFill>
                  <a:schemeClr val="tx1"/>
                </a:solidFill>
              </a:rPr>
              <a:t>đó</a:t>
            </a:r>
            <a:endParaRPr lang="en-US" altLang="en-US" sz="2400" dirty="0">
              <a:solidFill>
                <a:schemeClr val="tx1"/>
              </a:solidFill>
            </a:endParaRPr>
          </a:p>
        </p:txBody>
      </p:sp>
      <p:sp>
        <p:nvSpPr>
          <p:cNvPr id="8" name="Oval Callout 7"/>
          <p:cNvSpPr>
            <a:spLocks noChangeArrowheads="1"/>
          </p:cNvSpPr>
          <p:nvPr/>
        </p:nvSpPr>
        <p:spPr bwMode="auto">
          <a:xfrm rot="21175507">
            <a:off x="5121237" y="2276268"/>
            <a:ext cx="2289175" cy="2726591"/>
          </a:xfrm>
          <a:prstGeom prst="wedgeEllipseCallout">
            <a:avLst>
              <a:gd name="adj1" fmla="val 26125"/>
              <a:gd name="adj2" fmla="val 76995"/>
            </a:avLst>
          </a:prstGeom>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Bạn</a:t>
            </a:r>
            <a:r>
              <a:rPr lang="en-US" altLang="en-US" sz="2400" dirty="0">
                <a:solidFill>
                  <a:schemeClr val="tx1"/>
                </a:solidFill>
              </a:rPr>
              <a:t> </a:t>
            </a:r>
            <a:r>
              <a:rPr lang="en-US" altLang="en-US" sz="2400" dirty="0" err="1">
                <a:solidFill>
                  <a:schemeClr val="tx1"/>
                </a:solidFill>
              </a:rPr>
              <a:t>đã</a:t>
            </a:r>
            <a:r>
              <a:rPr lang="en-US" altLang="en-US" sz="2400" dirty="0">
                <a:solidFill>
                  <a:schemeClr val="tx1"/>
                </a:solidFill>
              </a:rPr>
              <a:t> </a:t>
            </a:r>
            <a:r>
              <a:rPr lang="en-US" altLang="en-US" sz="2400" dirty="0" err="1">
                <a:solidFill>
                  <a:schemeClr val="tx1"/>
                </a:solidFill>
              </a:rPr>
              <a:t>nói</a:t>
            </a:r>
            <a:r>
              <a:rPr lang="en-US" altLang="en-US" sz="2400" dirty="0">
                <a:solidFill>
                  <a:schemeClr val="tx1"/>
                </a:solidFill>
              </a:rPr>
              <a:t> </a:t>
            </a:r>
            <a:r>
              <a:rPr lang="en-US" altLang="en-US" sz="2400" dirty="0" err="1">
                <a:solidFill>
                  <a:schemeClr val="tx1"/>
                </a:solidFill>
              </a:rPr>
              <a:t>về</a:t>
            </a:r>
            <a:r>
              <a:rPr lang="en-US" altLang="en-US" sz="2400" dirty="0">
                <a:solidFill>
                  <a:schemeClr val="tx1"/>
                </a:solidFill>
              </a:rPr>
              <a:t> </a:t>
            </a:r>
            <a:r>
              <a:rPr lang="en-US" altLang="en-US" sz="2400" dirty="0" err="1">
                <a:solidFill>
                  <a:schemeClr val="tx1"/>
                </a:solidFill>
              </a:rPr>
              <a:t>tình</a:t>
            </a:r>
            <a:r>
              <a:rPr lang="en-US" altLang="en-US" sz="2400" dirty="0">
                <a:solidFill>
                  <a:schemeClr val="tx1"/>
                </a:solidFill>
              </a:rPr>
              <a:t> </a:t>
            </a:r>
            <a:r>
              <a:rPr lang="en-US" altLang="en-US" sz="2400" dirty="0" err="1">
                <a:solidFill>
                  <a:schemeClr val="tx1"/>
                </a:solidFill>
              </a:rPr>
              <a:t>trạng</a:t>
            </a:r>
            <a:r>
              <a:rPr lang="en-US" altLang="en-US" sz="2400" dirty="0">
                <a:solidFill>
                  <a:schemeClr val="tx1"/>
                </a:solidFill>
              </a:rPr>
              <a:t> </a:t>
            </a:r>
            <a:r>
              <a:rPr lang="en-US" altLang="en-US" sz="2400" dirty="0" err="1">
                <a:solidFill>
                  <a:schemeClr val="tx1"/>
                </a:solidFill>
              </a:rPr>
              <a:t>nhiễm</a:t>
            </a:r>
            <a:r>
              <a:rPr lang="en-US" altLang="en-US" sz="2400" dirty="0">
                <a:solidFill>
                  <a:schemeClr val="tx1"/>
                </a:solidFill>
              </a:rPr>
              <a:t> HIV </a:t>
            </a:r>
            <a:r>
              <a:rPr lang="en-US" altLang="en-US" sz="2400" dirty="0" err="1">
                <a:solidFill>
                  <a:schemeClr val="tx1"/>
                </a:solidFill>
              </a:rPr>
              <a:t>chưa</a:t>
            </a:r>
            <a:r>
              <a:rPr lang="en-US" altLang="en-US" sz="2400" dirty="0">
                <a:solidFill>
                  <a:schemeClr val="tx1"/>
                </a:solidFill>
              </a:rPr>
              <a:t>?</a:t>
            </a:r>
          </a:p>
        </p:txBody>
      </p:sp>
      <p:sp>
        <p:nvSpPr>
          <p:cNvPr id="9" name="Oval Callout 8"/>
          <p:cNvSpPr>
            <a:spLocks noChangeArrowheads="1"/>
          </p:cNvSpPr>
          <p:nvPr/>
        </p:nvSpPr>
        <p:spPr bwMode="auto">
          <a:xfrm rot="758333">
            <a:off x="3005200" y="1042053"/>
            <a:ext cx="2274921" cy="2207240"/>
          </a:xfrm>
          <a:prstGeom prst="wedgeEllipseCallout">
            <a:avLst>
              <a:gd name="adj1" fmla="val -70928"/>
              <a:gd name="adj2" fmla="val 81841"/>
            </a:avLst>
          </a:prstGeom>
          <a:ln>
            <a:solidFill>
              <a:schemeClr val="bg1">
                <a:lumMod val="75000"/>
              </a:schemeClr>
            </a:solidFill>
          </a:ln>
        </p:spPr>
        <p:style>
          <a:lnRef idx="0">
            <a:schemeClr val="accent3"/>
          </a:lnRef>
          <a:fillRef idx="3">
            <a:schemeClr val="accent3"/>
          </a:fillRef>
          <a:effectRef idx="3">
            <a:schemeClr val="accent3"/>
          </a:effectRef>
          <a:fontRef idx="minor">
            <a:schemeClr val="lt1"/>
          </a:fontRef>
        </p:style>
        <p:txBody>
          <a:bodyPr wrap="square">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Không</a:t>
            </a:r>
            <a:r>
              <a:rPr lang="en-US" altLang="en-US" sz="2400" dirty="0">
                <a:solidFill>
                  <a:schemeClr val="tx1"/>
                </a:solidFill>
              </a:rPr>
              <a:t>, </a:t>
            </a:r>
            <a:r>
              <a:rPr lang="en-US" altLang="en-US" sz="2400" dirty="0" err="1">
                <a:solidFill>
                  <a:schemeClr val="tx1"/>
                </a:solidFill>
              </a:rPr>
              <a:t>nói</a:t>
            </a:r>
            <a:r>
              <a:rPr lang="en-US" altLang="en-US" sz="2400" dirty="0">
                <a:solidFill>
                  <a:schemeClr val="tx1"/>
                </a:solidFill>
              </a:rPr>
              <a:t> </a:t>
            </a:r>
            <a:r>
              <a:rPr lang="en-US" altLang="en-US" sz="2400" dirty="0" err="1">
                <a:solidFill>
                  <a:schemeClr val="tx1"/>
                </a:solidFill>
              </a:rPr>
              <a:t>sẽ</a:t>
            </a:r>
            <a:r>
              <a:rPr lang="en-US" altLang="en-US" sz="2400" dirty="0">
                <a:solidFill>
                  <a:schemeClr val="tx1"/>
                </a:solidFill>
              </a:rPr>
              <a:t> </a:t>
            </a:r>
            <a:r>
              <a:rPr lang="en-US" altLang="en-US" sz="2400" dirty="0" err="1">
                <a:solidFill>
                  <a:schemeClr val="tx1"/>
                </a:solidFill>
              </a:rPr>
              <a:t>xong</a:t>
            </a:r>
            <a:r>
              <a:rPr lang="en-US" altLang="en-US" sz="2400" dirty="0">
                <a:solidFill>
                  <a:schemeClr val="tx1"/>
                </a:solidFill>
              </a:rPr>
              <a:t> </a:t>
            </a:r>
            <a:r>
              <a:rPr lang="en-US" altLang="en-US" sz="2400" dirty="0" err="1">
                <a:solidFill>
                  <a:schemeClr val="tx1"/>
                </a:solidFill>
              </a:rPr>
              <a:t>phim</a:t>
            </a:r>
            <a:r>
              <a:rPr lang="en-US" altLang="en-US" sz="2400" dirty="0">
                <a:solidFill>
                  <a:schemeClr val="tx1"/>
                </a:solidFill>
              </a:rPr>
              <a:t> </a:t>
            </a:r>
            <a:r>
              <a:rPr lang="en-US" altLang="en-US" sz="2400" dirty="0" err="1">
                <a:solidFill>
                  <a:schemeClr val="tx1"/>
                </a:solidFill>
              </a:rPr>
              <a:t>mất</a:t>
            </a:r>
            <a:endParaRPr lang="en-US" altLang="en-US" sz="2400" dirty="0">
              <a:solidFill>
                <a:schemeClr val="tx1"/>
              </a:solidFill>
            </a:endParaRPr>
          </a:p>
        </p:txBody>
      </p:sp>
      <p:sp>
        <p:nvSpPr>
          <p:cNvPr id="10" name="Oval Callout 9"/>
          <p:cNvSpPr>
            <a:spLocks noChangeArrowheads="1"/>
          </p:cNvSpPr>
          <p:nvPr/>
        </p:nvSpPr>
        <p:spPr bwMode="auto">
          <a:xfrm rot="21175507">
            <a:off x="4296311" y="2457747"/>
            <a:ext cx="2525048" cy="3785149"/>
          </a:xfrm>
          <a:prstGeom prst="wedgeEllipseCallout">
            <a:avLst>
              <a:gd name="adj1" fmla="val 57958"/>
              <a:gd name="adj2" fmla="val 59755"/>
            </a:avLst>
          </a:prstGeom>
        </p:spPr>
        <p:style>
          <a:lnRef idx="0">
            <a:schemeClr val="accent1"/>
          </a:lnRef>
          <a:fillRef idx="3">
            <a:schemeClr val="accent1"/>
          </a:fillRef>
          <a:effectRef idx="3">
            <a:schemeClr val="accent1"/>
          </a:effectRef>
          <a:fontRef idx="minor">
            <a:schemeClr val="lt1"/>
          </a:fontRef>
        </p:style>
        <p:txBody>
          <a:bodyPr wrap="square">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r>
              <a:rPr lang="en-US" altLang="en-US" sz="2400" dirty="0" err="1">
                <a:solidFill>
                  <a:schemeClr val="tx1"/>
                </a:solidFill>
              </a:rPr>
              <a:t>Nếu</a:t>
            </a:r>
            <a:r>
              <a:rPr lang="en-US" altLang="en-US" sz="2400" dirty="0">
                <a:solidFill>
                  <a:schemeClr val="tx1"/>
                </a:solidFill>
              </a:rPr>
              <a:t> </a:t>
            </a:r>
            <a:r>
              <a:rPr lang="en-US" altLang="en-US" sz="2400" dirty="0" err="1">
                <a:solidFill>
                  <a:schemeClr val="tx1"/>
                </a:solidFill>
              </a:rPr>
              <a:t>bạn là người tuyệt vời, bạn sẽ không cần biết xong phim hay không</a:t>
            </a:r>
            <a:endParaRPr lang="en-US" altLang="en-US" sz="2400"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Users\Dr. Reback\Documents\CJRWord2000\Project Tech Support-RCT\Graphic Materials\Flyer\PTSflyer-Color-2013v2(hig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955675"/>
            <a:ext cx="8083550" cy="563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3"/>
          <p:cNvSpPr>
            <a:spLocks noGrp="1"/>
          </p:cNvSpPr>
          <p:nvPr>
            <p:ph type="title"/>
          </p:nvPr>
        </p:nvSpPr>
        <p:spPr>
          <a:xfrm>
            <a:off x="498475" y="-74613"/>
            <a:ext cx="8229600" cy="1143001"/>
          </a:xfrm>
        </p:spPr>
        <p:txBody>
          <a:bodyPr/>
          <a:lstStyle/>
          <a:p>
            <a:pPr>
              <a:defRPr/>
            </a:pPr>
            <a:r>
              <a:rPr lang="en-US" sz="3200" b="1" dirty="0" err="1">
                <a:solidFill>
                  <a:schemeClr val="tx1"/>
                </a:solidFill>
                <a:effectLst>
                  <a:outerShdw blurRad="38100" dist="38100" dir="2700000" algn="tl">
                    <a:srgbClr val="000000"/>
                  </a:outerShdw>
                </a:effectLst>
                <a:cs typeface="Arial" panose="020B0604020202020204" pitchFamily="34" charset="0"/>
              </a:rPr>
              <a:t>Tờ</a:t>
            </a:r>
            <a:r>
              <a:rPr lang="en-US" sz="3200" b="1" dirty="0">
                <a:solidFill>
                  <a:schemeClr val="tx1"/>
                </a:solidFill>
                <a:effectLst>
                  <a:outerShdw blurRad="38100" dist="38100" dir="2700000" algn="tl">
                    <a:srgbClr val="000000"/>
                  </a:outerShdw>
                </a:effectLst>
                <a:cs typeface="Arial" panose="020B0604020202020204" pitchFamily="34" charset="0"/>
              </a:rPr>
              <a:t> </a:t>
            </a:r>
            <a:r>
              <a:rPr lang="en-US" sz="3200" b="1" dirty="0" err="1">
                <a:solidFill>
                  <a:schemeClr val="tx1"/>
                </a:solidFill>
                <a:effectLst>
                  <a:outerShdw blurRad="38100" dist="38100" dir="2700000" algn="tl">
                    <a:srgbClr val="000000"/>
                  </a:outerShdw>
                </a:effectLst>
                <a:cs typeface="Arial" panose="020B0604020202020204" pitchFamily="34" charset="0"/>
              </a:rPr>
              <a:t>rơi</a:t>
            </a:r>
            <a:r>
              <a:rPr lang="en-US" sz="3200" b="1" dirty="0">
                <a:solidFill>
                  <a:schemeClr val="tx1"/>
                </a:solidFill>
                <a:effectLst>
                  <a:outerShdw blurRad="38100" dist="38100" dir="2700000" algn="tl">
                    <a:srgbClr val="000000"/>
                  </a:outerShdw>
                </a:effectLst>
                <a:cs typeface="Arial" panose="020B0604020202020204" pitchFamily="34" charset="0"/>
              </a:rPr>
              <a:t> </a:t>
            </a:r>
            <a:r>
              <a:rPr lang="en-US" sz="3200" b="1" dirty="0" err="1">
                <a:solidFill>
                  <a:schemeClr val="tx1"/>
                </a:solidFill>
                <a:effectLst>
                  <a:outerShdw blurRad="38100" dist="38100" dir="2700000" algn="tl">
                    <a:srgbClr val="000000"/>
                  </a:outerShdw>
                </a:effectLst>
                <a:cs typeface="Arial" panose="020B0604020202020204" pitchFamily="34" charset="0"/>
              </a:rPr>
              <a:t>dự</a:t>
            </a:r>
            <a:r>
              <a:rPr lang="en-US" sz="3200" b="1" dirty="0">
                <a:solidFill>
                  <a:schemeClr val="tx1"/>
                </a:solidFill>
                <a:effectLst>
                  <a:outerShdw blurRad="38100" dist="38100" dir="2700000" algn="tl">
                    <a:srgbClr val="000000"/>
                  </a:outerShdw>
                </a:effectLst>
                <a:cs typeface="Arial" panose="020B0604020202020204" pitchFamily="34" charset="0"/>
              </a:rPr>
              <a:t> </a:t>
            </a:r>
            <a:r>
              <a:rPr lang="en-US" sz="3200" b="1" dirty="0" err="1">
                <a:solidFill>
                  <a:schemeClr val="tx1"/>
                </a:solidFill>
                <a:effectLst>
                  <a:outerShdw blurRad="38100" dist="38100" dir="2700000" algn="tl">
                    <a:srgbClr val="000000"/>
                  </a:outerShdw>
                </a:effectLst>
                <a:cs typeface="Arial" panose="020B0604020202020204" pitchFamily="34" charset="0"/>
              </a:rPr>
              <a:t>án</a:t>
            </a:r>
            <a:r>
              <a:rPr lang="en-US" sz="3200" b="1" dirty="0">
                <a:solidFill>
                  <a:schemeClr val="tx1"/>
                </a:solidFill>
                <a:effectLst>
                  <a:outerShdw blurRad="38100" dist="38100" dir="2700000" algn="tl">
                    <a:srgbClr val="000000"/>
                  </a:outerShdw>
                </a:effectLst>
                <a:cs typeface="Arial" panose="020B0604020202020204" pitchFamily="34" charset="0"/>
              </a:rPr>
              <a:t> </a:t>
            </a:r>
            <a:r>
              <a:rPr lang="en-US" sz="3200" b="1" dirty="0" err="1">
                <a:solidFill>
                  <a:schemeClr val="tx1"/>
                </a:solidFill>
                <a:effectLst>
                  <a:outerShdw blurRad="38100" dist="38100" dir="2700000" algn="tl">
                    <a:srgbClr val="000000"/>
                  </a:outerShdw>
                </a:effectLst>
                <a:cs typeface="Arial" panose="020B0604020202020204" pitchFamily="34" charset="0"/>
              </a:rPr>
              <a:t>hỗ</a:t>
            </a:r>
            <a:r>
              <a:rPr lang="en-US" sz="3200" b="1" dirty="0">
                <a:solidFill>
                  <a:schemeClr val="tx1"/>
                </a:solidFill>
                <a:effectLst>
                  <a:outerShdw blurRad="38100" dist="38100" dir="2700000" algn="tl">
                    <a:srgbClr val="000000"/>
                  </a:outerShdw>
                </a:effectLst>
                <a:cs typeface="Arial" panose="020B0604020202020204" pitchFamily="34" charset="0"/>
              </a:rPr>
              <a:t> </a:t>
            </a:r>
            <a:r>
              <a:rPr lang="en-US" sz="3200" b="1" dirty="0" err="1">
                <a:solidFill>
                  <a:schemeClr val="tx1"/>
                </a:solidFill>
                <a:effectLst>
                  <a:outerShdw blurRad="38100" dist="38100" dir="2700000" algn="tl">
                    <a:srgbClr val="000000"/>
                  </a:outerShdw>
                </a:effectLst>
                <a:cs typeface="Arial" panose="020B0604020202020204" pitchFamily="34" charset="0"/>
              </a:rPr>
              <a:t>trợ</a:t>
            </a:r>
            <a:r>
              <a:rPr lang="en-US" sz="3200" b="1" dirty="0">
                <a:solidFill>
                  <a:schemeClr val="tx1"/>
                </a:solidFill>
                <a:effectLst>
                  <a:outerShdw blurRad="38100" dist="38100" dir="2700000" algn="tl">
                    <a:srgbClr val="000000"/>
                  </a:outerShdw>
                </a:effectLst>
                <a:cs typeface="Arial" panose="020B0604020202020204" pitchFamily="34" charset="0"/>
              </a:rPr>
              <a:t> </a:t>
            </a:r>
            <a:r>
              <a:rPr lang="en-US" sz="3200" b="1" dirty="0" err="1">
                <a:solidFill>
                  <a:schemeClr val="tx1"/>
                </a:solidFill>
                <a:effectLst>
                  <a:outerShdw blurRad="38100" dist="38100" dir="2700000" algn="tl">
                    <a:srgbClr val="000000"/>
                  </a:outerShdw>
                </a:effectLst>
                <a:cs typeface="Arial" panose="020B0604020202020204" pitchFamily="34" charset="0"/>
              </a:rPr>
              <a:t>công</a:t>
            </a:r>
            <a:r>
              <a:rPr lang="en-US" sz="3200" b="1" dirty="0">
                <a:solidFill>
                  <a:schemeClr val="tx1"/>
                </a:solidFill>
                <a:effectLst>
                  <a:outerShdw blurRad="38100" dist="38100" dir="2700000" algn="tl">
                    <a:srgbClr val="000000"/>
                  </a:outerShdw>
                </a:effectLst>
                <a:cs typeface="Arial" panose="020B0604020202020204" pitchFamily="34" charset="0"/>
              </a:rPr>
              <a:t> </a:t>
            </a:r>
            <a:r>
              <a:rPr lang="en-US" sz="3200" b="1" dirty="0" err="1">
                <a:solidFill>
                  <a:schemeClr val="tx1"/>
                </a:solidFill>
                <a:effectLst>
                  <a:outerShdw blurRad="38100" dist="38100" dir="2700000" algn="tl">
                    <a:srgbClr val="000000"/>
                  </a:outerShdw>
                </a:effectLst>
                <a:cs typeface="Arial" panose="020B0604020202020204" pitchFamily="34" charset="0"/>
              </a:rPr>
              <a:t>nghệ</a:t>
            </a:r>
            <a:endParaRPr lang="en-US" sz="3200" dirty="0">
              <a:solidFill>
                <a:schemeClr val="tx1"/>
              </a:solidFill>
              <a:cs typeface="Arial" panose="020B0604020202020204" pitchFamily="34"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image0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2825" y="881063"/>
            <a:ext cx="7239000" cy="48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image0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2175" y="914400"/>
            <a:ext cx="7259638" cy="500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4" descr="C:\Users\Admin\Desktop\PHE Welcome Message cropp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94363" y="15443200"/>
            <a:ext cx="7029450" cy="3860800"/>
          </a:xfrm>
          <a:prstGeom prst="rect">
            <a:avLst/>
          </a:prstGeom>
          <a:noFill/>
          <a:ln w="9525">
            <a:solidFill>
              <a:srgbClr val="000000">
                <a:alpha val="45097"/>
              </a:srgbClr>
            </a:solidFill>
            <a:miter lim="800000"/>
            <a:headEnd/>
            <a:tailEnd/>
          </a:ln>
          <a:extLst>
            <a:ext uri="{909E8E84-426E-40DD-AFC4-6F175D3DCCD1}">
              <a14:hiddenFill xmlns:a14="http://schemas.microsoft.com/office/drawing/2010/main">
                <a:solidFill>
                  <a:srgbClr val="FFFFFF"/>
                </a:solidFill>
              </a14:hiddenFill>
            </a:ext>
          </a:extLst>
        </p:spPr>
      </p:pic>
      <p:pic>
        <p:nvPicPr>
          <p:cNvPr id="45059" name="Picture 14" descr="C:\Users\Admin\Desktop\PHE Welcome Message cropped.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33363" y="1135063"/>
            <a:ext cx="8707437" cy="4402137"/>
          </a:xfrm>
          <a:ln>
            <a:solidFill>
              <a:srgbClr val="000000">
                <a:alpha val="45097"/>
              </a:srgbClr>
            </a:solidFill>
            <a:miter lim="800000"/>
            <a:headEnd/>
            <a:tailEnd/>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Users\Admin\Desktop\PHE All Chat Windows Open_BH.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76225" y="1109663"/>
            <a:ext cx="8586788" cy="4879975"/>
          </a:xfrm>
          <a:ln>
            <a:solidFill>
              <a:srgbClr val="000000">
                <a:alpha val="45097"/>
              </a:srgbClr>
            </a:solidFill>
            <a:miter lim="800000"/>
            <a:headEnd/>
            <a:tailEnd/>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ctrTitle"/>
          </p:nvPr>
        </p:nvSpPr>
        <p:spPr>
          <a:xfrm>
            <a:off x="0" y="-401638"/>
            <a:ext cx="9144000" cy="1470026"/>
          </a:xfrm>
        </p:spPr>
        <p:txBody>
          <a:bodyPr/>
          <a:lstStyle/>
          <a:p>
            <a:pPr>
              <a:defRPr/>
            </a:pPr>
            <a:r>
              <a:rPr lang="en-US" altLang="en-US" sz="3200" b="1" dirty="0" err="1">
                <a:solidFill>
                  <a:schemeClr val="tx1"/>
                </a:solidFill>
                <a:effectLst>
                  <a:outerShdw blurRad="38100" dist="38100" dir="2700000" algn="tl">
                    <a:srgbClr val="000000">
                      <a:alpha val="43137"/>
                    </a:srgbClr>
                  </a:outerShdw>
                </a:effectLst>
                <a:cs typeface="Arial" panose="020B0604020202020204" pitchFamily="34" charset="0"/>
              </a:rPr>
              <a:t>Đánh</a:t>
            </a:r>
            <a:r>
              <a:rPr lang="en-US" alt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altLang="en-US" sz="3200" b="1" dirty="0" err="1">
                <a:solidFill>
                  <a:schemeClr val="tx1"/>
                </a:solidFill>
                <a:effectLst>
                  <a:outerShdw blurRad="38100" dist="38100" dir="2700000" algn="tl">
                    <a:srgbClr val="000000">
                      <a:alpha val="43137"/>
                    </a:srgbClr>
                  </a:outerShdw>
                </a:effectLst>
                <a:cs typeface="Arial" panose="020B0604020202020204" pitchFamily="34" charset="0"/>
              </a:rPr>
              <a:t>giá</a:t>
            </a:r>
            <a:r>
              <a:rPr lang="en-US" altLang="en-US" sz="3200" b="1" dirty="0">
                <a:solidFill>
                  <a:schemeClr val="tx1"/>
                </a:solidFill>
                <a:effectLst>
                  <a:outerShdw blurRad="38100" dist="38100" dir="2700000" algn="tl">
                    <a:srgbClr val="000000">
                      <a:alpha val="43137"/>
                    </a:srgbClr>
                  </a:outerShdw>
                </a:effectLst>
                <a:cs typeface="Arial" panose="020B0604020202020204" pitchFamily="34" charset="0"/>
              </a:rPr>
              <a:t> ATS </a:t>
            </a:r>
            <a:r>
              <a:rPr lang="en-US" altLang="en-US" sz="3200" b="1" dirty="0" err="1">
                <a:solidFill>
                  <a:schemeClr val="tx1"/>
                </a:solidFill>
                <a:effectLst>
                  <a:outerShdw blurRad="38100" dist="38100" dir="2700000" algn="tl">
                    <a:srgbClr val="000000">
                      <a:alpha val="43137"/>
                    </a:srgbClr>
                  </a:outerShdw>
                </a:effectLst>
                <a:cs typeface="Arial" panose="020B0604020202020204" pitchFamily="34" charset="0"/>
              </a:rPr>
              <a:t>và</a:t>
            </a:r>
            <a:r>
              <a:rPr lang="en-US" alt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altLang="en-US" sz="3200" b="1" dirty="0" err="1">
                <a:solidFill>
                  <a:schemeClr val="tx1"/>
                </a:solidFill>
                <a:effectLst>
                  <a:outerShdw blurRad="38100" dist="38100" dir="2700000" algn="tl">
                    <a:srgbClr val="000000">
                      <a:alpha val="43137"/>
                    </a:srgbClr>
                  </a:outerShdw>
                </a:effectLst>
                <a:cs typeface="Arial" panose="020B0604020202020204" pitchFamily="34" charset="0"/>
              </a:rPr>
              <a:t>nguy</a:t>
            </a:r>
            <a:r>
              <a:rPr lang="en-US" alt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altLang="en-US" sz="3200" b="1" dirty="0" err="1">
                <a:solidFill>
                  <a:schemeClr val="tx1"/>
                </a:solidFill>
                <a:effectLst>
                  <a:outerShdw blurRad="38100" dist="38100" dir="2700000" algn="tl">
                    <a:srgbClr val="000000">
                      <a:alpha val="43137"/>
                    </a:srgbClr>
                  </a:outerShdw>
                </a:effectLst>
                <a:cs typeface="Arial" panose="020B0604020202020204" pitchFamily="34" charset="0"/>
              </a:rPr>
              <a:t>cơ</a:t>
            </a:r>
            <a:r>
              <a:rPr lang="en-US" alt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altLang="en-US" sz="3200" b="1" dirty="0" err="1">
                <a:solidFill>
                  <a:schemeClr val="tx1"/>
                </a:solidFill>
                <a:effectLst>
                  <a:outerShdw blurRad="38100" dist="38100" dir="2700000" algn="tl">
                    <a:srgbClr val="000000">
                      <a:alpha val="43137"/>
                    </a:srgbClr>
                  </a:outerShdw>
                </a:effectLst>
                <a:cs typeface="Arial" panose="020B0604020202020204" pitchFamily="34" charset="0"/>
              </a:rPr>
              <a:t>tình</a:t>
            </a:r>
            <a:r>
              <a:rPr lang="en-US" alt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altLang="en-US" sz="3200" b="1" dirty="0" err="1">
                <a:solidFill>
                  <a:schemeClr val="tx1"/>
                </a:solidFill>
                <a:effectLst>
                  <a:outerShdw blurRad="38100" dist="38100" dir="2700000" algn="tl">
                    <a:srgbClr val="000000">
                      <a:alpha val="43137"/>
                    </a:srgbClr>
                  </a:outerShdw>
                </a:effectLst>
                <a:cs typeface="Arial" panose="020B0604020202020204" pitchFamily="34" charset="0"/>
              </a:rPr>
              <a:t>dục</a:t>
            </a:r>
            <a:r>
              <a:rPr lang="en-US" alt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altLang="en-US" sz="3200" b="1" dirty="0" err="1">
                <a:solidFill>
                  <a:schemeClr val="tx1"/>
                </a:solidFill>
                <a:effectLst>
                  <a:outerShdw blurRad="38100" dist="38100" dir="2700000" algn="tl">
                    <a:srgbClr val="000000">
                      <a:alpha val="43137"/>
                    </a:srgbClr>
                  </a:outerShdw>
                </a:effectLst>
                <a:cs typeface="Arial" panose="020B0604020202020204" pitchFamily="34" charset="0"/>
              </a:rPr>
              <a:t>mỗi</a:t>
            </a:r>
            <a:r>
              <a:rPr lang="en-US" alt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altLang="en-US" sz="3200" b="1" dirty="0" err="1">
                <a:solidFill>
                  <a:schemeClr val="tx1"/>
                </a:solidFill>
                <a:effectLst>
                  <a:outerShdw blurRad="38100" dist="38100" dir="2700000" algn="tl">
                    <a:srgbClr val="000000">
                      <a:alpha val="43137"/>
                    </a:srgbClr>
                  </a:outerShdw>
                </a:effectLst>
                <a:cs typeface="Arial" panose="020B0604020202020204" pitchFamily="34" charset="0"/>
              </a:rPr>
              <a:t>tuần</a:t>
            </a:r>
            <a:endParaRPr lang="en-US" altLang="en-US" sz="3200" b="1" dirty="0">
              <a:solidFill>
                <a:schemeClr val="tx1"/>
              </a:solidFill>
              <a:effectLst>
                <a:outerShdw blurRad="38100" dist="38100" dir="2700000" algn="tl">
                  <a:srgbClr val="000000">
                    <a:alpha val="43137"/>
                  </a:srgbClr>
                </a:outerShdw>
              </a:effectLst>
            </a:endParaRPr>
          </a:p>
        </p:txBody>
      </p:sp>
      <p:sp>
        <p:nvSpPr>
          <p:cNvPr id="48131" name="Content Placeholder 4"/>
          <p:cNvSpPr txBox="1"/>
          <p:nvPr/>
        </p:nvSpPr>
        <p:spPr bwMode="auto">
          <a:xfrm>
            <a:off x="516948" y="703696"/>
            <a:ext cx="8229600" cy="588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lnSpc>
                <a:spcPct val="80000"/>
              </a:lnSpc>
              <a:buFontTx/>
              <a:buNone/>
            </a:pPr>
            <a:r>
              <a:rPr lang="en-US" altLang="en-US" sz="1600" i="1" dirty="0">
                <a:solidFill>
                  <a:schemeClr val="tx1"/>
                </a:solidFill>
              </a:rPr>
              <a:t>Q1</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dùng</a:t>
            </a:r>
            <a:r>
              <a:rPr lang="en-US" altLang="en-US" sz="1600" dirty="0">
                <a:solidFill>
                  <a:schemeClr val="tx1"/>
                </a:solidFill>
              </a:rPr>
              <a:t> ATS </a:t>
            </a:r>
            <a:r>
              <a:rPr lang="en-US" altLang="en-US" sz="1600" dirty="0" err="1">
                <a:solidFill>
                  <a:schemeClr val="tx1"/>
                </a:solidFill>
              </a:rPr>
              <a:t>bao</a:t>
            </a:r>
            <a:r>
              <a:rPr lang="en-US" altLang="en-US" sz="1600" dirty="0">
                <a:solidFill>
                  <a:schemeClr val="tx1"/>
                </a:solidFill>
              </a:rPr>
              <a:t> </a:t>
            </a:r>
            <a:r>
              <a:rPr lang="en-US" altLang="en-US" sz="1600" dirty="0" err="1">
                <a:solidFill>
                  <a:schemeClr val="tx1"/>
                </a:solidFill>
              </a:rPr>
              <a:t>nhiêu</a:t>
            </a:r>
            <a:r>
              <a:rPr lang="en-US" altLang="en-US" sz="1600" dirty="0">
                <a:solidFill>
                  <a:schemeClr val="tx1"/>
                </a:solidFill>
              </a:rPr>
              <a:t> </a:t>
            </a:r>
            <a:r>
              <a:rPr lang="en-US" altLang="en-US" sz="1600" dirty="0" err="1">
                <a:solidFill>
                  <a:schemeClr val="tx1"/>
                </a:solidFill>
              </a:rPr>
              <a:t>lần</a:t>
            </a:r>
            <a:r>
              <a:rPr lang="en-US" altLang="en-US" sz="1600" dirty="0">
                <a:solidFill>
                  <a:schemeClr val="tx1"/>
                </a:solidFill>
              </a:rPr>
              <a:t> </a:t>
            </a:r>
            <a:r>
              <a:rPr lang="en-US" altLang="en-US" sz="1600" dirty="0" err="1">
                <a:solidFill>
                  <a:schemeClr val="tx1"/>
                </a:solidFill>
              </a:rPr>
              <a:t>trong</a:t>
            </a:r>
            <a:r>
              <a:rPr lang="en-US" altLang="en-US" sz="1600" dirty="0">
                <a:solidFill>
                  <a:schemeClr val="tx1"/>
                </a:solidFill>
              </a:rPr>
              <a:t> 7 </a:t>
            </a:r>
            <a:r>
              <a:rPr lang="en-US" altLang="en-US" sz="1600" dirty="0" err="1">
                <a:solidFill>
                  <a:schemeClr val="tx1"/>
                </a:solidFill>
              </a:rPr>
              <a:t>ngày</a:t>
            </a:r>
            <a:r>
              <a:rPr lang="en-US" altLang="en-US" sz="1600" dirty="0">
                <a:solidFill>
                  <a:schemeClr val="tx1"/>
                </a:solidFill>
              </a:rPr>
              <a:t> </a:t>
            </a:r>
            <a:r>
              <a:rPr lang="en-US" altLang="en-US" sz="1600" dirty="0" err="1">
                <a:solidFill>
                  <a:schemeClr val="tx1"/>
                </a:solidFill>
              </a:rPr>
              <a:t>vừa</a:t>
            </a:r>
            <a:r>
              <a:rPr lang="en-US" altLang="en-US" sz="1600" dirty="0">
                <a:solidFill>
                  <a:schemeClr val="tx1"/>
                </a:solidFill>
              </a:rPr>
              <a:t> qua? </a:t>
            </a:r>
            <a:r>
              <a:rPr lang="en-US" altLang="en-US" sz="1600" dirty="0" err="1">
                <a:solidFill>
                  <a:schemeClr val="tx1"/>
                </a:solidFill>
              </a:rPr>
              <a:t>Chọn</a:t>
            </a:r>
            <a:r>
              <a:rPr lang="en-US" altLang="en-US" sz="1600" dirty="0">
                <a:solidFill>
                  <a:schemeClr val="tx1"/>
                </a:solidFill>
              </a:rPr>
              <a:t> </a:t>
            </a:r>
            <a:r>
              <a:rPr lang="en-US" altLang="en-US" sz="1600" dirty="0" err="1">
                <a:solidFill>
                  <a:schemeClr val="tx1"/>
                </a:solidFill>
              </a:rPr>
              <a:t>một</a:t>
            </a:r>
            <a:r>
              <a:rPr lang="en-US" altLang="en-US" sz="1600" dirty="0">
                <a:solidFill>
                  <a:schemeClr val="tx1"/>
                </a:solidFill>
              </a:rPr>
              <a:t> </a:t>
            </a:r>
            <a:r>
              <a:rPr lang="en-US" altLang="en-US" sz="1600" dirty="0" err="1">
                <a:solidFill>
                  <a:schemeClr val="tx1"/>
                </a:solidFill>
              </a:rPr>
              <a:t>số</a:t>
            </a:r>
            <a:r>
              <a:rPr lang="en-US" altLang="en-US" sz="1600" dirty="0">
                <a:solidFill>
                  <a:schemeClr val="tx1"/>
                </a:solidFill>
              </a:rPr>
              <a:t> </a:t>
            </a:r>
            <a:r>
              <a:rPr lang="en-US" altLang="en-US" sz="1600" dirty="0" err="1">
                <a:solidFill>
                  <a:schemeClr val="tx1"/>
                </a:solidFill>
              </a:rPr>
              <a:t>từ</a:t>
            </a:r>
            <a:r>
              <a:rPr lang="en-US" altLang="en-US" sz="1600" dirty="0">
                <a:solidFill>
                  <a:schemeClr val="tx1"/>
                </a:solidFill>
              </a:rPr>
              <a:t> 0-7</a:t>
            </a:r>
          </a:p>
          <a:p>
            <a:pPr eaLnBrk="1" hangingPunct="1">
              <a:lnSpc>
                <a:spcPct val="80000"/>
              </a:lnSpc>
              <a:buFontTx/>
              <a:buNone/>
            </a:pPr>
            <a:endParaRPr lang="en-US" altLang="en-US" sz="1600" dirty="0">
              <a:solidFill>
                <a:schemeClr val="tx1"/>
              </a:solidFill>
            </a:endParaRPr>
          </a:p>
          <a:p>
            <a:pPr eaLnBrk="1" hangingPunct="1">
              <a:lnSpc>
                <a:spcPct val="80000"/>
              </a:lnSpc>
              <a:buNone/>
            </a:pPr>
            <a:r>
              <a:rPr lang="en-US" altLang="en-US" sz="1600" i="1" dirty="0">
                <a:solidFill>
                  <a:schemeClr val="tx1"/>
                </a:solidFill>
              </a:rPr>
              <a:t>Q2</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quan</a:t>
            </a:r>
            <a:r>
              <a:rPr lang="en-US" altLang="en-US" sz="1600" dirty="0">
                <a:solidFill>
                  <a:schemeClr val="tx1"/>
                </a:solidFill>
              </a:rPr>
              <a:t> </a:t>
            </a:r>
            <a:r>
              <a:rPr lang="en-US" altLang="en-US" sz="1600" dirty="0" err="1">
                <a:solidFill>
                  <a:schemeClr val="tx1"/>
                </a:solidFill>
              </a:rPr>
              <a:t>hệ</a:t>
            </a:r>
            <a:r>
              <a:rPr lang="en-US" altLang="en-US" sz="1600" dirty="0">
                <a:solidFill>
                  <a:schemeClr val="tx1"/>
                </a:solidFill>
              </a:rPr>
              <a:t>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dục</a:t>
            </a:r>
            <a:r>
              <a:rPr lang="en-US" altLang="en-US" sz="1600" dirty="0">
                <a:solidFill>
                  <a:schemeClr val="tx1"/>
                </a:solidFill>
              </a:rPr>
              <a:t> qua </a:t>
            </a:r>
            <a:r>
              <a:rPr lang="en-US" altLang="en-US" sz="1600" dirty="0" err="1">
                <a:solidFill>
                  <a:schemeClr val="tx1"/>
                </a:solidFill>
              </a:rPr>
              <a:t>hậu</a:t>
            </a:r>
            <a:r>
              <a:rPr lang="en-US" altLang="en-US" sz="1600" dirty="0">
                <a:solidFill>
                  <a:schemeClr val="tx1"/>
                </a:solidFill>
              </a:rPr>
              <a:t> </a:t>
            </a:r>
            <a:r>
              <a:rPr lang="en-US" altLang="en-US" sz="1600" dirty="0" err="1">
                <a:solidFill>
                  <a:schemeClr val="tx1"/>
                </a:solidFill>
              </a:rPr>
              <a:t>môn</a:t>
            </a:r>
            <a:r>
              <a:rPr lang="en-US" altLang="en-US" sz="1600" dirty="0">
                <a:solidFill>
                  <a:schemeClr val="tx1"/>
                </a:solidFill>
              </a:rPr>
              <a:t> (</a:t>
            </a:r>
            <a:r>
              <a:rPr lang="en-US" altLang="en-US" sz="1600" dirty="0" err="1">
                <a:solidFill>
                  <a:schemeClr val="tx1"/>
                </a:solidFill>
              </a:rPr>
              <a:t>người</a:t>
            </a:r>
            <a:r>
              <a:rPr lang="en-US" altLang="en-US" sz="1600" dirty="0">
                <a:solidFill>
                  <a:schemeClr val="tx1"/>
                </a:solidFill>
              </a:rPr>
              <a:t> </a:t>
            </a:r>
            <a:r>
              <a:rPr lang="en-US" altLang="en-US" sz="1600" dirty="0" err="1">
                <a:solidFill>
                  <a:schemeClr val="tx1"/>
                </a:solidFill>
              </a:rPr>
              <a:t>tiến</a:t>
            </a:r>
            <a:r>
              <a:rPr lang="en-US" altLang="en-US" sz="1600" dirty="0">
                <a:solidFill>
                  <a:schemeClr val="tx1"/>
                </a:solidFill>
              </a:rPr>
              <a:t> </a:t>
            </a:r>
            <a:r>
              <a:rPr lang="en-US" altLang="en-US" sz="1600" dirty="0" err="1">
                <a:solidFill>
                  <a:schemeClr val="tx1"/>
                </a:solidFill>
              </a:rPr>
              <a:t>hành</a:t>
            </a:r>
            <a:r>
              <a:rPr lang="en-US" altLang="en-US" sz="1600" dirty="0">
                <a:solidFill>
                  <a:schemeClr val="tx1"/>
                </a:solidFill>
              </a:rPr>
              <a:t>/</a:t>
            </a:r>
            <a:r>
              <a:rPr lang="en-US" altLang="en-US" sz="1600" dirty="0" err="1">
                <a:solidFill>
                  <a:schemeClr val="tx1"/>
                </a:solidFill>
              </a:rPr>
              <a:t>đối</a:t>
            </a:r>
            <a:r>
              <a:rPr lang="en-US" altLang="en-US" sz="1600" dirty="0">
                <a:solidFill>
                  <a:schemeClr val="tx1"/>
                </a:solidFill>
              </a:rPr>
              <a:t> </a:t>
            </a:r>
            <a:r>
              <a:rPr lang="en-US" altLang="en-US" sz="1600" dirty="0" err="1">
                <a:solidFill>
                  <a:schemeClr val="tx1"/>
                </a:solidFill>
              </a:rPr>
              <a:t>tác</a:t>
            </a:r>
            <a:r>
              <a:rPr lang="en-US" altLang="en-US" sz="1600" dirty="0">
                <a:solidFill>
                  <a:schemeClr val="tx1"/>
                </a:solidFill>
              </a:rPr>
              <a:t>) </a:t>
            </a:r>
            <a:r>
              <a:rPr lang="en-US" altLang="en-US" sz="1600" dirty="0" err="1">
                <a:solidFill>
                  <a:schemeClr val="tx1"/>
                </a:solidFill>
              </a:rPr>
              <a:t>có</a:t>
            </a:r>
            <a:r>
              <a:rPr lang="en-US" altLang="en-US" sz="1600" dirty="0">
                <a:solidFill>
                  <a:schemeClr val="tx1"/>
                </a:solidFill>
              </a:rPr>
              <a:t> </a:t>
            </a:r>
            <a:r>
              <a:rPr lang="en-US" altLang="en-US" sz="1600" dirty="0" err="1">
                <a:solidFill>
                  <a:schemeClr val="tx1"/>
                </a:solidFill>
              </a:rPr>
              <a:t>biện</a:t>
            </a:r>
            <a:r>
              <a:rPr lang="en-US" altLang="en-US" sz="1600" dirty="0">
                <a:solidFill>
                  <a:schemeClr val="tx1"/>
                </a:solidFill>
              </a:rPr>
              <a:t> </a:t>
            </a:r>
            <a:r>
              <a:rPr lang="en-US" altLang="en-US" sz="1600" dirty="0" err="1">
                <a:solidFill>
                  <a:schemeClr val="tx1"/>
                </a:solidFill>
              </a:rPr>
              <a:t>pháp</a:t>
            </a:r>
            <a:r>
              <a:rPr lang="en-US" altLang="en-US" sz="1600" dirty="0">
                <a:solidFill>
                  <a:schemeClr val="tx1"/>
                </a:solidFill>
              </a:rPr>
              <a:t> </a:t>
            </a:r>
            <a:r>
              <a:rPr lang="en-US" altLang="en-US" sz="1600" dirty="0" err="1">
                <a:solidFill>
                  <a:schemeClr val="tx1"/>
                </a:solidFill>
              </a:rPr>
              <a:t>bảo</a:t>
            </a:r>
            <a:r>
              <a:rPr lang="en-US" altLang="en-US" sz="1600" dirty="0">
                <a:solidFill>
                  <a:schemeClr val="tx1"/>
                </a:solidFill>
              </a:rPr>
              <a:t> </a:t>
            </a:r>
            <a:r>
              <a:rPr lang="en-US" altLang="en-US" sz="1600" dirty="0" err="1">
                <a:solidFill>
                  <a:schemeClr val="tx1"/>
                </a:solidFill>
              </a:rPr>
              <a:t>vệ</a:t>
            </a:r>
            <a:r>
              <a:rPr lang="en-US" altLang="en-US" sz="1600" dirty="0">
                <a:solidFill>
                  <a:schemeClr val="tx1"/>
                </a:solidFill>
              </a:rPr>
              <a:t> (</a:t>
            </a:r>
            <a:r>
              <a:rPr lang="en-US" altLang="en-US" sz="1600" dirty="0" err="1">
                <a:solidFill>
                  <a:schemeClr val="tx1"/>
                </a:solidFill>
              </a:rPr>
              <a:t>dùng</a:t>
            </a:r>
            <a:r>
              <a:rPr lang="en-US" altLang="en-US" sz="1600" dirty="0">
                <a:solidFill>
                  <a:schemeClr val="tx1"/>
                </a:solidFill>
              </a:rPr>
              <a:t> </a:t>
            </a:r>
            <a:r>
              <a:rPr lang="en-US" altLang="en-US" sz="1600" dirty="0" err="1">
                <a:solidFill>
                  <a:schemeClr val="tx1"/>
                </a:solidFill>
              </a:rPr>
              <a:t>bao</a:t>
            </a:r>
            <a:r>
              <a:rPr lang="en-US" altLang="en-US" sz="1600" dirty="0">
                <a:solidFill>
                  <a:schemeClr val="tx1"/>
                </a:solidFill>
              </a:rPr>
              <a:t> </a:t>
            </a:r>
            <a:r>
              <a:rPr lang="en-US" altLang="en-US" sz="1600" dirty="0" err="1">
                <a:solidFill>
                  <a:schemeClr val="tx1"/>
                </a:solidFill>
              </a:rPr>
              <a:t>cao</a:t>
            </a:r>
            <a:r>
              <a:rPr lang="en-US" altLang="en-US" sz="1600" dirty="0">
                <a:solidFill>
                  <a:schemeClr val="tx1"/>
                </a:solidFill>
              </a:rPr>
              <a:t> </a:t>
            </a:r>
            <a:r>
              <a:rPr lang="en-US" altLang="en-US" sz="1600" dirty="0" err="1">
                <a:solidFill>
                  <a:schemeClr val="tx1"/>
                </a:solidFill>
              </a:rPr>
              <a:t>su</a:t>
            </a:r>
            <a:r>
              <a:rPr lang="en-US" altLang="en-US" sz="1600" dirty="0">
                <a:solidFill>
                  <a:schemeClr val="tx1"/>
                </a:solidFill>
              </a:rPr>
              <a:t>) </a:t>
            </a:r>
            <a:r>
              <a:rPr lang="en-US" altLang="en-US" sz="1600" dirty="0" err="1">
                <a:solidFill>
                  <a:schemeClr val="tx1"/>
                </a:solidFill>
              </a:rPr>
              <a:t>bao</a:t>
            </a:r>
            <a:r>
              <a:rPr lang="en-US" altLang="en-US" sz="1600" dirty="0">
                <a:solidFill>
                  <a:schemeClr val="tx1"/>
                </a:solidFill>
              </a:rPr>
              <a:t> </a:t>
            </a:r>
            <a:r>
              <a:rPr lang="en-US" altLang="en-US" sz="1600" dirty="0" err="1">
                <a:solidFill>
                  <a:schemeClr val="tx1"/>
                </a:solidFill>
              </a:rPr>
              <a:t>nhiêu</a:t>
            </a:r>
            <a:r>
              <a:rPr lang="en-US" altLang="en-US" sz="1600" dirty="0">
                <a:solidFill>
                  <a:schemeClr val="tx1"/>
                </a:solidFill>
              </a:rPr>
              <a:t> </a:t>
            </a:r>
            <a:r>
              <a:rPr lang="en-US" altLang="en-US" sz="1600" dirty="0" err="1">
                <a:solidFill>
                  <a:schemeClr val="tx1"/>
                </a:solidFill>
              </a:rPr>
              <a:t>lần</a:t>
            </a:r>
            <a:r>
              <a:rPr lang="en-US" altLang="en-US" sz="1600" dirty="0">
                <a:solidFill>
                  <a:schemeClr val="tx1"/>
                </a:solidFill>
              </a:rPr>
              <a:t> </a:t>
            </a:r>
            <a:r>
              <a:rPr lang="en-US" altLang="en-US" sz="1600" dirty="0" err="1">
                <a:solidFill>
                  <a:schemeClr val="tx1"/>
                </a:solidFill>
              </a:rPr>
              <a:t>trong</a:t>
            </a:r>
            <a:r>
              <a:rPr lang="en-US" altLang="en-US" sz="1600" dirty="0">
                <a:solidFill>
                  <a:schemeClr val="tx1"/>
                </a:solidFill>
              </a:rPr>
              <a:t> 7 </a:t>
            </a:r>
            <a:r>
              <a:rPr lang="en-US" altLang="en-US" sz="1600" dirty="0" err="1">
                <a:solidFill>
                  <a:schemeClr val="tx1"/>
                </a:solidFill>
              </a:rPr>
              <a:t>ngày</a:t>
            </a:r>
            <a:r>
              <a:rPr lang="en-US" altLang="en-US" sz="1600" dirty="0">
                <a:solidFill>
                  <a:schemeClr val="tx1"/>
                </a:solidFill>
              </a:rPr>
              <a:t> </a:t>
            </a:r>
            <a:r>
              <a:rPr lang="en-US" altLang="en-US" sz="1600" dirty="0" err="1">
                <a:solidFill>
                  <a:schemeClr val="tx1"/>
                </a:solidFill>
              </a:rPr>
              <a:t>vừa</a:t>
            </a:r>
            <a:r>
              <a:rPr lang="en-US" altLang="en-US" sz="1600" dirty="0">
                <a:solidFill>
                  <a:schemeClr val="tx1"/>
                </a:solidFill>
              </a:rPr>
              <a:t> qua? </a:t>
            </a:r>
            <a:r>
              <a:rPr lang="en-US" altLang="en-US" sz="1600" dirty="0" err="1">
                <a:solidFill>
                  <a:schemeClr val="tx1"/>
                </a:solidFill>
              </a:rPr>
              <a:t>Chọn</a:t>
            </a:r>
            <a:r>
              <a:rPr lang="en-US" altLang="en-US" sz="1600" dirty="0">
                <a:solidFill>
                  <a:schemeClr val="tx1"/>
                </a:solidFill>
              </a:rPr>
              <a:t> </a:t>
            </a:r>
            <a:r>
              <a:rPr lang="en-US" altLang="en-US" sz="1600" dirty="0" err="1">
                <a:solidFill>
                  <a:schemeClr val="tx1"/>
                </a:solidFill>
              </a:rPr>
              <a:t>một</a:t>
            </a:r>
            <a:r>
              <a:rPr lang="en-US" altLang="en-US" sz="1600" dirty="0">
                <a:solidFill>
                  <a:schemeClr val="tx1"/>
                </a:solidFill>
              </a:rPr>
              <a:t> </a:t>
            </a:r>
            <a:r>
              <a:rPr lang="en-US" altLang="en-US" sz="1600" dirty="0" err="1">
                <a:solidFill>
                  <a:schemeClr val="tx1"/>
                </a:solidFill>
              </a:rPr>
              <a:t>số</a:t>
            </a:r>
            <a:r>
              <a:rPr lang="en-US" altLang="en-US" sz="1600" dirty="0">
                <a:solidFill>
                  <a:schemeClr val="tx1"/>
                </a:solidFill>
              </a:rPr>
              <a:t> </a:t>
            </a:r>
            <a:r>
              <a:rPr lang="en-US" altLang="en-US" sz="1600" dirty="0" err="1">
                <a:solidFill>
                  <a:schemeClr val="tx1"/>
                </a:solidFill>
              </a:rPr>
              <a:t>từ</a:t>
            </a:r>
            <a:r>
              <a:rPr lang="en-US" altLang="en-US" sz="1600" dirty="0">
                <a:solidFill>
                  <a:schemeClr val="tx1"/>
                </a:solidFill>
              </a:rPr>
              <a:t> 0-999</a:t>
            </a:r>
          </a:p>
          <a:p>
            <a:pPr eaLnBrk="1" hangingPunct="1">
              <a:lnSpc>
                <a:spcPct val="80000"/>
              </a:lnSpc>
              <a:buFontTx/>
              <a:buNone/>
            </a:pPr>
            <a:endParaRPr lang="en-US" altLang="en-US" sz="1600" dirty="0">
              <a:solidFill>
                <a:schemeClr val="tx1"/>
              </a:solidFill>
            </a:endParaRPr>
          </a:p>
          <a:p>
            <a:pPr eaLnBrk="1" hangingPunct="1">
              <a:lnSpc>
                <a:spcPct val="80000"/>
              </a:lnSpc>
              <a:buNone/>
            </a:pPr>
            <a:r>
              <a:rPr lang="en-US" altLang="en-US" sz="1600" i="1" dirty="0">
                <a:solidFill>
                  <a:schemeClr val="tx1"/>
                </a:solidFill>
              </a:rPr>
              <a:t>Q3</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quan</a:t>
            </a:r>
            <a:r>
              <a:rPr lang="en-US" altLang="en-US" sz="1600" dirty="0">
                <a:solidFill>
                  <a:schemeClr val="tx1"/>
                </a:solidFill>
              </a:rPr>
              <a:t> </a:t>
            </a:r>
            <a:r>
              <a:rPr lang="en-US" altLang="en-US" sz="1600" dirty="0" err="1">
                <a:solidFill>
                  <a:schemeClr val="tx1"/>
                </a:solidFill>
              </a:rPr>
              <a:t>hệ</a:t>
            </a:r>
            <a:r>
              <a:rPr lang="en-US" altLang="en-US" sz="1600" dirty="0">
                <a:solidFill>
                  <a:schemeClr val="tx1"/>
                </a:solidFill>
              </a:rPr>
              <a:t>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dục</a:t>
            </a:r>
            <a:r>
              <a:rPr lang="en-US" altLang="en-US" sz="1600" dirty="0">
                <a:solidFill>
                  <a:schemeClr val="tx1"/>
                </a:solidFill>
              </a:rPr>
              <a:t> qua </a:t>
            </a:r>
            <a:r>
              <a:rPr lang="en-US" altLang="en-US" sz="1600" dirty="0" err="1">
                <a:solidFill>
                  <a:schemeClr val="tx1"/>
                </a:solidFill>
              </a:rPr>
              <a:t>hậu</a:t>
            </a:r>
            <a:r>
              <a:rPr lang="en-US" altLang="en-US" sz="1600" dirty="0">
                <a:solidFill>
                  <a:schemeClr val="tx1"/>
                </a:solidFill>
              </a:rPr>
              <a:t> </a:t>
            </a:r>
            <a:r>
              <a:rPr lang="en-US" altLang="en-US" sz="1600" dirty="0" err="1">
                <a:solidFill>
                  <a:schemeClr val="tx1"/>
                </a:solidFill>
              </a:rPr>
              <a:t>môn</a:t>
            </a:r>
            <a:r>
              <a:rPr lang="en-US" altLang="en-US" sz="1600" dirty="0">
                <a:solidFill>
                  <a:schemeClr val="tx1"/>
                </a:solidFill>
              </a:rPr>
              <a:t> (</a:t>
            </a:r>
            <a:r>
              <a:rPr lang="en-US" altLang="en-US" sz="1600" dirty="0" err="1">
                <a:solidFill>
                  <a:schemeClr val="tx1"/>
                </a:solidFill>
              </a:rPr>
              <a:t>người</a:t>
            </a:r>
            <a:r>
              <a:rPr lang="en-US" altLang="en-US" sz="1600" dirty="0">
                <a:solidFill>
                  <a:schemeClr val="tx1"/>
                </a:solidFill>
              </a:rPr>
              <a:t> </a:t>
            </a:r>
            <a:r>
              <a:rPr lang="en-US" altLang="en-US" sz="1600" dirty="0" err="1">
                <a:solidFill>
                  <a:schemeClr val="tx1"/>
                </a:solidFill>
              </a:rPr>
              <a:t>tiến</a:t>
            </a:r>
            <a:r>
              <a:rPr lang="en-US" altLang="en-US" sz="1600" dirty="0">
                <a:solidFill>
                  <a:schemeClr val="tx1"/>
                </a:solidFill>
              </a:rPr>
              <a:t> </a:t>
            </a:r>
            <a:r>
              <a:rPr lang="en-US" altLang="en-US" sz="1600" dirty="0" err="1">
                <a:solidFill>
                  <a:schemeClr val="tx1"/>
                </a:solidFill>
              </a:rPr>
              <a:t>hành</a:t>
            </a:r>
            <a:r>
              <a:rPr lang="en-US" altLang="en-US" sz="1600" dirty="0">
                <a:solidFill>
                  <a:schemeClr val="tx1"/>
                </a:solidFill>
              </a:rPr>
              <a:t>/</a:t>
            </a:r>
            <a:r>
              <a:rPr lang="en-US" altLang="en-US" sz="1600" dirty="0" err="1">
                <a:solidFill>
                  <a:schemeClr val="tx1"/>
                </a:solidFill>
              </a:rPr>
              <a:t>đối</a:t>
            </a:r>
            <a:r>
              <a:rPr lang="en-US" altLang="en-US" sz="1600" dirty="0">
                <a:solidFill>
                  <a:schemeClr val="tx1"/>
                </a:solidFill>
              </a:rPr>
              <a:t> </a:t>
            </a:r>
            <a:r>
              <a:rPr lang="en-US" altLang="en-US" sz="1600" dirty="0" err="1">
                <a:solidFill>
                  <a:schemeClr val="tx1"/>
                </a:solidFill>
              </a:rPr>
              <a:t>tác</a:t>
            </a:r>
            <a:r>
              <a:rPr lang="en-US" altLang="en-US" sz="1600" dirty="0">
                <a:solidFill>
                  <a:schemeClr val="tx1"/>
                </a:solidFill>
              </a:rPr>
              <a:t>) </a:t>
            </a:r>
            <a:r>
              <a:rPr lang="en-US" altLang="en-US" sz="1600" dirty="0" err="1">
                <a:solidFill>
                  <a:schemeClr val="tx1"/>
                </a:solidFill>
              </a:rPr>
              <a:t>không</a:t>
            </a:r>
            <a:r>
              <a:rPr lang="en-US" altLang="en-US" sz="1600" dirty="0">
                <a:solidFill>
                  <a:schemeClr val="tx1"/>
                </a:solidFill>
              </a:rPr>
              <a:t> </a:t>
            </a:r>
            <a:r>
              <a:rPr lang="en-US" altLang="en-US" sz="1600" dirty="0" err="1">
                <a:solidFill>
                  <a:schemeClr val="tx1"/>
                </a:solidFill>
              </a:rPr>
              <a:t>dùng</a:t>
            </a:r>
            <a:r>
              <a:rPr lang="en-US" altLang="en-US" sz="1600" dirty="0">
                <a:solidFill>
                  <a:schemeClr val="tx1"/>
                </a:solidFill>
              </a:rPr>
              <a:t> </a:t>
            </a:r>
            <a:r>
              <a:rPr lang="en-US" altLang="en-US" sz="1600" dirty="0" err="1">
                <a:solidFill>
                  <a:schemeClr val="tx1"/>
                </a:solidFill>
              </a:rPr>
              <a:t>biện</a:t>
            </a:r>
            <a:r>
              <a:rPr lang="en-US" altLang="en-US" sz="1600" dirty="0">
                <a:solidFill>
                  <a:schemeClr val="tx1"/>
                </a:solidFill>
              </a:rPr>
              <a:t> </a:t>
            </a:r>
            <a:r>
              <a:rPr lang="en-US" altLang="en-US" sz="1600" dirty="0" err="1">
                <a:solidFill>
                  <a:schemeClr val="tx1"/>
                </a:solidFill>
              </a:rPr>
              <a:t>pháp</a:t>
            </a:r>
            <a:r>
              <a:rPr lang="en-US" altLang="en-US" sz="1600" dirty="0">
                <a:solidFill>
                  <a:schemeClr val="tx1"/>
                </a:solidFill>
              </a:rPr>
              <a:t> </a:t>
            </a:r>
            <a:r>
              <a:rPr lang="en-US" altLang="en-US" sz="1600" dirty="0" err="1">
                <a:solidFill>
                  <a:schemeClr val="tx1"/>
                </a:solidFill>
              </a:rPr>
              <a:t>bảo</a:t>
            </a:r>
            <a:r>
              <a:rPr lang="en-US" altLang="en-US" sz="1600" dirty="0">
                <a:solidFill>
                  <a:schemeClr val="tx1"/>
                </a:solidFill>
              </a:rPr>
              <a:t> </a:t>
            </a:r>
            <a:r>
              <a:rPr lang="en-US" altLang="en-US" sz="1600" dirty="0" err="1">
                <a:solidFill>
                  <a:schemeClr val="tx1"/>
                </a:solidFill>
              </a:rPr>
              <a:t>vệ</a:t>
            </a:r>
            <a:r>
              <a:rPr lang="en-US" altLang="en-US" sz="1600" dirty="0">
                <a:solidFill>
                  <a:schemeClr val="tx1"/>
                </a:solidFill>
              </a:rPr>
              <a:t> (</a:t>
            </a:r>
            <a:r>
              <a:rPr lang="en-US" altLang="en-US" sz="1600" dirty="0" err="1">
                <a:solidFill>
                  <a:schemeClr val="tx1"/>
                </a:solidFill>
              </a:rPr>
              <a:t>dùng</a:t>
            </a:r>
            <a:r>
              <a:rPr lang="en-US" altLang="en-US" sz="1600" dirty="0">
                <a:solidFill>
                  <a:schemeClr val="tx1"/>
                </a:solidFill>
              </a:rPr>
              <a:t> </a:t>
            </a:r>
            <a:r>
              <a:rPr lang="en-US" altLang="en-US" sz="1600" dirty="0" err="1">
                <a:solidFill>
                  <a:schemeClr val="tx1"/>
                </a:solidFill>
              </a:rPr>
              <a:t>bao</a:t>
            </a:r>
            <a:r>
              <a:rPr lang="en-US" altLang="en-US" sz="1600" dirty="0">
                <a:solidFill>
                  <a:schemeClr val="tx1"/>
                </a:solidFill>
              </a:rPr>
              <a:t> </a:t>
            </a:r>
            <a:r>
              <a:rPr lang="en-US" altLang="en-US" sz="1600" dirty="0" err="1">
                <a:solidFill>
                  <a:schemeClr val="tx1"/>
                </a:solidFill>
              </a:rPr>
              <a:t>cao</a:t>
            </a:r>
            <a:r>
              <a:rPr lang="en-US" altLang="en-US" sz="1600" dirty="0">
                <a:solidFill>
                  <a:schemeClr val="tx1"/>
                </a:solidFill>
              </a:rPr>
              <a:t> </a:t>
            </a:r>
            <a:r>
              <a:rPr lang="en-US" altLang="en-US" sz="1600" dirty="0" err="1">
                <a:solidFill>
                  <a:schemeClr val="tx1"/>
                </a:solidFill>
              </a:rPr>
              <a:t>su</a:t>
            </a:r>
            <a:r>
              <a:rPr lang="en-US" altLang="en-US" sz="1600" dirty="0">
                <a:solidFill>
                  <a:schemeClr val="tx1"/>
                </a:solidFill>
              </a:rPr>
              <a:t>) </a:t>
            </a:r>
            <a:r>
              <a:rPr lang="en-US" altLang="en-US" sz="1600" dirty="0" err="1">
                <a:solidFill>
                  <a:schemeClr val="tx1"/>
                </a:solidFill>
              </a:rPr>
              <a:t>bao</a:t>
            </a:r>
            <a:r>
              <a:rPr lang="en-US" altLang="en-US" sz="1600" dirty="0">
                <a:solidFill>
                  <a:schemeClr val="tx1"/>
                </a:solidFill>
              </a:rPr>
              <a:t> </a:t>
            </a:r>
            <a:r>
              <a:rPr lang="en-US" altLang="en-US" sz="1600" dirty="0" err="1">
                <a:solidFill>
                  <a:schemeClr val="tx1"/>
                </a:solidFill>
              </a:rPr>
              <a:t>nhiêu</a:t>
            </a:r>
            <a:r>
              <a:rPr lang="en-US" altLang="en-US" sz="1600" dirty="0">
                <a:solidFill>
                  <a:schemeClr val="tx1"/>
                </a:solidFill>
              </a:rPr>
              <a:t> </a:t>
            </a:r>
            <a:r>
              <a:rPr lang="en-US" altLang="en-US" sz="1600" dirty="0" err="1">
                <a:solidFill>
                  <a:schemeClr val="tx1"/>
                </a:solidFill>
              </a:rPr>
              <a:t>lần</a:t>
            </a:r>
            <a:r>
              <a:rPr lang="en-US" altLang="en-US" sz="1600" dirty="0">
                <a:solidFill>
                  <a:schemeClr val="tx1"/>
                </a:solidFill>
              </a:rPr>
              <a:t> </a:t>
            </a:r>
            <a:r>
              <a:rPr lang="en-US" altLang="en-US" sz="1600" dirty="0" err="1">
                <a:solidFill>
                  <a:schemeClr val="tx1"/>
                </a:solidFill>
              </a:rPr>
              <a:t>trong</a:t>
            </a:r>
            <a:r>
              <a:rPr lang="en-US" altLang="en-US" sz="1600" dirty="0">
                <a:solidFill>
                  <a:schemeClr val="tx1"/>
                </a:solidFill>
              </a:rPr>
              <a:t> 7 </a:t>
            </a:r>
            <a:r>
              <a:rPr lang="en-US" altLang="en-US" sz="1600" dirty="0" err="1">
                <a:solidFill>
                  <a:schemeClr val="tx1"/>
                </a:solidFill>
              </a:rPr>
              <a:t>ngày</a:t>
            </a:r>
            <a:r>
              <a:rPr lang="en-US" altLang="en-US" sz="1600" dirty="0">
                <a:solidFill>
                  <a:schemeClr val="tx1"/>
                </a:solidFill>
              </a:rPr>
              <a:t> </a:t>
            </a:r>
            <a:r>
              <a:rPr lang="en-US" altLang="en-US" sz="1600" dirty="0" err="1">
                <a:solidFill>
                  <a:schemeClr val="tx1"/>
                </a:solidFill>
              </a:rPr>
              <a:t>vừa</a:t>
            </a:r>
            <a:r>
              <a:rPr lang="en-US" altLang="en-US" sz="1600" dirty="0">
                <a:solidFill>
                  <a:schemeClr val="tx1"/>
                </a:solidFill>
              </a:rPr>
              <a:t> qua? </a:t>
            </a:r>
            <a:r>
              <a:rPr lang="en-US" altLang="en-US" sz="1600" dirty="0" err="1">
                <a:solidFill>
                  <a:schemeClr val="tx1"/>
                </a:solidFill>
              </a:rPr>
              <a:t>Chọn</a:t>
            </a:r>
            <a:r>
              <a:rPr lang="en-US" altLang="en-US" sz="1600" dirty="0">
                <a:solidFill>
                  <a:schemeClr val="tx1"/>
                </a:solidFill>
              </a:rPr>
              <a:t> </a:t>
            </a:r>
            <a:r>
              <a:rPr lang="en-US" altLang="en-US" sz="1600" dirty="0" err="1">
                <a:solidFill>
                  <a:schemeClr val="tx1"/>
                </a:solidFill>
              </a:rPr>
              <a:t>một</a:t>
            </a:r>
            <a:r>
              <a:rPr lang="en-US" altLang="en-US" sz="1600" dirty="0">
                <a:solidFill>
                  <a:schemeClr val="tx1"/>
                </a:solidFill>
              </a:rPr>
              <a:t> </a:t>
            </a:r>
            <a:r>
              <a:rPr lang="en-US" altLang="en-US" sz="1600" dirty="0" err="1">
                <a:solidFill>
                  <a:schemeClr val="tx1"/>
                </a:solidFill>
              </a:rPr>
              <a:t>số</a:t>
            </a:r>
            <a:r>
              <a:rPr lang="en-US" altLang="en-US" sz="1600" dirty="0">
                <a:solidFill>
                  <a:schemeClr val="tx1"/>
                </a:solidFill>
              </a:rPr>
              <a:t> </a:t>
            </a:r>
            <a:r>
              <a:rPr lang="en-US" altLang="en-US" sz="1600" dirty="0" err="1">
                <a:solidFill>
                  <a:schemeClr val="tx1"/>
                </a:solidFill>
              </a:rPr>
              <a:t>từ</a:t>
            </a:r>
            <a:r>
              <a:rPr lang="en-US" altLang="en-US" sz="1600" dirty="0">
                <a:solidFill>
                  <a:schemeClr val="tx1"/>
                </a:solidFill>
              </a:rPr>
              <a:t> 0-999</a:t>
            </a:r>
          </a:p>
          <a:p>
            <a:pPr eaLnBrk="1" hangingPunct="1">
              <a:lnSpc>
                <a:spcPct val="80000"/>
              </a:lnSpc>
              <a:buFontTx/>
              <a:buNone/>
            </a:pPr>
            <a:r>
              <a:rPr lang="en-US" altLang="en-US" sz="1600" dirty="0">
                <a:solidFill>
                  <a:schemeClr val="tx1"/>
                </a:solidFill>
              </a:rPr>
              <a:t>[</a:t>
            </a:r>
            <a:r>
              <a:rPr lang="en-US" altLang="en-US" sz="1600" dirty="0" err="1">
                <a:solidFill>
                  <a:schemeClr val="tx1"/>
                </a:solidFill>
              </a:rPr>
              <a:t>Nếu</a:t>
            </a:r>
            <a:r>
              <a:rPr lang="en-US" altLang="en-US" sz="1600" dirty="0">
                <a:solidFill>
                  <a:schemeClr val="tx1"/>
                </a:solidFill>
              </a:rPr>
              <a:t> </a:t>
            </a:r>
            <a:r>
              <a:rPr lang="en-US" altLang="en-US" sz="1600" i="1" dirty="0">
                <a:solidFill>
                  <a:schemeClr val="tx1"/>
                </a:solidFill>
              </a:rPr>
              <a:t>Q3</a:t>
            </a:r>
            <a:r>
              <a:rPr lang="en-US" altLang="en-US" sz="1600" dirty="0">
                <a:solidFill>
                  <a:schemeClr val="tx1"/>
                </a:solidFill>
              </a:rPr>
              <a:t> = 0]</a:t>
            </a:r>
            <a:r>
              <a:rPr lang="en-US" altLang="en-US" sz="1600" b="1" dirty="0">
                <a:solidFill>
                  <a:schemeClr val="tx1"/>
                </a:solidFill>
              </a:rPr>
              <a:t>:</a:t>
            </a:r>
            <a:r>
              <a:rPr lang="en-US" altLang="en-US" sz="1600" dirty="0">
                <a:solidFill>
                  <a:schemeClr val="tx1"/>
                </a:solidFill>
              </a:rPr>
              <a:t> </a:t>
            </a:r>
            <a:r>
              <a:rPr lang="en-US" altLang="en-US" sz="1600" dirty="0" err="1">
                <a:solidFill>
                  <a:schemeClr val="tx1"/>
                </a:solidFill>
              </a:rPr>
              <a:t>Cảm</a:t>
            </a:r>
            <a:r>
              <a:rPr lang="en-US" altLang="en-US" sz="1600" dirty="0">
                <a:solidFill>
                  <a:schemeClr val="tx1"/>
                </a:solidFill>
              </a:rPr>
              <a:t> </a:t>
            </a:r>
            <a:r>
              <a:rPr lang="en-US" altLang="en-US" sz="1600" dirty="0" err="1">
                <a:solidFill>
                  <a:schemeClr val="tx1"/>
                </a:solidFill>
              </a:rPr>
              <a:t>ơn</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khảo</a:t>
            </a:r>
            <a:r>
              <a:rPr lang="en-US" altLang="en-US" sz="1600" dirty="0">
                <a:solidFill>
                  <a:schemeClr val="tx1"/>
                </a:solidFill>
              </a:rPr>
              <a:t> </a:t>
            </a:r>
            <a:r>
              <a:rPr lang="en-US" altLang="en-US" sz="1600" dirty="0" err="1">
                <a:solidFill>
                  <a:schemeClr val="tx1"/>
                </a:solidFill>
              </a:rPr>
              <a:t>sát</a:t>
            </a:r>
            <a:r>
              <a:rPr lang="en-US" altLang="en-US" sz="1600" dirty="0">
                <a:solidFill>
                  <a:schemeClr val="tx1"/>
                </a:solidFill>
              </a:rPr>
              <a:t> </a:t>
            </a:r>
            <a:r>
              <a:rPr lang="en-US" altLang="en-US" sz="1600" dirty="0" err="1">
                <a:solidFill>
                  <a:schemeClr val="tx1"/>
                </a:solidFill>
              </a:rPr>
              <a:t>đã</a:t>
            </a:r>
            <a:r>
              <a:rPr lang="en-US" altLang="en-US" sz="1600" dirty="0">
                <a:solidFill>
                  <a:schemeClr val="tx1"/>
                </a:solidFill>
              </a:rPr>
              <a:t> </a:t>
            </a:r>
            <a:r>
              <a:rPr lang="en-US" altLang="en-US" sz="1600" dirty="0" err="1">
                <a:solidFill>
                  <a:schemeClr val="tx1"/>
                </a:solidFill>
              </a:rPr>
              <a:t>kết</a:t>
            </a:r>
            <a:r>
              <a:rPr lang="en-US" altLang="en-US" sz="1600" dirty="0">
                <a:solidFill>
                  <a:schemeClr val="tx1"/>
                </a:solidFill>
              </a:rPr>
              <a:t> </a:t>
            </a:r>
            <a:r>
              <a:rPr lang="en-US" altLang="en-US" sz="1600" dirty="0" err="1">
                <a:solidFill>
                  <a:schemeClr val="tx1"/>
                </a:solidFill>
              </a:rPr>
              <a:t>thúc</a:t>
            </a:r>
            <a:r>
              <a:rPr lang="en-US" altLang="en-US" sz="1600" dirty="0">
                <a:solidFill>
                  <a:schemeClr val="tx1"/>
                </a:solidFill>
              </a:rPr>
              <a:t>.</a:t>
            </a:r>
          </a:p>
          <a:p>
            <a:pPr eaLnBrk="1" hangingPunct="1">
              <a:lnSpc>
                <a:spcPct val="80000"/>
              </a:lnSpc>
              <a:buFontTx/>
              <a:buNone/>
            </a:pPr>
            <a:r>
              <a:rPr lang="en-US" altLang="en-US" sz="1600" dirty="0">
                <a:solidFill>
                  <a:schemeClr val="tx1"/>
                </a:solidFill>
              </a:rPr>
              <a:t> </a:t>
            </a:r>
          </a:p>
          <a:p>
            <a:pPr eaLnBrk="1" hangingPunct="1">
              <a:lnSpc>
                <a:spcPct val="80000"/>
              </a:lnSpc>
              <a:buFontTx/>
              <a:buNone/>
            </a:pPr>
            <a:r>
              <a:rPr lang="en-US" altLang="en-US" sz="1600" dirty="0">
                <a:solidFill>
                  <a:schemeClr val="tx1"/>
                </a:solidFill>
              </a:rPr>
              <a:t>[</a:t>
            </a:r>
            <a:r>
              <a:rPr lang="en-US" altLang="en-US" sz="1600" dirty="0" err="1">
                <a:solidFill>
                  <a:schemeClr val="tx1"/>
                </a:solidFill>
              </a:rPr>
              <a:t>Nếu</a:t>
            </a:r>
            <a:r>
              <a:rPr lang="en-US" altLang="en-US" sz="1600" i="1" dirty="0">
                <a:solidFill>
                  <a:schemeClr val="tx1"/>
                </a:solidFill>
              </a:rPr>
              <a:t> Q1</a:t>
            </a:r>
            <a:r>
              <a:rPr lang="en-US" altLang="en-US" sz="1600" dirty="0">
                <a:solidFill>
                  <a:schemeClr val="tx1"/>
                </a:solidFill>
              </a:rPr>
              <a:t>≠ 0 </a:t>
            </a:r>
            <a:r>
              <a:rPr lang="en-US" altLang="en-US" sz="1600" dirty="0" err="1">
                <a:solidFill>
                  <a:schemeClr val="tx1"/>
                </a:solidFill>
              </a:rPr>
              <a:t>và</a:t>
            </a:r>
            <a:r>
              <a:rPr lang="en-US" altLang="en-US" sz="1600" dirty="0">
                <a:solidFill>
                  <a:schemeClr val="tx1"/>
                </a:solidFill>
              </a:rPr>
              <a:t> Q3 ≠ 0]:</a:t>
            </a:r>
          </a:p>
          <a:p>
            <a:pPr eaLnBrk="1" hangingPunct="1">
              <a:lnSpc>
                <a:spcPct val="80000"/>
              </a:lnSpc>
              <a:buNone/>
            </a:pPr>
            <a:r>
              <a:rPr lang="en-US" altLang="en-US" sz="1600" i="1" dirty="0">
                <a:solidFill>
                  <a:schemeClr val="tx1"/>
                </a:solidFill>
              </a:rPr>
              <a:t>Q4: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quan</a:t>
            </a:r>
            <a:r>
              <a:rPr lang="en-US" altLang="en-US" sz="1600" dirty="0">
                <a:solidFill>
                  <a:schemeClr val="tx1"/>
                </a:solidFill>
              </a:rPr>
              <a:t> </a:t>
            </a:r>
            <a:r>
              <a:rPr lang="en-US" altLang="en-US" sz="1600" dirty="0" err="1">
                <a:solidFill>
                  <a:schemeClr val="tx1"/>
                </a:solidFill>
              </a:rPr>
              <a:t>hệ</a:t>
            </a:r>
            <a:r>
              <a:rPr lang="en-US" altLang="en-US" sz="1600" dirty="0">
                <a:solidFill>
                  <a:schemeClr val="tx1"/>
                </a:solidFill>
              </a:rPr>
              <a:t>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dục</a:t>
            </a:r>
            <a:r>
              <a:rPr lang="en-US" altLang="en-US" sz="1600" dirty="0">
                <a:solidFill>
                  <a:schemeClr val="tx1"/>
                </a:solidFill>
              </a:rPr>
              <a:t> qua </a:t>
            </a:r>
            <a:r>
              <a:rPr lang="en-US" altLang="en-US" sz="1600" dirty="0" err="1">
                <a:solidFill>
                  <a:schemeClr val="tx1"/>
                </a:solidFill>
              </a:rPr>
              <a:t>hậu</a:t>
            </a:r>
            <a:r>
              <a:rPr lang="en-US" altLang="en-US" sz="1600" dirty="0">
                <a:solidFill>
                  <a:schemeClr val="tx1"/>
                </a:solidFill>
              </a:rPr>
              <a:t> </a:t>
            </a:r>
            <a:r>
              <a:rPr lang="en-US" altLang="en-US" sz="1600" dirty="0" err="1">
                <a:solidFill>
                  <a:schemeClr val="tx1"/>
                </a:solidFill>
              </a:rPr>
              <a:t>môn</a:t>
            </a:r>
            <a:r>
              <a:rPr lang="en-US" altLang="en-US" sz="1600" dirty="0">
                <a:solidFill>
                  <a:schemeClr val="tx1"/>
                </a:solidFill>
              </a:rPr>
              <a:t> </a:t>
            </a:r>
            <a:r>
              <a:rPr lang="en-US" altLang="en-US" sz="1600" dirty="0" err="1">
                <a:solidFill>
                  <a:schemeClr val="tx1"/>
                </a:solidFill>
              </a:rPr>
              <a:t>không</a:t>
            </a:r>
            <a:r>
              <a:rPr lang="en-US" altLang="en-US" sz="1600" dirty="0">
                <a:solidFill>
                  <a:schemeClr val="tx1"/>
                </a:solidFill>
              </a:rPr>
              <a:t> </a:t>
            </a:r>
            <a:r>
              <a:rPr lang="en-US" altLang="en-US" sz="1600" dirty="0" err="1">
                <a:solidFill>
                  <a:schemeClr val="tx1"/>
                </a:solidFill>
              </a:rPr>
              <a:t>dùng</a:t>
            </a:r>
            <a:r>
              <a:rPr lang="en-US" altLang="en-US" sz="1600" dirty="0">
                <a:solidFill>
                  <a:schemeClr val="tx1"/>
                </a:solidFill>
              </a:rPr>
              <a:t> </a:t>
            </a:r>
            <a:r>
              <a:rPr lang="en-US" altLang="en-US" sz="1600" dirty="0" err="1">
                <a:solidFill>
                  <a:schemeClr val="tx1"/>
                </a:solidFill>
              </a:rPr>
              <a:t>biện</a:t>
            </a:r>
            <a:r>
              <a:rPr lang="en-US" altLang="en-US" sz="1600" dirty="0">
                <a:solidFill>
                  <a:schemeClr val="tx1"/>
                </a:solidFill>
              </a:rPr>
              <a:t> </a:t>
            </a:r>
            <a:r>
              <a:rPr lang="en-US" altLang="en-US" sz="1600" dirty="0" err="1">
                <a:solidFill>
                  <a:schemeClr val="tx1"/>
                </a:solidFill>
              </a:rPr>
              <a:t>pháp</a:t>
            </a:r>
            <a:r>
              <a:rPr lang="en-US" altLang="en-US" sz="1600" dirty="0">
                <a:solidFill>
                  <a:schemeClr val="tx1"/>
                </a:solidFill>
              </a:rPr>
              <a:t> </a:t>
            </a:r>
            <a:r>
              <a:rPr lang="en-US" altLang="en-US" sz="1600" dirty="0" err="1">
                <a:solidFill>
                  <a:schemeClr val="tx1"/>
                </a:solidFill>
              </a:rPr>
              <a:t>bảo</a:t>
            </a:r>
            <a:r>
              <a:rPr lang="en-US" altLang="en-US" sz="1600" dirty="0">
                <a:solidFill>
                  <a:schemeClr val="tx1"/>
                </a:solidFill>
              </a:rPr>
              <a:t> </a:t>
            </a:r>
            <a:r>
              <a:rPr lang="en-US" altLang="en-US" sz="1600" dirty="0" err="1">
                <a:solidFill>
                  <a:schemeClr val="tx1"/>
                </a:solidFill>
              </a:rPr>
              <a:t>vệ</a:t>
            </a:r>
            <a:r>
              <a:rPr lang="en-US" altLang="en-US" sz="1600" dirty="0">
                <a:solidFill>
                  <a:schemeClr val="tx1"/>
                </a:solidFill>
              </a:rPr>
              <a:t> </a:t>
            </a:r>
            <a:r>
              <a:rPr lang="en-US" altLang="en-US" sz="1600" dirty="0" err="1">
                <a:solidFill>
                  <a:schemeClr val="tx1"/>
                </a:solidFill>
              </a:rPr>
              <a:t>bao</a:t>
            </a:r>
            <a:r>
              <a:rPr lang="en-US" altLang="en-US" sz="1600" dirty="0">
                <a:solidFill>
                  <a:schemeClr val="tx1"/>
                </a:solidFill>
              </a:rPr>
              <a:t> </a:t>
            </a:r>
            <a:r>
              <a:rPr lang="en-US" altLang="en-US" sz="1600" dirty="0" err="1">
                <a:solidFill>
                  <a:schemeClr val="tx1"/>
                </a:solidFill>
              </a:rPr>
              <a:t>nhiêu</a:t>
            </a:r>
            <a:r>
              <a:rPr lang="en-US" altLang="en-US" sz="1600" dirty="0">
                <a:solidFill>
                  <a:schemeClr val="tx1"/>
                </a:solidFill>
              </a:rPr>
              <a:t> </a:t>
            </a:r>
            <a:r>
              <a:rPr lang="en-US" altLang="en-US" sz="1600" dirty="0" err="1">
                <a:solidFill>
                  <a:schemeClr val="tx1"/>
                </a:solidFill>
              </a:rPr>
              <a:t>lần</a:t>
            </a:r>
            <a:r>
              <a:rPr lang="en-US" altLang="en-US" sz="1600" dirty="0">
                <a:solidFill>
                  <a:schemeClr val="tx1"/>
                </a:solidFill>
              </a:rPr>
              <a:t> </a:t>
            </a:r>
            <a:r>
              <a:rPr lang="en-US" altLang="en-US" sz="1600" dirty="0" err="1">
                <a:solidFill>
                  <a:schemeClr val="tx1"/>
                </a:solidFill>
              </a:rPr>
              <a:t>trong</a:t>
            </a:r>
            <a:r>
              <a:rPr lang="en-US" altLang="en-US" sz="1600" dirty="0">
                <a:solidFill>
                  <a:schemeClr val="tx1"/>
                </a:solidFill>
              </a:rPr>
              <a:t> 7 </a:t>
            </a:r>
            <a:r>
              <a:rPr lang="en-US" altLang="en-US" sz="1600" dirty="0" err="1">
                <a:solidFill>
                  <a:schemeClr val="tx1"/>
                </a:solidFill>
              </a:rPr>
              <a:t>ngày</a:t>
            </a:r>
            <a:r>
              <a:rPr lang="en-US" altLang="en-US" sz="1600" dirty="0">
                <a:solidFill>
                  <a:schemeClr val="tx1"/>
                </a:solidFill>
              </a:rPr>
              <a:t> </a:t>
            </a:r>
            <a:r>
              <a:rPr lang="en-US" altLang="en-US" sz="1600" dirty="0" err="1">
                <a:solidFill>
                  <a:schemeClr val="tx1"/>
                </a:solidFill>
              </a:rPr>
              <a:t>vừa</a:t>
            </a:r>
            <a:r>
              <a:rPr lang="en-US" altLang="en-US" sz="1600" dirty="0">
                <a:solidFill>
                  <a:schemeClr val="tx1"/>
                </a:solidFill>
              </a:rPr>
              <a:t> qua </a:t>
            </a:r>
            <a:r>
              <a:rPr lang="en-US" altLang="en-US" sz="1600" dirty="0" err="1">
                <a:solidFill>
                  <a:schemeClr val="tx1"/>
                </a:solidFill>
              </a:rPr>
              <a:t>trong</a:t>
            </a:r>
            <a:r>
              <a:rPr lang="en-US" altLang="en-US" sz="1600" dirty="0">
                <a:solidFill>
                  <a:schemeClr val="tx1"/>
                </a:solidFill>
              </a:rPr>
              <a:t> </a:t>
            </a:r>
            <a:r>
              <a:rPr lang="en-US" altLang="en-US" sz="1600" dirty="0" err="1">
                <a:solidFill>
                  <a:schemeClr val="tx1"/>
                </a:solidFill>
              </a:rPr>
              <a:t>lúc</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cũng</a:t>
            </a:r>
            <a:r>
              <a:rPr lang="en-US" altLang="en-US" sz="1600" dirty="0">
                <a:solidFill>
                  <a:schemeClr val="tx1"/>
                </a:solidFill>
              </a:rPr>
              <a:t> </a:t>
            </a:r>
            <a:r>
              <a:rPr lang="en-US" altLang="en-US" sz="1600" dirty="0" err="1">
                <a:solidFill>
                  <a:schemeClr val="tx1"/>
                </a:solidFill>
              </a:rPr>
              <a:t>dùng</a:t>
            </a:r>
            <a:r>
              <a:rPr lang="en-US" altLang="en-US" sz="1600" dirty="0">
                <a:solidFill>
                  <a:schemeClr val="tx1"/>
                </a:solidFill>
              </a:rPr>
              <a:t> ATS? </a:t>
            </a:r>
            <a:r>
              <a:rPr lang="en-US" altLang="en-US" sz="1600" dirty="0" err="1">
                <a:solidFill>
                  <a:schemeClr val="tx1"/>
                </a:solidFill>
              </a:rPr>
              <a:t>Chọn</a:t>
            </a:r>
            <a:r>
              <a:rPr lang="en-US" altLang="en-US" sz="1600" dirty="0">
                <a:solidFill>
                  <a:schemeClr val="tx1"/>
                </a:solidFill>
              </a:rPr>
              <a:t> </a:t>
            </a:r>
            <a:r>
              <a:rPr lang="en-US" altLang="en-US" sz="1600" dirty="0" err="1">
                <a:solidFill>
                  <a:schemeClr val="tx1"/>
                </a:solidFill>
              </a:rPr>
              <a:t>một</a:t>
            </a:r>
            <a:r>
              <a:rPr lang="en-US" altLang="en-US" sz="1600" dirty="0">
                <a:solidFill>
                  <a:schemeClr val="tx1"/>
                </a:solidFill>
              </a:rPr>
              <a:t> </a:t>
            </a:r>
            <a:r>
              <a:rPr lang="en-US" altLang="en-US" sz="1600" dirty="0" err="1">
                <a:solidFill>
                  <a:schemeClr val="tx1"/>
                </a:solidFill>
              </a:rPr>
              <a:t>số</a:t>
            </a:r>
            <a:r>
              <a:rPr lang="en-US" altLang="en-US" sz="1600" dirty="0">
                <a:solidFill>
                  <a:schemeClr val="tx1"/>
                </a:solidFill>
              </a:rPr>
              <a:t> </a:t>
            </a:r>
            <a:r>
              <a:rPr lang="en-US" altLang="en-US" sz="1600" dirty="0" err="1">
                <a:solidFill>
                  <a:schemeClr val="tx1"/>
                </a:solidFill>
              </a:rPr>
              <a:t>từ</a:t>
            </a:r>
            <a:r>
              <a:rPr lang="en-US" altLang="en-US" sz="1600" dirty="0">
                <a:solidFill>
                  <a:schemeClr val="tx1"/>
                </a:solidFill>
              </a:rPr>
              <a:t> 0-999</a:t>
            </a:r>
          </a:p>
          <a:p>
            <a:pPr eaLnBrk="1" hangingPunct="1">
              <a:lnSpc>
                <a:spcPct val="80000"/>
              </a:lnSpc>
              <a:buFontTx/>
              <a:buNone/>
            </a:pPr>
            <a:r>
              <a:rPr lang="en-US" altLang="en-US" sz="1600" b="1" dirty="0">
                <a:solidFill>
                  <a:schemeClr val="tx1"/>
                </a:solidFill>
              </a:rPr>
              <a:t> </a:t>
            </a:r>
            <a:endParaRPr lang="en-US" altLang="en-US" sz="1600" dirty="0">
              <a:solidFill>
                <a:schemeClr val="tx1"/>
              </a:solidFill>
            </a:endParaRPr>
          </a:p>
          <a:p>
            <a:pPr eaLnBrk="1" hangingPunct="1">
              <a:lnSpc>
                <a:spcPct val="80000"/>
              </a:lnSpc>
              <a:buFontTx/>
              <a:buNone/>
            </a:pPr>
            <a:r>
              <a:rPr lang="en-US" altLang="en-US" sz="1600" dirty="0">
                <a:solidFill>
                  <a:schemeClr val="tx1"/>
                </a:solidFill>
              </a:rPr>
              <a:t>[</a:t>
            </a:r>
            <a:r>
              <a:rPr lang="en-US" altLang="en-US" sz="1600" dirty="0" err="1">
                <a:solidFill>
                  <a:schemeClr val="tx1"/>
                </a:solidFill>
              </a:rPr>
              <a:t>Nếu</a:t>
            </a:r>
            <a:r>
              <a:rPr lang="en-US" altLang="en-US" sz="1600" dirty="0">
                <a:solidFill>
                  <a:schemeClr val="tx1"/>
                </a:solidFill>
              </a:rPr>
              <a:t> Q3 ≠ 0]:	</a:t>
            </a:r>
          </a:p>
          <a:p>
            <a:pPr eaLnBrk="1" hangingPunct="1">
              <a:lnSpc>
                <a:spcPct val="80000"/>
              </a:lnSpc>
              <a:buNone/>
            </a:pPr>
            <a:r>
              <a:rPr lang="en-US" altLang="en-US" sz="1600" i="1" dirty="0">
                <a:solidFill>
                  <a:schemeClr val="tx1"/>
                </a:solidFill>
              </a:rPr>
              <a:t>Q5</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quan</a:t>
            </a:r>
            <a:r>
              <a:rPr lang="en-US" altLang="en-US" sz="1600" dirty="0">
                <a:solidFill>
                  <a:schemeClr val="tx1"/>
                </a:solidFill>
              </a:rPr>
              <a:t> </a:t>
            </a:r>
            <a:r>
              <a:rPr lang="en-US" altLang="en-US" sz="1600" dirty="0" err="1">
                <a:solidFill>
                  <a:schemeClr val="tx1"/>
                </a:solidFill>
              </a:rPr>
              <a:t>hệ</a:t>
            </a:r>
            <a:r>
              <a:rPr lang="en-US" altLang="en-US" sz="1600" dirty="0">
                <a:solidFill>
                  <a:schemeClr val="tx1"/>
                </a:solidFill>
              </a:rPr>
              <a:t>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dục</a:t>
            </a:r>
            <a:r>
              <a:rPr lang="en-US" altLang="en-US" sz="1600" dirty="0">
                <a:solidFill>
                  <a:schemeClr val="tx1"/>
                </a:solidFill>
              </a:rPr>
              <a:t> qua </a:t>
            </a:r>
            <a:r>
              <a:rPr lang="en-US" altLang="en-US" sz="1600" dirty="0" err="1">
                <a:solidFill>
                  <a:schemeClr val="tx1"/>
                </a:solidFill>
              </a:rPr>
              <a:t>hậu</a:t>
            </a:r>
            <a:r>
              <a:rPr lang="en-US" altLang="en-US" sz="1600" dirty="0">
                <a:solidFill>
                  <a:schemeClr val="tx1"/>
                </a:solidFill>
              </a:rPr>
              <a:t> </a:t>
            </a:r>
            <a:r>
              <a:rPr lang="en-US" altLang="en-US" sz="1600" dirty="0" err="1">
                <a:solidFill>
                  <a:schemeClr val="tx1"/>
                </a:solidFill>
              </a:rPr>
              <a:t>môn</a:t>
            </a:r>
            <a:r>
              <a:rPr lang="en-US" altLang="en-US" sz="1600" dirty="0">
                <a:solidFill>
                  <a:schemeClr val="tx1"/>
                </a:solidFill>
              </a:rPr>
              <a:t> </a:t>
            </a:r>
            <a:r>
              <a:rPr lang="en-US" altLang="en-US" sz="1600" dirty="0" err="1">
                <a:solidFill>
                  <a:schemeClr val="tx1"/>
                </a:solidFill>
              </a:rPr>
              <a:t>không</a:t>
            </a:r>
            <a:r>
              <a:rPr lang="en-US" altLang="en-US" sz="1600" dirty="0">
                <a:solidFill>
                  <a:schemeClr val="tx1"/>
                </a:solidFill>
              </a:rPr>
              <a:t> </a:t>
            </a:r>
            <a:r>
              <a:rPr lang="en-US" altLang="en-US" sz="1600" dirty="0" err="1">
                <a:solidFill>
                  <a:schemeClr val="tx1"/>
                </a:solidFill>
              </a:rPr>
              <a:t>dùng</a:t>
            </a:r>
            <a:r>
              <a:rPr lang="en-US" altLang="en-US" sz="1600" dirty="0">
                <a:solidFill>
                  <a:schemeClr val="tx1"/>
                </a:solidFill>
              </a:rPr>
              <a:t> </a:t>
            </a:r>
            <a:r>
              <a:rPr lang="en-US" altLang="en-US" sz="1600" dirty="0" err="1">
                <a:solidFill>
                  <a:schemeClr val="tx1"/>
                </a:solidFill>
              </a:rPr>
              <a:t>biện</a:t>
            </a:r>
            <a:r>
              <a:rPr lang="en-US" altLang="en-US" sz="1600" dirty="0">
                <a:solidFill>
                  <a:schemeClr val="tx1"/>
                </a:solidFill>
              </a:rPr>
              <a:t> </a:t>
            </a:r>
            <a:r>
              <a:rPr lang="en-US" altLang="en-US" sz="1600" dirty="0" err="1">
                <a:solidFill>
                  <a:schemeClr val="tx1"/>
                </a:solidFill>
              </a:rPr>
              <a:t>pháp</a:t>
            </a:r>
            <a:r>
              <a:rPr lang="en-US" altLang="en-US" sz="1600" dirty="0">
                <a:solidFill>
                  <a:schemeClr val="tx1"/>
                </a:solidFill>
              </a:rPr>
              <a:t> </a:t>
            </a:r>
            <a:r>
              <a:rPr lang="en-US" altLang="en-US" sz="1600" dirty="0" err="1">
                <a:solidFill>
                  <a:schemeClr val="tx1"/>
                </a:solidFill>
              </a:rPr>
              <a:t>bảo</a:t>
            </a:r>
            <a:r>
              <a:rPr lang="en-US" altLang="en-US" sz="1600" dirty="0">
                <a:solidFill>
                  <a:schemeClr val="tx1"/>
                </a:solidFill>
              </a:rPr>
              <a:t> </a:t>
            </a:r>
            <a:r>
              <a:rPr lang="en-US" altLang="en-US" sz="1600" dirty="0" err="1">
                <a:solidFill>
                  <a:schemeClr val="tx1"/>
                </a:solidFill>
              </a:rPr>
              <a:t>vệ</a:t>
            </a:r>
            <a:r>
              <a:rPr lang="en-US" altLang="en-US" sz="1600" dirty="0">
                <a:solidFill>
                  <a:schemeClr val="tx1"/>
                </a:solidFill>
              </a:rPr>
              <a:t> </a:t>
            </a:r>
            <a:r>
              <a:rPr lang="en-US" altLang="en-US" sz="1600" dirty="0" err="1">
                <a:solidFill>
                  <a:schemeClr val="tx1"/>
                </a:solidFill>
              </a:rPr>
              <a:t>với</a:t>
            </a:r>
            <a:r>
              <a:rPr lang="en-US" altLang="en-US" sz="1600" dirty="0">
                <a:solidFill>
                  <a:schemeClr val="tx1"/>
                </a:solidFill>
              </a:rPr>
              <a:t> </a:t>
            </a:r>
            <a:r>
              <a:rPr lang="en-US" altLang="en-US" sz="1600" dirty="0" err="1">
                <a:solidFill>
                  <a:schemeClr val="tx1"/>
                </a:solidFill>
              </a:rPr>
              <a:t>bao</a:t>
            </a:r>
            <a:r>
              <a:rPr lang="en-US" altLang="en-US" sz="1600" dirty="0">
                <a:solidFill>
                  <a:schemeClr val="tx1"/>
                </a:solidFill>
              </a:rPr>
              <a:t> </a:t>
            </a:r>
            <a:r>
              <a:rPr lang="en-US" altLang="en-US" sz="1600" dirty="0" err="1">
                <a:solidFill>
                  <a:schemeClr val="tx1"/>
                </a:solidFill>
              </a:rPr>
              <a:t>nhiêu</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trong</a:t>
            </a:r>
            <a:r>
              <a:rPr lang="en-US" altLang="en-US" sz="1600" dirty="0">
                <a:solidFill>
                  <a:schemeClr val="tx1"/>
                </a:solidFill>
              </a:rPr>
              <a:t> 7 </a:t>
            </a:r>
            <a:r>
              <a:rPr lang="en-US" altLang="en-US" sz="1600" dirty="0" err="1">
                <a:solidFill>
                  <a:schemeClr val="tx1"/>
                </a:solidFill>
              </a:rPr>
              <a:t>ngày</a:t>
            </a:r>
            <a:r>
              <a:rPr lang="en-US" altLang="en-US" sz="1600" dirty="0">
                <a:solidFill>
                  <a:schemeClr val="tx1"/>
                </a:solidFill>
              </a:rPr>
              <a:t> </a:t>
            </a:r>
            <a:r>
              <a:rPr lang="en-US" altLang="en-US" sz="1600" dirty="0" err="1">
                <a:solidFill>
                  <a:schemeClr val="tx1"/>
                </a:solidFill>
              </a:rPr>
              <a:t>vừa</a:t>
            </a:r>
            <a:r>
              <a:rPr lang="en-US" altLang="en-US" sz="1600" dirty="0">
                <a:solidFill>
                  <a:schemeClr val="tx1"/>
                </a:solidFill>
              </a:rPr>
              <a:t> qua. </a:t>
            </a:r>
            <a:r>
              <a:rPr lang="en-US" altLang="en-US" sz="1600" dirty="0" err="1">
                <a:solidFill>
                  <a:schemeClr val="tx1"/>
                </a:solidFill>
              </a:rPr>
              <a:t>Chọn</a:t>
            </a:r>
            <a:r>
              <a:rPr lang="en-US" altLang="en-US" sz="1600" dirty="0">
                <a:solidFill>
                  <a:schemeClr val="tx1"/>
                </a:solidFill>
              </a:rPr>
              <a:t> </a:t>
            </a:r>
            <a:r>
              <a:rPr lang="en-US" altLang="en-US" sz="1600" dirty="0" err="1">
                <a:solidFill>
                  <a:schemeClr val="tx1"/>
                </a:solidFill>
              </a:rPr>
              <a:t>một</a:t>
            </a:r>
            <a:r>
              <a:rPr lang="en-US" altLang="en-US" sz="1600" dirty="0">
                <a:solidFill>
                  <a:schemeClr val="tx1"/>
                </a:solidFill>
              </a:rPr>
              <a:t> </a:t>
            </a:r>
            <a:r>
              <a:rPr lang="en-US" altLang="en-US" sz="1600" dirty="0" err="1">
                <a:solidFill>
                  <a:schemeClr val="tx1"/>
                </a:solidFill>
              </a:rPr>
              <a:t>số</a:t>
            </a:r>
            <a:r>
              <a:rPr lang="en-US" altLang="en-US" sz="1600" dirty="0">
                <a:solidFill>
                  <a:schemeClr val="tx1"/>
                </a:solidFill>
              </a:rPr>
              <a:t> </a:t>
            </a:r>
            <a:r>
              <a:rPr lang="en-US" altLang="en-US" sz="1600" dirty="0" err="1">
                <a:solidFill>
                  <a:schemeClr val="tx1"/>
                </a:solidFill>
              </a:rPr>
              <a:t>từ</a:t>
            </a:r>
            <a:r>
              <a:rPr lang="en-US" altLang="en-US" sz="1600" dirty="0">
                <a:solidFill>
                  <a:schemeClr val="tx1"/>
                </a:solidFill>
              </a:rPr>
              <a:t> 0-999</a:t>
            </a:r>
          </a:p>
          <a:p>
            <a:pPr eaLnBrk="1" hangingPunct="1">
              <a:lnSpc>
                <a:spcPct val="80000"/>
              </a:lnSpc>
              <a:buFontTx/>
              <a:buNone/>
            </a:pPr>
            <a:r>
              <a:rPr lang="en-US" altLang="en-US" sz="1600" dirty="0">
                <a:solidFill>
                  <a:schemeClr val="tx1"/>
                </a:solidFill>
              </a:rPr>
              <a:t> </a:t>
            </a:r>
          </a:p>
          <a:p>
            <a:pPr eaLnBrk="1" hangingPunct="1">
              <a:lnSpc>
                <a:spcPct val="80000"/>
              </a:lnSpc>
              <a:buFontTx/>
              <a:buNone/>
            </a:pPr>
            <a:r>
              <a:rPr lang="en-US" altLang="en-US" sz="1600" i="1" dirty="0">
                <a:solidFill>
                  <a:schemeClr val="tx1"/>
                </a:solidFill>
              </a:rPr>
              <a:t>Q6: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quan</a:t>
            </a:r>
            <a:r>
              <a:rPr lang="en-US" altLang="en-US" sz="1600" dirty="0">
                <a:solidFill>
                  <a:schemeClr val="tx1"/>
                </a:solidFill>
              </a:rPr>
              <a:t> </a:t>
            </a:r>
            <a:r>
              <a:rPr lang="en-US" altLang="en-US" sz="1600" dirty="0" err="1">
                <a:solidFill>
                  <a:schemeClr val="tx1"/>
                </a:solidFill>
              </a:rPr>
              <a:t>hệ</a:t>
            </a:r>
            <a:r>
              <a:rPr lang="en-US" altLang="en-US" sz="1600" dirty="0">
                <a:solidFill>
                  <a:schemeClr val="tx1"/>
                </a:solidFill>
              </a:rPr>
              <a:t>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dục</a:t>
            </a:r>
            <a:r>
              <a:rPr lang="en-US" altLang="en-US" sz="1600" dirty="0">
                <a:solidFill>
                  <a:schemeClr val="tx1"/>
                </a:solidFill>
              </a:rPr>
              <a:t> qua </a:t>
            </a:r>
            <a:r>
              <a:rPr lang="en-US" altLang="en-US" sz="1600" dirty="0" err="1">
                <a:solidFill>
                  <a:schemeClr val="tx1"/>
                </a:solidFill>
              </a:rPr>
              <a:t>hậu</a:t>
            </a:r>
            <a:r>
              <a:rPr lang="en-US" altLang="en-US" sz="1600" dirty="0">
                <a:solidFill>
                  <a:schemeClr val="tx1"/>
                </a:solidFill>
              </a:rPr>
              <a:t> </a:t>
            </a:r>
            <a:r>
              <a:rPr lang="en-US" altLang="en-US" sz="1600" dirty="0" err="1">
                <a:solidFill>
                  <a:schemeClr val="tx1"/>
                </a:solidFill>
              </a:rPr>
              <a:t>môn</a:t>
            </a:r>
            <a:r>
              <a:rPr lang="en-US" altLang="en-US" sz="1600" dirty="0">
                <a:solidFill>
                  <a:schemeClr val="tx1"/>
                </a:solidFill>
              </a:rPr>
              <a:t> </a:t>
            </a:r>
            <a:r>
              <a:rPr lang="en-US" altLang="en-US" sz="1600" dirty="0" err="1">
                <a:solidFill>
                  <a:schemeClr val="tx1"/>
                </a:solidFill>
              </a:rPr>
              <a:t>không</a:t>
            </a:r>
            <a:r>
              <a:rPr lang="en-US" altLang="en-US" sz="1600" dirty="0">
                <a:solidFill>
                  <a:schemeClr val="tx1"/>
                </a:solidFill>
              </a:rPr>
              <a:t> </a:t>
            </a:r>
            <a:r>
              <a:rPr lang="en-US" altLang="en-US" sz="1600" dirty="0" err="1">
                <a:solidFill>
                  <a:schemeClr val="tx1"/>
                </a:solidFill>
              </a:rPr>
              <a:t>dùng</a:t>
            </a:r>
            <a:r>
              <a:rPr lang="en-US" altLang="en-US" sz="1600" dirty="0">
                <a:solidFill>
                  <a:schemeClr val="tx1"/>
                </a:solidFill>
              </a:rPr>
              <a:t> </a:t>
            </a:r>
            <a:r>
              <a:rPr lang="en-US" altLang="en-US" sz="1600" dirty="0" err="1">
                <a:solidFill>
                  <a:schemeClr val="tx1"/>
                </a:solidFill>
              </a:rPr>
              <a:t>biện</a:t>
            </a:r>
            <a:r>
              <a:rPr lang="en-US" altLang="en-US" sz="1600" dirty="0">
                <a:solidFill>
                  <a:schemeClr val="tx1"/>
                </a:solidFill>
              </a:rPr>
              <a:t> </a:t>
            </a:r>
            <a:r>
              <a:rPr lang="en-US" altLang="en-US" sz="1600" dirty="0" err="1">
                <a:solidFill>
                  <a:schemeClr val="tx1"/>
                </a:solidFill>
              </a:rPr>
              <a:t>pháp</a:t>
            </a:r>
            <a:r>
              <a:rPr lang="en-US" altLang="en-US" sz="1600" dirty="0">
                <a:solidFill>
                  <a:schemeClr val="tx1"/>
                </a:solidFill>
              </a:rPr>
              <a:t> </a:t>
            </a:r>
            <a:r>
              <a:rPr lang="en-US" altLang="en-US" sz="1600" dirty="0" err="1">
                <a:solidFill>
                  <a:schemeClr val="tx1"/>
                </a:solidFill>
              </a:rPr>
              <a:t>bảo</a:t>
            </a:r>
            <a:r>
              <a:rPr lang="en-US" altLang="en-US" sz="1600" dirty="0">
                <a:solidFill>
                  <a:schemeClr val="tx1"/>
                </a:solidFill>
              </a:rPr>
              <a:t> </a:t>
            </a:r>
            <a:r>
              <a:rPr lang="en-US" altLang="en-US" sz="1600" dirty="0" err="1">
                <a:solidFill>
                  <a:schemeClr val="tx1"/>
                </a:solidFill>
              </a:rPr>
              <a:t>vệ</a:t>
            </a:r>
            <a:r>
              <a:rPr lang="en-US" altLang="en-US" sz="1600" dirty="0">
                <a:solidFill>
                  <a:schemeClr val="tx1"/>
                </a:solidFill>
              </a:rPr>
              <a:t> </a:t>
            </a:r>
            <a:r>
              <a:rPr lang="en-US" altLang="en-US" sz="1600" dirty="0" err="1">
                <a:solidFill>
                  <a:schemeClr val="tx1"/>
                </a:solidFill>
              </a:rPr>
              <a:t>với</a:t>
            </a:r>
            <a:r>
              <a:rPr lang="en-US" altLang="en-US" sz="1600" dirty="0">
                <a:solidFill>
                  <a:schemeClr val="tx1"/>
                </a:solidFill>
              </a:rPr>
              <a:t> </a:t>
            </a:r>
            <a:r>
              <a:rPr lang="en-US" altLang="en-US" sz="1600" dirty="0" err="1">
                <a:solidFill>
                  <a:schemeClr val="tx1"/>
                </a:solidFill>
              </a:rPr>
              <a:t>ai</a:t>
            </a:r>
            <a:r>
              <a:rPr lang="en-US" altLang="en-US" sz="1600" dirty="0">
                <a:solidFill>
                  <a:schemeClr val="tx1"/>
                </a:solidFill>
              </a:rPr>
              <a:t> </a:t>
            </a:r>
            <a:r>
              <a:rPr lang="en-US" altLang="en-US" sz="1600" dirty="0" err="1">
                <a:solidFill>
                  <a:schemeClr val="tx1"/>
                </a:solidFill>
              </a:rPr>
              <a:t>trong</a:t>
            </a:r>
            <a:r>
              <a:rPr lang="en-US" altLang="en-US" sz="1600" dirty="0">
                <a:solidFill>
                  <a:schemeClr val="tx1"/>
                </a:solidFill>
              </a:rPr>
              <a:t> 7 </a:t>
            </a:r>
            <a:r>
              <a:rPr lang="en-US" altLang="en-US" sz="1600" dirty="0" err="1">
                <a:solidFill>
                  <a:schemeClr val="tx1"/>
                </a:solidFill>
              </a:rPr>
              <a:t>ngày</a:t>
            </a:r>
            <a:r>
              <a:rPr lang="en-US" altLang="en-US" sz="1600" dirty="0">
                <a:solidFill>
                  <a:schemeClr val="tx1"/>
                </a:solidFill>
              </a:rPr>
              <a:t> </a:t>
            </a:r>
            <a:r>
              <a:rPr lang="en-US" altLang="en-US" sz="1600" dirty="0" err="1">
                <a:solidFill>
                  <a:schemeClr val="tx1"/>
                </a:solidFill>
              </a:rPr>
              <a:t>vừa</a:t>
            </a:r>
            <a:r>
              <a:rPr lang="en-US" altLang="en-US" sz="1600" dirty="0">
                <a:solidFill>
                  <a:schemeClr val="tx1"/>
                </a:solidFill>
              </a:rPr>
              <a:t> qua? 1:Bạn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chính</a:t>
            </a:r>
            <a:r>
              <a:rPr lang="en-US" altLang="en-US" sz="1600" dirty="0">
                <a:solidFill>
                  <a:schemeClr val="tx1"/>
                </a:solidFill>
              </a:rPr>
              <a:t>, 2.Không </a:t>
            </a:r>
            <a:r>
              <a:rPr lang="en-US" altLang="en-US" sz="1600" dirty="0" err="1">
                <a:solidFill>
                  <a:schemeClr val="tx1"/>
                </a:solidFill>
              </a:rPr>
              <a:t>phải</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chính</a:t>
            </a:r>
            <a:r>
              <a:rPr lang="en-US" altLang="en-US" sz="1600" dirty="0">
                <a:solidFill>
                  <a:schemeClr val="tx1"/>
                </a:solidFill>
              </a:rPr>
              <a:t>, 3:Cả </a:t>
            </a:r>
            <a:r>
              <a:rPr lang="en-US" altLang="en-US" sz="1600" dirty="0" err="1">
                <a:solidFill>
                  <a:schemeClr val="tx1"/>
                </a:solidFill>
              </a:rPr>
              <a:t>hai</a:t>
            </a:r>
            <a:r>
              <a:rPr lang="en-US" altLang="en-US" sz="1600" dirty="0">
                <a:solidFill>
                  <a:schemeClr val="tx1"/>
                </a:solidFill>
              </a:rPr>
              <a:t> [</a:t>
            </a:r>
            <a:r>
              <a:rPr lang="en-US" altLang="en-US" sz="1600" dirty="0" err="1">
                <a:solidFill>
                  <a:schemeClr val="tx1"/>
                </a:solidFill>
              </a:rPr>
              <a:t>Chọn</a:t>
            </a:r>
            <a:r>
              <a:rPr lang="en-US" altLang="en-US" sz="1600" dirty="0">
                <a:solidFill>
                  <a:schemeClr val="tx1"/>
                </a:solidFill>
              </a:rPr>
              <a:t> 1, 2, </a:t>
            </a:r>
            <a:r>
              <a:rPr lang="en-US" altLang="en-US" sz="1600" dirty="0" err="1">
                <a:solidFill>
                  <a:schemeClr val="tx1"/>
                </a:solidFill>
              </a:rPr>
              <a:t>hoặc</a:t>
            </a:r>
            <a:r>
              <a:rPr lang="en-US" altLang="en-US" sz="1600" dirty="0">
                <a:solidFill>
                  <a:schemeClr val="tx1"/>
                </a:solidFill>
              </a:rPr>
              <a:t> 3]</a:t>
            </a:r>
          </a:p>
          <a:p>
            <a:pPr eaLnBrk="1" hangingPunct="1">
              <a:lnSpc>
                <a:spcPct val="80000"/>
              </a:lnSpc>
              <a:buFontTx/>
              <a:buNone/>
            </a:pPr>
            <a:r>
              <a:rPr lang="en-US" altLang="en-US" sz="1600" dirty="0">
                <a:solidFill>
                  <a:schemeClr val="tx1"/>
                </a:solidFill>
              </a:rPr>
              <a:t> </a:t>
            </a:r>
          </a:p>
          <a:p>
            <a:pPr eaLnBrk="1" hangingPunct="1">
              <a:lnSpc>
                <a:spcPct val="80000"/>
              </a:lnSpc>
              <a:buFontTx/>
              <a:buNone/>
            </a:pPr>
            <a:r>
              <a:rPr lang="en-US" altLang="en-US" sz="1600" i="1" dirty="0">
                <a:solidFill>
                  <a:schemeClr val="tx1"/>
                </a:solidFill>
              </a:rPr>
              <a:t>Q7</a:t>
            </a:r>
            <a:r>
              <a:rPr lang="en-US" altLang="en-US" sz="1600" dirty="0">
                <a:solidFill>
                  <a:schemeClr val="tx1"/>
                </a:solidFill>
              </a:rPr>
              <a:t>: </a:t>
            </a:r>
            <a:r>
              <a:rPr lang="en-US" altLang="en-US" sz="1600" dirty="0" err="1">
                <a:solidFill>
                  <a:schemeClr val="tx1"/>
                </a:solidFill>
              </a:rPr>
              <a:t>Trong</a:t>
            </a:r>
            <a:r>
              <a:rPr lang="en-US" altLang="en-US" sz="1600" dirty="0">
                <a:solidFill>
                  <a:schemeClr val="tx1"/>
                </a:solidFill>
              </a:rPr>
              <a:t> 7 </a:t>
            </a:r>
            <a:r>
              <a:rPr lang="en-US" altLang="en-US" sz="1600" dirty="0" err="1">
                <a:solidFill>
                  <a:schemeClr val="tx1"/>
                </a:solidFill>
              </a:rPr>
              <a:t>ngày</a:t>
            </a:r>
            <a:r>
              <a:rPr lang="en-US" altLang="en-US" sz="1600" dirty="0">
                <a:solidFill>
                  <a:schemeClr val="tx1"/>
                </a:solidFill>
              </a:rPr>
              <a:t> qua, </a:t>
            </a:r>
            <a:r>
              <a:rPr lang="en-US" altLang="en-US" sz="1600" dirty="0" err="1">
                <a:solidFill>
                  <a:schemeClr val="tx1"/>
                </a:solidFill>
              </a:rPr>
              <a:t>trong</a:t>
            </a:r>
            <a:r>
              <a:rPr lang="en-US" altLang="en-US" sz="1600" dirty="0">
                <a:solidFill>
                  <a:schemeClr val="tx1"/>
                </a:solidFill>
              </a:rPr>
              <a:t> </a:t>
            </a:r>
            <a:r>
              <a:rPr lang="en-US" altLang="en-US" sz="1600" dirty="0" err="1">
                <a:solidFill>
                  <a:schemeClr val="tx1"/>
                </a:solidFill>
              </a:rPr>
              <a:t>số</a:t>
            </a:r>
            <a:r>
              <a:rPr lang="en-US" altLang="en-US" sz="1600" dirty="0">
                <a:solidFill>
                  <a:schemeClr val="tx1"/>
                </a:solidFill>
              </a:rPr>
              <a:t> </a:t>
            </a:r>
            <a:r>
              <a:rPr lang="en-US" altLang="en-US" sz="1600" dirty="0" err="1">
                <a:solidFill>
                  <a:schemeClr val="tx1"/>
                </a:solidFill>
              </a:rPr>
              <a:t>những</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quan</a:t>
            </a:r>
            <a:r>
              <a:rPr lang="en-US" altLang="en-US" sz="1600" dirty="0">
                <a:solidFill>
                  <a:schemeClr val="tx1"/>
                </a:solidFill>
              </a:rPr>
              <a:t> </a:t>
            </a:r>
            <a:r>
              <a:rPr lang="en-US" altLang="en-US" sz="1600" dirty="0" err="1">
                <a:solidFill>
                  <a:schemeClr val="tx1"/>
                </a:solidFill>
              </a:rPr>
              <a:t>hệ</a:t>
            </a:r>
            <a:r>
              <a:rPr lang="en-US" altLang="en-US" sz="1600" dirty="0">
                <a:solidFill>
                  <a:schemeClr val="tx1"/>
                </a:solidFill>
              </a:rPr>
              <a:t> </a:t>
            </a:r>
            <a:r>
              <a:rPr lang="en-US" altLang="en-US" sz="1600" dirty="0" err="1">
                <a:solidFill>
                  <a:schemeClr val="tx1"/>
                </a:solidFill>
              </a:rPr>
              <a:t>tình</a:t>
            </a:r>
            <a:r>
              <a:rPr lang="en-US" altLang="en-US" sz="1600" dirty="0">
                <a:solidFill>
                  <a:schemeClr val="tx1"/>
                </a:solidFill>
              </a:rPr>
              <a:t> </a:t>
            </a:r>
            <a:r>
              <a:rPr lang="en-US" altLang="en-US" sz="1600" dirty="0" err="1">
                <a:solidFill>
                  <a:schemeClr val="tx1"/>
                </a:solidFill>
              </a:rPr>
              <a:t>dục</a:t>
            </a:r>
            <a:r>
              <a:rPr lang="en-US" altLang="en-US" sz="1600" dirty="0">
                <a:solidFill>
                  <a:schemeClr val="tx1"/>
                </a:solidFill>
              </a:rPr>
              <a:t> qua </a:t>
            </a:r>
            <a:r>
              <a:rPr lang="en-US" altLang="en-US" sz="1600" dirty="0" err="1">
                <a:solidFill>
                  <a:schemeClr val="tx1"/>
                </a:solidFill>
              </a:rPr>
              <a:t>hậu</a:t>
            </a:r>
            <a:r>
              <a:rPr lang="en-US" altLang="en-US" sz="1600" dirty="0">
                <a:solidFill>
                  <a:schemeClr val="tx1"/>
                </a:solidFill>
              </a:rPr>
              <a:t> </a:t>
            </a:r>
            <a:r>
              <a:rPr lang="en-US" altLang="en-US" sz="1600" dirty="0" err="1">
                <a:solidFill>
                  <a:schemeClr val="tx1"/>
                </a:solidFill>
              </a:rPr>
              <a:t>môn</a:t>
            </a:r>
            <a:r>
              <a:rPr lang="en-US" altLang="en-US" sz="1600" dirty="0">
                <a:solidFill>
                  <a:schemeClr val="tx1"/>
                </a:solidFill>
              </a:rPr>
              <a:t> </a:t>
            </a:r>
            <a:r>
              <a:rPr lang="en-US" altLang="en-US" sz="1600" dirty="0" err="1">
                <a:solidFill>
                  <a:schemeClr val="tx1"/>
                </a:solidFill>
              </a:rPr>
              <a:t>không</a:t>
            </a:r>
            <a:r>
              <a:rPr lang="en-US" altLang="en-US" sz="1600" dirty="0">
                <a:solidFill>
                  <a:schemeClr val="tx1"/>
                </a:solidFill>
              </a:rPr>
              <a:t> </a:t>
            </a:r>
            <a:r>
              <a:rPr lang="en-US" altLang="en-US" sz="1600" dirty="0" err="1">
                <a:solidFill>
                  <a:schemeClr val="tx1"/>
                </a:solidFill>
              </a:rPr>
              <a:t>dùng</a:t>
            </a:r>
            <a:r>
              <a:rPr lang="en-US" altLang="en-US" sz="1600" dirty="0">
                <a:solidFill>
                  <a:schemeClr val="tx1"/>
                </a:solidFill>
              </a:rPr>
              <a:t> </a:t>
            </a:r>
            <a:r>
              <a:rPr lang="en-US" altLang="en-US" sz="1600" dirty="0" err="1">
                <a:solidFill>
                  <a:schemeClr val="tx1"/>
                </a:solidFill>
              </a:rPr>
              <a:t>biện</a:t>
            </a:r>
            <a:r>
              <a:rPr lang="en-US" altLang="en-US" sz="1600" dirty="0">
                <a:solidFill>
                  <a:schemeClr val="tx1"/>
                </a:solidFill>
              </a:rPr>
              <a:t> </a:t>
            </a:r>
            <a:r>
              <a:rPr lang="en-US" altLang="en-US" sz="1600" dirty="0" err="1">
                <a:solidFill>
                  <a:schemeClr val="tx1"/>
                </a:solidFill>
              </a:rPr>
              <a:t>pháp</a:t>
            </a:r>
            <a:r>
              <a:rPr lang="en-US" altLang="en-US" sz="1600" dirty="0">
                <a:solidFill>
                  <a:schemeClr val="tx1"/>
                </a:solidFill>
              </a:rPr>
              <a:t> </a:t>
            </a:r>
            <a:r>
              <a:rPr lang="en-US" altLang="en-US" sz="1600" dirty="0" err="1">
                <a:solidFill>
                  <a:schemeClr val="tx1"/>
                </a:solidFill>
              </a:rPr>
              <a:t>bảo</a:t>
            </a:r>
            <a:r>
              <a:rPr lang="en-US" altLang="en-US" sz="1600" dirty="0">
                <a:solidFill>
                  <a:schemeClr val="tx1"/>
                </a:solidFill>
              </a:rPr>
              <a:t> </a:t>
            </a:r>
            <a:r>
              <a:rPr lang="en-US" altLang="en-US" sz="1600" dirty="0" err="1">
                <a:solidFill>
                  <a:schemeClr val="tx1"/>
                </a:solidFill>
              </a:rPr>
              <a:t>vệ</a:t>
            </a:r>
            <a:r>
              <a:rPr lang="en-US" altLang="en-US" sz="1600" dirty="0">
                <a:solidFill>
                  <a:schemeClr val="tx1"/>
                </a:solidFill>
              </a:rPr>
              <a:t>, </a:t>
            </a:r>
            <a:r>
              <a:rPr lang="en-US" altLang="en-US" sz="1600" dirty="0" err="1">
                <a:solidFill>
                  <a:schemeClr val="tx1"/>
                </a:solidFill>
              </a:rPr>
              <a:t>có</a:t>
            </a:r>
            <a:r>
              <a:rPr lang="en-US" altLang="en-US" sz="1600" dirty="0">
                <a:solidFill>
                  <a:schemeClr val="tx1"/>
                </a:solidFill>
              </a:rPr>
              <a:t> </a:t>
            </a:r>
            <a:r>
              <a:rPr lang="en-US" altLang="en-US" sz="1600" dirty="0" err="1">
                <a:solidFill>
                  <a:schemeClr val="tx1"/>
                </a:solidFill>
              </a:rPr>
              <a:t>bao</a:t>
            </a:r>
            <a:r>
              <a:rPr lang="en-US" altLang="en-US" sz="1600" dirty="0">
                <a:solidFill>
                  <a:schemeClr val="tx1"/>
                </a:solidFill>
              </a:rPr>
              <a:t> </a:t>
            </a:r>
            <a:r>
              <a:rPr lang="en-US" altLang="en-US" sz="1600" dirty="0" err="1">
                <a:solidFill>
                  <a:schemeClr val="tx1"/>
                </a:solidFill>
              </a:rPr>
              <a:t>nhiêu</a:t>
            </a:r>
            <a:r>
              <a:rPr lang="en-US" altLang="en-US" sz="1600" dirty="0">
                <a:solidFill>
                  <a:schemeClr val="tx1"/>
                </a:solidFill>
              </a:rPr>
              <a:t> </a:t>
            </a:r>
            <a:r>
              <a:rPr lang="en-US" altLang="en-US" sz="1600" dirty="0" err="1">
                <a:solidFill>
                  <a:schemeClr val="tx1"/>
                </a:solidFill>
              </a:rPr>
              <a:t>người</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chắc</a:t>
            </a:r>
            <a:r>
              <a:rPr lang="en-US" altLang="en-US" sz="1600" dirty="0">
                <a:solidFill>
                  <a:schemeClr val="tx1"/>
                </a:solidFill>
              </a:rPr>
              <a:t> </a:t>
            </a:r>
            <a:r>
              <a:rPr lang="en-US" altLang="en-US" sz="1600" dirty="0" err="1">
                <a:solidFill>
                  <a:schemeClr val="tx1"/>
                </a:solidFill>
              </a:rPr>
              <a:t>chắn</a:t>
            </a:r>
            <a:r>
              <a:rPr lang="en-US" altLang="en-US" sz="1600" dirty="0">
                <a:solidFill>
                  <a:schemeClr val="tx1"/>
                </a:solidFill>
              </a:rPr>
              <a:t> </a:t>
            </a:r>
            <a:r>
              <a:rPr lang="en-US" altLang="en-US" sz="1600" dirty="0" err="1">
                <a:solidFill>
                  <a:schemeClr val="tx1"/>
                </a:solidFill>
              </a:rPr>
              <a:t>là</a:t>
            </a:r>
            <a:r>
              <a:rPr lang="en-US" altLang="en-US" sz="1600" dirty="0">
                <a:solidFill>
                  <a:schemeClr val="tx1"/>
                </a:solidFill>
              </a:rPr>
              <a:t> </a:t>
            </a:r>
            <a:r>
              <a:rPr lang="en-US" altLang="en-US" sz="1600" dirty="0" err="1">
                <a:solidFill>
                  <a:schemeClr val="tx1"/>
                </a:solidFill>
              </a:rPr>
              <a:t>có</a:t>
            </a:r>
            <a:r>
              <a:rPr lang="en-US" altLang="en-US" sz="1600" dirty="0">
                <a:solidFill>
                  <a:schemeClr val="tx1"/>
                </a:solidFill>
              </a:rPr>
              <a:t> </a:t>
            </a:r>
            <a:r>
              <a:rPr lang="en-US" altLang="en-US" sz="1600" dirty="0" err="1">
                <a:solidFill>
                  <a:schemeClr val="tx1"/>
                </a:solidFill>
              </a:rPr>
              <a:t>nhiễm</a:t>
            </a:r>
            <a:r>
              <a:rPr lang="en-US" altLang="en-US" sz="1600" dirty="0">
                <a:solidFill>
                  <a:schemeClr val="tx1"/>
                </a:solidFill>
              </a:rPr>
              <a:t> HIV? </a:t>
            </a:r>
            <a:r>
              <a:rPr lang="en-US" altLang="en-US" sz="1600" dirty="0" err="1">
                <a:solidFill>
                  <a:schemeClr val="tx1"/>
                </a:solidFill>
              </a:rPr>
              <a:t>Chọn</a:t>
            </a:r>
            <a:r>
              <a:rPr lang="en-US" altLang="en-US" sz="1600" dirty="0">
                <a:solidFill>
                  <a:schemeClr val="tx1"/>
                </a:solidFill>
              </a:rPr>
              <a:t> </a:t>
            </a:r>
            <a:r>
              <a:rPr lang="en-US" altLang="en-US" sz="1600" dirty="0" err="1">
                <a:solidFill>
                  <a:schemeClr val="tx1"/>
                </a:solidFill>
              </a:rPr>
              <a:t>một</a:t>
            </a:r>
            <a:r>
              <a:rPr lang="en-US" altLang="en-US" sz="1600" dirty="0">
                <a:solidFill>
                  <a:schemeClr val="tx1"/>
                </a:solidFill>
              </a:rPr>
              <a:t> </a:t>
            </a:r>
            <a:r>
              <a:rPr lang="en-US" altLang="en-US" sz="1600" dirty="0" err="1">
                <a:solidFill>
                  <a:schemeClr val="tx1"/>
                </a:solidFill>
              </a:rPr>
              <a:t>số</a:t>
            </a:r>
            <a:r>
              <a:rPr lang="en-US" altLang="en-US" sz="1600" dirty="0">
                <a:solidFill>
                  <a:schemeClr val="tx1"/>
                </a:solidFill>
              </a:rPr>
              <a:t> </a:t>
            </a:r>
            <a:r>
              <a:rPr lang="en-US" altLang="en-US" sz="1600" dirty="0" err="1">
                <a:solidFill>
                  <a:schemeClr val="tx1"/>
                </a:solidFill>
              </a:rPr>
              <a:t>từ</a:t>
            </a:r>
            <a:r>
              <a:rPr lang="en-US" altLang="en-US" sz="1600" dirty="0">
                <a:solidFill>
                  <a:schemeClr val="tx1"/>
                </a:solidFill>
              </a:rPr>
              <a:t> 0-999</a:t>
            </a:r>
          </a:p>
          <a:p>
            <a:pPr eaLnBrk="1" hangingPunct="1">
              <a:lnSpc>
                <a:spcPct val="80000"/>
              </a:lnSpc>
              <a:buFontTx/>
              <a:buNone/>
            </a:pPr>
            <a:r>
              <a:rPr lang="en-US" altLang="en-US" sz="1600" dirty="0">
                <a:solidFill>
                  <a:schemeClr val="tx1"/>
                </a:solidFill>
              </a:rPr>
              <a:t> </a:t>
            </a:r>
          </a:p>
          <a:p>
            <a:pPr eaLnBrk="1" hangingPunct="1">
              <a:lnSpc>
                <a:spcPct val="80000"/>
              </a:lnSpc>
              <a:buFontTx/>
              <a:buNone/>
            </a:pPr>
            <a:r>
              <a:rPr lang="en-US" altLang="en-US" sz="1600" dirty="0" err="1">
                <a:solidFill>
                  <a:schemeClr val="tx1"/>
                </a:solidFill>
              </a:rPr>
              <a:t>Cảm</a:t>
            </a:r>
            <a:r>
              <a:rPr lang="en-US" altLang="en-US" sz="1600" dirty="0">
                <a:solidFill>
                  <a:schemeClr val="tx1"/>
                </a:solidFill>
              </a:rPr>
              <a:t> </a:t>
            </a:r>
            <a:r>
              <a:rPr lang="en-US" altLang="en-US" sz="1600" dirty="0" err="1">
                <a:solidFill>
                  <a:schemeClr val="tx1"/>
                </a:solidFill>
              </a:rPr>
              <a:t>ơn</a:t>
            </a:r>
            <a:r>
              <a:rPr lang="en-US" altLang="en-US" sz="1600" dirty="0">
                <a:solidFill>
                  <a:schemeClr val="tx1"/>
                </a:solidFill>
              </a:rPr>
              <a:t> </a:t>
            </a:r>
            <a:r>
              <a:rPr lang="en-US" altLang="en-US" sz="1600" dirty="0" err="1">
                <a:solidFill>
                  <a:schemeClr val="tx1"/>
                </a:solidFill>
              </a:rPr>
              <a:t>bạn</a:t>
            </a:r>
            <a:r>
              <a:rPr lang="en-US" altLang="en-US" sz="1600" dirty="0">
                <a:solidFill>
                  <a:schemeClr val="tx1"/>
                </a:solidFill>
              </a:rPr>
              <a:t>, </a:t>
            </a:r>
            <a:r>
              <a:rPr lang="en-US" altLang="en-US" sz="1600" dirty="0" err="1">
                <a:solidFill>
                  <a:schemeClr val="tx1"/>
                </a:solidFill>
              </a:rPr>
              <a:t>khảo</a:t>
            </a:r>
            <a:r>
              <a:rPr lang="en-US" altLang="en-US" sz="1600" dirty="0">
                <a:solidFill>
                  <a:schemeClr val="tx1"/>
                </a:solidFill>
              </a:rPr>
              <a:t> </a:t>
            </a:r>
            <a:r>
              <a:rPr lang="en-US" altLang="en-US" sz="1600" dirty="0" err="1">
                <a:solidFill>
                  <a:schemeClr val="tx1"/>
                </a:solidFill>
              </a:rPr>
              <a:t>sát</a:t>
            </a:r>
            <a:r>
              <a:rPr lang="en-US" altLang="en-US" sz="1600" dirty="0">
                <a:solidFill>
                  <a:schemeClr val="tx1"/>
                </a:solidFill>
              </a:rPr>
              <a:t> </a:t>
            </a:r>
            <a:r>
              <a:rPr lang="en-US" altLang="en-US" sz="1600" dirty="0" err="1">
                <a:solidFill>
                  <a:schemeClr val="tx1"/>
                </a:solidFill>
              </a:rPr>
              <a:t>đã</a:t>
            </a:r>
            <a:r>
              <a:rPr lang="en-US" altLang="en-US" sz="1600" dirty="0">
                <a:solidFill>
                  <a:schemeClr val="tx1"/>
                </a:solidFill>
              </a:rPr>
              <a:t> </a:t>
            </a:r>
            <a:r>
              <a:rPr lang="en-US" altLang="en-US" sz="1600" dirty="0" err="1">
                <a:solidFill>
                  <a:schemeClr val="tx1"/>
                </a:solidFill>
              </a:rPr>
              <a:t>kết</a:t>
            </a:r>
            <a:r>
              <a:rPr lang="en-US" altLang="en-US" sz="1600" dirty="0">
                <a:solidFill>
                  <a:schemeClr val="tx1"/>
                </a:solidFill>
              </a:rPr>
              <a:t> </a:t>
            </a:r>
            <a:r>
              <a:rPr lang="en-US" altLang="en-US" sz="1600" dirty="0" err="1">
                <a:solidFill>
                  <a:schemeClr val="tx1"/>
                </a:solidFill>
              </a:rPr>
              <a:t>thúc</a:t>
            </a:r>
            <a:r>
              <a:rPr lang="en-US" altLang="en-US" sz="1600" dirty="0">
                <a:solidFill>
                  <a:schemeClr val="tx1"/>
                </a:solidFill>
              </a:rPr>
              <a:t>.</a:t>
            </a:r>
          </a:p>
          <a:p>
            <a:pPr eaLnBrk="1" hangingPunct="1">
              <a:lnSpc>
                <a:spcPct val="80000"/>
              </a:lnSpc>
              <a:buFontTx/>
              <a:buNone/>
            </a:pPr>
            <a:r>
              <a:rPr lang="en-US" altLang="en-US" sz="1600" dirty="0">
                <a:solidFill>
                  <a:schemeClr val="tx1"/>
                </a:solidFill>
              </a:rPr>
              <a:t> </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73025" y="146050"/>
            <a:ext cx="90106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defRPr/>
            </a:pP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Đặc</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điểm</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nhân</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khẩu</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học</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của</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người</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tham</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gia</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nghiên</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cứu</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(N = 286)</a:t>
            </a:r>
          </a:p>
        </p:txBody>
      </p:sp>
      <p:graphicFrame>
        <p:nvGraphicFramePr>
          <p:cNvPr id="3" name="Table 2"/>
          <p:cNvGraphicFramePr>
            <a:graphicFrameLocks noGrp="1"/>
          </p:cNvGraphicFramePr>
          <p:nvPr/>
        </p:nvGraphicFramePr>
        <p:xfrm>
          <a:off x="781050" y="1429616"/>
          <a:ext cx="7681913" cy="5029200"/>
        </p:xfrm>
        <a:graphic>
          <a:graphicData uri="http://schemas.openxmlformats.org/drawingml/2006/table">
            <a:tbl>
              <a:tblPr>
                <a:tableStyleId>{5C22544A-7EE6-4342-B048-85BDC9FD1C3A}</a:tableStyleId>
              </a:tblPr>
              <a:tblGrid>
                <a:gridCol w="2522419">
                  <a:extLst>
                    <a:ext uri="{9D8B030D-6E8A-4147-A177-3AD203B41FA5}">
                      <a16:colId xmlns:a16="http://schemas.microsoft.com/office/drawing/2014/main" val="20000"/>
                    </a:ext>
                  </a:extLst>
                </a:gridCol>
                <a:gridCol w="3108302">
                  <a:extLst>
                    <a:ext uri="{9D8B030D-6E8A-4147-A177-3AD203B41FA5}">
                      <a16:colId xmlns:a16="http://schemas.microsoft.com/office/drawing/2014/main" val="20001"/>
                    </a:ext>
                  </a:extLst>
                </a:gridCol>
                <a:gridCol w="2051192">
                  <a:extLst>
                    <a:ext uri="{9D8B030D-6E8A-4147-A177-3AD203B41FA5}">
                      <a16:colId xmlns:a16="http://schemas.microsoft.com/office/drawing/2014/main" val="20002"/>
                    </a:ext>
                  </a:extLst>
                </a:gridCol>
              </a:tblGrid>
              <a:tr h="256435">
                <a:tc>
                  <a:txBody>
                    <a:bodyPr/>
                    <a:lstStyle/>
                    <a:p>
                      <a:pPr algn="l" fontAlgn="b"/>
                      <a:r>
                        <a:rPr lang="en-US" sz="2000" b="1" i="0" u="none" strike="noStrike" dirty="0" err="1">
                          <a:solidFill>
                            <a:schemeClr val="tx1"/>
                          </a:solidFill>
                          <a:effectLst/>
                          <a:latin typeface="+mn-lt"/>
                        </a:rPr>
                        <a:t>Biến</a:t>
                      </a:r>
                      <a:endParaRPr lang="en-US" sz="2000" b="1" i="0" u="none" strike="noStrike" dirty="0">
                        <a:solidFill>
                          <a:schemeClr val="tx1"/>
                        </a:solidFill>
                        <a:effectLst/>
                        <a:latin typeface="Times New Roman" panose="02020603050405020304"/>
                      </a:endParaRPr>
                    </a:p>
                  </a:txBody>
                  <a:tcPr marL="9524" marR="9524"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fontAlgn="ctr"/>
                      <a:r>
                        <a:rPr lang="en-US" sz="2000" b="1" u="none" strike="noStrike" dirty="0">
                          <a:solidFill>
                            <a:schemeClr val="tx1"/>
                          </a:solidFill>
                          <a:effectLst/>
                        </a:rPr>
                        <a:t>n (%) </a:t>
                      </a:r>
                      <a:r>
                        <a:rPr lang="en-US" sz="2000" b="1" u="none" strike="noStrike" dirty="0" err="1">
                          <a:solidFill>
                            <a:schemeClr val="tx1"/>
                          </a:solidFill>
                          <a:effectLst/>
                        </a:rPr>
                        <a:t>hoặc</a:t>
                      </a:r>
                      <a:r>
                        <a:rPr lang="en-US" sz="2000" b="1" u="none" strike="noStrike" baseline="0" dirty="0">
                          <a:solidFill>
                            <a:schemeClr val="tx1"/>
                          </a:solidFill>
                          <a:effectLst/>
                        </a:rPr>
                        <a:t> </a:t>
                      </a:r>
                      <a:r>
                        <a:rPr lang="en-US" sz="2000" b="1" u="none" strike="noStrike" baseline="0" dirty="0" err="1">
                          <a:solidFill>
                            <a:schemeClr val="tx1"/>
                          </a:solidFill>
                          <a:effectLst/>
                        </a:rPr>
                        <a:t>Trung</a:t>
                      </a:r>
                      <a:r>
                        <a:rPr lang="en-US" sz="2000" b="1" u="none" strike="noStrike" baseline="0" dirty="0">
                          <a:solidFill>
                            <a:schemeClr val="tx1"/>
                          </a:solidFill>
                          <a:effectLst/>
                        </a:rPr>
                        <a:t> </a:t>
                      </a:r>
                      <a:r>
                        <a:rPr lang="en-US" sz="2000" b="1" u="none" strike="noStrike" baseline="0" dirty="0" err="1">
                          <a:solidFill>
                            <a:schemeClr val="tx1"/>
                          </a:solidFill>
                          <a:effectLst/>
                        </a:rPr>
                        <a:t>bình</a:t>
                      </a:r>
                      <a:r>
                        <a:rPr lang="en-US" sz="2000" b="1" u="none" strike="noStrike" baseline="0" dirty="0">
                          <a:solidFill>
                            <a:schemeClr val="tx1"/>
                          </a:solidFill>
                          <a:effectLst/>
                        </a:rPr>
                        <a:t> </a:t>
                      </a:r>
                      <a:r>
                        <a:rPr lang="en-US" sz="2000" b="1" u="none" strike="noStrike" dirty="0">
                          <a:solidFill>
                            <a:schemeClr val="tx1"/>
                          </a:solidFill>
                          <a:effectLst/>
                        </a:rPr>
                        <a:t>(SD)</a:t>
                      </a:r>
                      <a:endParaRPr lang="en-US" sz="2000" b="1" i="0" u="none" strike="noStrike" dirty="0">
                        <a:solidFill>
                          <a:schemeClr val="tx1"/>
                        </a:solidFill>
                        <a:effectLst/>
                        <a:latin typeface="Times New Roman" panose="02020603050405020304"/>
                      </a:endParaRPr>
                    </a:p>
                  </a:txBody>
                  <a:tcPr marL="9524" marR="9524"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6435">
                <a:tc>
                  <a:txBody>
                    <a:bodyPr/>
                    <a:lstStyle/>
                    <a:p>
                      <a:pPr algn="l" fontAlgn="b"/>
                      <a:r>
                        <a:rPr lang="en-US" sz="2000" u="none" strike="noStrike" dirty="0" err="1">
                          <a:solidFill>
                            <a:schemeClr val="tx1"/>
                          </a:solidFill>
                          <a:effectLst/>
                        </a:rPr>
                        <a:t>Chủng</a:t>
                      </a:r>
                      <a:r>
                        <a:rPr lang="en-US" sz="2000" u="none" strike="noStrike" baseline="0" dirty="0">
                          <a:solidFill>
                            <a:schemeClr val="tx1"/>
                          </a:solidFill>
                          <a:effectLst/>
                        </a:rPr>
                        <a:t> </a:t>
                      </a:r>
                      <a:r>
                        <a:rPr lang="en-US" sz="2000" u="none" strike="noStrike" baseline="0" dirty="0" err="1">
                          <a:solidFill>
                            <a:schemeClr val="tx1"/>
                          </a:solidFill>
                          <a:effectLst/>
                        </a:rPr>
                        <a:t>tộc</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US" sz="2000" b="0" i="0" u="none" strike="noStrike">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56435">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u="none" strike="noStrike" dirty="0" err="1">
                          <a:solidFill>
                            <a:schemeClr val="tx1"/>
                          </a:solidFill>
                          <a:effectLst/>
                        </a:rPr>
                        <a:t>Mỹ</a:t>
                      </a:r>
                      <a:r>
                        <a:rPr lang="en-US" sz="2000" u="none" strike="noStrike" baseline="0" dirty="0">
                          <a:solidFill>
                            <a:schemeClr val="tx1"/>
                          </a:solidFill>
                          <a:effectLst/>
                        </a:rPr>
                        <a:t> </a:t>
                      </a:r>
                      <a:r>
                        <a:rPr lang="en-US" sz="2000" u="none" strike="noStrike" baseline="0" dirty="0" err="1">
                          <a:solidFill>
                            <a:schemeClr val="tx1"/>
                          </a:solidFill>
                          <a:effectLst/>
                        </a:rPr>
                        <a:t>gốc</a:t>
                      </a:r>
                      <a:r>
                        <a:rPr lang="en-US" sz="2000" u="none" strike="noStrike" baseline="0" dirty="0">
                          <a:solidFill>
                            <a:schemeClr val="tx1"/>
                          </a:solidFill>
                          <a:effectLst/>
                        </a:rPr>
                        <a:t> Phi</a:t>
                      </a:r>
                      <a:r>
                        <a:rPr lang="en-US" sz="2000" u="none" strike="noStrike" dirty="0">
                          <a:solidFill>
                            <a:schemeClr val="tx1"/>
                          </a:solidFill>
                          <a:effectLst/>
                        </a:rPr>
                        <a:t>/Da</a:t>
                      </a:r>
                      <a:r>
                        <a:rPr lang="en-US" sz="2000" u="none" strike="noStrike" baseline="0" dirty="0">
                          <a:solidFill>
                            <a:schemeClr val="tx1"/>
                          </a:solidFill>
                          <a:effectLst/>
                        </a:rPr>
                        <a:t> </a:t>
                      </a:r>
                      <a:r>
                        <a:rPr lang="en-US" sz="2000" u="none" strike="noStrike" baseline="0" dirty="0" err="1">
                          <a:solidFill>
                            <a:schemeClr val="tx1"/>
                          </a:solidFill>
                          <a:effectLst/>
                        </a:rPr>
                        <a:t>đen</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125 (43.7%)</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56435">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u="none" strike="noStrike" baseline="0" dirty="0" err="1">
                          <a:solidFill>
                            <a:schemeClr val="tx1"/>
                          </a:solidFill>
                          <a:effectLst/>
                        </a:rPr>
                        <a:t>Tây</a:t>
                      </a:r>
                      <a:r>
                        <a:rPr lang="en-US" sz="2000" u="none" strike="noStrike" baseline="0" dirty="0">
                          <a:solidFill>
                            <a:schemeClr val="tx1"/>
                          </a:solidFill>
                          <a:effectLst/>
                        </a:rPr>
                        <a:t> Ban </a:t>
                      </a:r>
                      <a:r>
                        <a:rPr lang="en-US" sz="2000" u="none" strike="noStrike" baseline="0" dirty="0" err="1">
                          <a:solidFill>
                            <a:schemeClr val="tx1"/>
                          </a:solidFill>
                          <a:effectLst/>
                        </a:rPr>
                        <a:t>Nha</a:t>
                      </a:r>
                      <a:r>
                        <a:rPr lang="en-US" sz="2000" u="none" strike="noStrike" dirty="0">
                          <a:solidFill>
                            <a:schemeClr val="tx1"/>
                          </a:solidFill>
                          <a:effectLst/>
                        </a:rPr>
                        <a:t>/La </a:t>
                      </a:r>
                      <a:r>
                        <a:rPr lang="en-US" sz="2000" u="none" strike="noStrike" dirty="0" err="1">
                          <a:solidFill>
                            <a:schemeClr val="tx1"/>
                          </a:solidFill>
                          <a:effectLst/>
                        </a:rPr>
                        <a:t>tinh</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72 (25.2%)</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56435">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u="none" strike="noStrike" dirty="0">
                          <a:solidFill>
                            <a:schemeClr val="tx1"/>
                          </a:solidFill>
                          <a:effectLst/>
                        </a:rPr>
                        <a:t>Da </a:t>
                      </a:r>
                      <a:r>
                        <a:rPr lang="en-US" sz="2000" u="none" strike="noStrike" dirty="0" err="1">
                          <a:solidFill>
                            <a:schemeClr val="tx1"/>
                          </a:solidFill>
                          <a:effectLst/>
                        </a:rPr>
                        <a:t>trắng</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56 (19.6%)</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56435">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u="none" strike="noStrike" dirty="0" err="1">
                          <a:solidFill>
                            <a:schemeClr val="tx1"/>
                          </a:solidFill>
                          <a:effectLst/>
                        </a:rPr>
                        <a:t>Đa</a:t>
                      </a:r>
                      <a:r>
                        <a:rPr lang="en-US" sz="2000" u="none" strike="noStrike" baseline="0" dirty="0">
                          <a:solidFill>
                            <a:schemeClr val="tx1"/>
                          </a:solidFill>
                          <a:effectLst/>
                        </a:rPr>
                        <a:t> </a:t>
                      </a:r>
                      <a:r>
                        <a:rPr lang="en-US" sz="2000" u="none" strike="noStrike" baseline="0" dirty="0" err="1">
                          <a:solidFill>
                            <a:schemeClr val="tx1"/>
                          </a:solidFill>
                          <a:effectLst/>
                        </a:rPr>
                        <a:t>sắc</a:t>
                      </a:r>
                      <a:r>
                        <a:rPr lang="en-US" sz="2000" u="none" strike="noStrike" baseline="0" dirty="0">
                          <a:solidFill>
                            <a:schemeClr val="tx1"/>
                          </a:solidFill>
                          <a:effectLst/>
                        </a:rPr>
                        <a:t> </a:t>
                      </a:r>
                      <a:r>
                        <a:rPr lang="en-US" sz="2000" u="none" strike="noStrike" baseline="0" dirty="0" err="1">
                          <a:solidFill>
                            <a:schemeClr val="tx1"/>
                          </a:solidFill>
                          <a:effectLst/>
                        </a:rPr>
                        <a:t>tộc</a:t>
                      </a:r>
                      <a:r>
                        <a:rPr lang="en-US" sz="2000" u="none" strike="noStrike" baseline="0" dirty="0">
                          <a:solidFill>
                            <a:schemeClr val="tx1"/>
                          </a:solidFill>
                          <a:effectLst/>
                        </a:rPr>
                        <a:t>/</a:t>
                      </a:r>
                      <a:r>
                        <a:rPr lang="en-US" sz="2000" u="none" strike="noStrike" baseline="0" dirty="0" err="1">
                          <a:solidFill>
                            <a:schemeClr val="tx1"/>
                          </a:solidFill>
                          <a:effectLst/>
                        </a:rPr>
                        <a:t>Khác</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33 (11.5%)</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56435">
                <a:tc>
                  <a:txBody>
                    <a:bodyPr/>
                    <a:lstStyle/>
                    <a:p>
                      <a:pPr algn="l" fontAlgn="b"/>
                      <a:r>
                        <a:rPr lang="en-US" sz="2000" b="0" i="0" u="none" strike="noStrike" dirty="0" err="1">
                          <a:solidFill>
                            <a:schemeClr val="tx1"/>
                          </a:solidFill>
                          <a:effectLst/>
                          <a:latin typeface="+mn-lt"/>
                        </a:rPr>
                        <a:t>Đặc</a:t>
                      </a:r>
                      <a:r>
                        <a:rPr lang="en-US" sz="2000" b="0" i="0" u="none" strike="noStrike" baseline="0" dirty="0">
                          <a:solidFill>
                            <a:schemeClr val="tx1"/>
                          </a:solidFill>
                          <a:effectLst/>
                          <a:latin typeface="+mn-lt"/>
                        </a:rPr>
                        <a:t> </a:t>
                      </a:r>
                      <a:r>
                        <a:rPr lang="en-US" sz="2000" b="0" i="0" u="none" strike="noStrike" baseline="0" dirty="0" err="1">
                          <a:solidFill>
                            <a:schemeClr val="tx1"/>
                          </a:solidFill>
                          <a:effectLst/>
                          <a:latin typeface="+mn-lt"/>
                        </a:rPr>
                        <a:t>điểm</a:t>
                      </a:r>
                      <a:r>
                        <a:rPr lang="en-US" sz="2000" b="0" i="0" u="none" strike="noStrike" baseline="0" dirty="0">
                          <a:solidFill>
                            <a:schemeClr val="tx1"/>
                          </a:solidFill>
                          <a:effectLst/>
                          <a:latin typeface="+mn-lt"/>
                        </a:rPr>
                        <a:t> </a:t>
                      </a:r>
                      <a:r>
                        <a:rPr lang="en-US" sz="2000" b="0" i="0" u="none" strike="noStrike" baseline="0" dirty="0" err="1">
                          <a:solidFill>
                            <a:schemeClr val="tx1"/>
                          </a:solidFill>
                          <a:effectLst/>
                          <a:latin typeface="+mn-lt"/>
                        </a:rPr>
                        <a:t>giới</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56435">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b="0" i="0" u="none" strike="noStrike" dirty="0">
                          <a:solidFill>
                            <a:schemeClr val="tx1"/>
                          </a:solidFill>
                          <a:effectLst/>
                          <a:latin typeface="Arial" panose="020B0604020202020204" pitchFamily="34" charset="0"/>
                        </a:rPr>
                        <a:t>Đồng tính nam</a:t>
                      </a: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192 (67.1%)</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56435">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u="none" strike="noStrike" dirty="0" err="1">
                          <a:solidFill>
                            <a:schemeClr val="tx1"/>
                          </a:solidFill>
                          <a:effectLst/>
                        </a:rPr>
                        <a:t>Lưỡng</a:t>
                      </a:r>
                      <a:r>
                        <a:rPr lang="en-US" sz="2000" u="none" strike="noStrike" baseline="0" dirty="0">
                          <a:solidFill>
                            <a:schemeClr val="tx1"/>
                          </a:solidFill>
                          <a:effectLst/>
                        </a:rPr>
                        <a:t> </a:t>
                      </a:r>
                      <a:r>
                        <a:rPr lang="en-US" sz="2000" u="none" strike="noStrike" baseline="0" dirty="0" err="1">
                          <a:solidFill>
                            <a:schemeClr val="tx1"/>
                          </a:solidFill>
                          <a:effectLst/>
                        </a:rPr>
                        <a:t>tính</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93 (32.5%)</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56435">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b="0" i="0" u="none" strike="noStrike" dirty="0" err="1">
                          <a:solidFill>
                            <a:schemeClr val="tx1"/>
                          </a:solidFill>
                          <a:effectLst/>
                          <a:latin typeface="+mn-lt"/>
                        </a:rPr>
                        <a:t>Dị</a:t>
                      </a:r>
                      <a:r>
                        <a:rPr lang="en-US" sz="2000" b="0" i="0" u="none" strike="noStrike" baseline="0" dirty="0">
                          <a:solidFill>
                            <a:schemeClr val="tx1"/>
                          </a:solidFill>
                          <a:effectLst/>
                          <a:latin typeface="+mn-lt"/>
                        </a:rPr>
                        <a:t> </a:t>
                      </a:r>
                      <a:r>
                        <a:rPr lang="en-US" sz="2000" b="0" i="0" u="none" strike="noStrike" baseline="0" dirty="0" err="1">
                          <a:solidFill>
                            <a:schemeClr val="tx1"/>
                          </a:solidFill>
                          <a:effectLst/>
                          <a:latin typeface="+mn-lt"/>
                        </a:rPr>
                        <a:t>tính</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1 (0.4%)</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56435">
                <a:tc>
                  <a:txBody>
                    <a:bodyPr/>
                    <a:lstStyle/>
                    <a:p>
                      <a:pPr algn="l" fontAlgn="b"/>
                      <a:r>
                        <a:rPr lang="en-US" sz="2000" b="0" i="0" u="none" strike="noStrike" kern="1200" dirty="0" err="1">
                          <a:solidFill>
                            <a:schemeClr val="tx1"/>
                          </a:solidFill>
                          <a:effectLst/>
                          <a:latin typeface="+mn-lt"/>
                          <a:ea typeface="+mn-ea"/>
                          <a:cs typeface="+mn-cs"/>
                        </a:rPr>
                        <a:t>Tuổi</a:t>
                      </a:r>
                      <a:endParaRPr lang="en-US" sz="2000" b="0" i="0" u="none" strike="noStrike" kern="1200" dirty="0">
                        <a:solidFill>
                          <a:schemeClr val="tx1"/>
                        </a:solidFill>
                        <a:effectLst/>
                        <a:latin typeface="+mn-lt"/>
                        <a:ea typeface="+mn-ea"/>
                        <a:cs typeface="+mn-cs"/>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2000" b="0" i="1"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305277">
                <a:tc>
                  <a:txBody>
                    <a:bodyPr/>
                    <a:lstStyle/>
                    <a:p>
                      <a:pPr algn="l" fontAlgn="b"/>
                      <a:endParaRPr lang="en-US" sz="2000" b="0" i="0" u="none" strike="noStrike" dirty="0">
                        <a:solidFill>
                          <a:schemeClr val="tx1"/>
                        </a:solidFill>
                        <a:effectLst/>
                        <a:latin typeface="+mn-lt"/>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b="0" i="0" u="none" strike="noStrike" dirty="0" err="1">
                          <a:solidFill>
                            <a:schemeClr val="tx1"/>
                          </a:solidFill>
                          <a:effectLst/>
                          <a:latin typeface="+mn-lt"/>
                        </a:rPr>
                        <a:t>Khoảng</a:t>
                      </a:r>
                      <a:endParaRPr lang="en-US" sz="2000" b="0" i="0" u="none" strike="noStrike" dirty="0">
                        <a:solidFill>
                          <a:schemeClr val="tx1"/>
                        </a:solidFill>
                        <a:effectLst/>
                        <a:latin typeface="+mn-lt"/>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000" b="0" i="0" u="none" strike="noStrike" dirty="0">
                          <a:solidFill>
                            <a:schemeClr val="tx1"/>
                          </a:solidFill>
                          <a:effectLst/>
                          <a:latin typeface="+mn-lt"/>
                        </a:rPr>
                        <a:t>18-65</a:t>
                      </a: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05277">
                <a:tc>
                  <a:txBody>
                    <a:bodyPr/>
                    <a:lstStyle/>
                    <a:p>
                      <a:pPr algn="l" fontAlgn="b"/>
                      <a:endParaRPr lang="en-US" sz="2000" b="0" i="0" u="none" strike="noStrike" dirty="0">
                        <a:solidFill>
                          <a:schemeClr val="tx1"/>
                        </a:solidFill>
                        <a:effectLst/>
                        <a:latin typeface="+mn-lt"/>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b="0" i="0" u="none" strike="noStrike" dirty="0" err="1">
                          <a:solidFill>
                            <a:schemeClr val="tx1"/>
                          </a:solidFill>
                          <a:effectLst/>
                          <a:latin typeface="+mn-lt"/>
                        </a:rPr>
                        <a:t>Trung</a:t>
                      </a:r>
                      <a:r>
                        <a:rPr lang="en-US" sz="2000" b="0" i="0" u="none" strike="noStrike" baseline="0" dirty="0">
                          <a:solidFill>
                            <a:schemeClr val="tx1"/>
                          </a:solidFill>
                          <a:effectLst/>
                          <a:latin typeface="+mn-lt"/>
                        </a:rPr>
                        <a:t> </a:t>
                      </a:r>
                      <a:r>
                        <a:rPr lang="en-US" sz="2000" b="0" i="0" u="none" strike="noStrike" baseline="0" dirty="0" err="1">
                          <a:solidFill>
                            <a:schemeClr val="tx1"/>
                          </a:solidFill>
                          <a:effectLst/>
                          <a:latin typeface="+mn-lt"/>
                        </a:rPr>
                        <a:t>bình</a:t>
                      </a:r>
                      <a:r>
                        <a:rPr lang="en-US" sz="2000" b="0" i="0" u="none" strike="noStrike" dirty="0">
                          <a:solidFill>
                            <a:schemeClr val="tx1"/>
                          </a:solidFill>
                          <a:effectLst/>
                          <a:latin typeface="+mn-lt"/>
                        </a:rPr>
                        <a:t> (SD)</a:t>
                      </a: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000" b="0" i="0" u="none" strike="noStrike" dirty="0">
                          <a:solidFill>
                            <a:schemeClr val="tx1"/>
                          </a:solidFill>
                          <a:effectLst/>
                          <a:latin typeface="+mn-lt"/>
                        </a:rPr>
                        <a:t>41.5 (10.9)</a:t>
                      </a: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305277">
                <a:tc>
                  <a:txBody>
                    <a:bodyPr/>
                    <a:lstStyle/>
                    <a:p>
                      <a:pPr algn="l" fontAlgn="b"/>
                      <a:r>
                        <a:rPr lang="en-US" sz="2000" u="none" strike="noStrike" dirty="0" err="1">
                          <a:solidFill>
                            <a:schemeClr val="tx1"/>
                          </a:solidFill>
                          <a:effectLst/>
                        </a:rPr>
                        <a:t>Tình</a:t>
                      </a:r>
                      <a:r>
                        <a:rPr lang="en-US" sz="2000" u="none" strike="noStrike" baseline="0" dirty="0">
                          <a:solidFill>
                            <a:schemeClr val="tx1"/>
                          </a:solidFill>
                          <a:effectLst/>
                        </a:rPr>
                        <a:t> </a:t>
                      </a:r>
                      <a:r>
                        <a:rPr lang="en-US" sz="2000" u="none" strike="noStrike" baseline="0" dirty="0" err="1">
                          <a:solidFill>
                            <a:schemeClr val="tx1"/>
                          </a:solidFill>
                          <a:effectLst/>
                        </a:rPr>
                        <a:t>trạng</a:t>
                      </a:r>
                      <a:r>
                        <a:rPr lang="en-US" sz="2000" u="none" strike="noStrike" baseline="0" dirty="0">
                          <a:solidFill>
                            <a:schemeClr val="tx1"/>
                          </a:solidFill>
                          <a:effectLst/>
                        </a:rPr>
                        <a:t> HIV</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305277">
                <a:tc>
                  <a:txBody>
                    <a:bodyPr/>
                    <a:lstStyle/>
                    <a:p>
                      <a:pPr algn="l" fontAlgn="b"/>
                      <a:endParaRPr lang="en-US" sz="2000" b="0" i="0" u="none" strike="noStrike">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u="none" strike="noStrike" dirty="0">
                          <a:solidFill>
                            <a:schemeClr val="tx1"/>
                          </a:solidFill>
                          <a:effectLst/>
                        </a:rPr>
                        <a:t>HIV-</a:t>
                      </a:r>
                      <a:r>
                        <a:rPr lang="en-US" sz="2000" u="none" strike="noStrike" dirty="0" err="1">
                          <a:solidFill>
                            <a:schemeClr val="tx1"/>
                          </a:solidFill>
                          <a:effectLst/>
                        </a:rPr>
                        <a:t>Dương</a:t>
                      </a:r>
                      <a:r>
                        <a:rPr lang="en-US" sz="2000" u="none" strike="noStrike" baseline="0" dirty="0">
                          <a:solidFill>
                            <a:schemeClr val="tx1"/>
                          </a:solidFill>
                          <a:effectLst/>
                        </a:rPr>
                        <a:t> </a:t>
                      </a:r>
                      <a:r>
                        <a:rPr lang="en-US" sz="2000" u="none" strike="noStrike" baseline="0" dirty="0" err="1">
                          <a:solidFill>
                            <a:schemeClr val="tx1"/>
                          </a:solidFill>
                          <a:effectLst/>
                        </a:rPr>
                        <a:t>tính</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168 (58.7%)</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305277">
                <a:tc>
                  <a:txBody>
                    <a:bodyPr/>
                    <a:lstStyle/>
                    <a:p>
                      <a:pPr algn="l" fontAlgn="b"/>
                      <a:endParaRPr lang="en-US" sz="2000" b="0" i="0" u="none" strike="noStrike">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2000" u="none" strike="noStrike" dirty="0">
                          <a:solidFill>
                            <a:schemeClr val="tx1"/>
                          </a:solidFill>
                          <a:effectLst/>
                        </a:rPr>
                        <a:t>HIV-</a:t>
                      </a:r>
                      <a:r>
                        <a:rPr lang="en-US" sz="2000" u="none" strike="noStrike" dirty="0" err="1">
                          <a:solidFill>
                            <a:schemeClr val="tx1"/>
                          </a:solidFill>
                          <a:effectLst/>
                        </a:rPr>
                        <a:t>Âm</a:t>
                      </a:r>
                      <a:r>
                        <a:rPr lang="en-US" sz="2000" u="none" strike="noStrike" baseline="0" dirty="0">
                          <a:solidFill>
                            <a:schemeClr val="tx1"/>
                          </a:solidFill>
                          <a:effectLst/>
                        </a:rPr>
                        <a:t> </a:t>
                      </a:r>
                      <a:r>
                        <a:rPr lang="en-US" sz="2000" u="none" strike="noStrike" baseline="0" dirty="0" err="1">
                          <a:solidFill>
                            <a:schemeClr val="tx1"/>
                          </a:solidFill>
                          <a:effectLst/>
                        </a:rPr>
                        <a:t>tính</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118 (41.3%)</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bl>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73025" y="146050"/>
            <a:ext cx="90106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bg1"/>
                </a:solidFill>
                <a:latin typeface="Arial" panose="020B0604020202020204" pitchFamily="34" charset="0"/>
              </a:defRPr>
            </a:lvl1pPr>
            <a:lvl2pPr marL="742950" indent="-285750" eaLnBrk="0" hangingPunct="0">
              <a:spcBef>
                <a:spcPct val="20000"/>
              </a:spcBef>
              <a:buChar char="–"/>
              <a:defRPr sz="2800">
                <a:solidFill>
                  <a:schemeClr val="bg1"/>
                </a:solidFill>
                <a:latin typeface="Arial" panose="020B0604020202020204" pitchFamily="34" charset="0"/>
              </a:defRPr>
            </a:lvl2pPr>
            <a:lvl3pPr marL="1143000" indent="-228600" eaLnBrk="0" hangingPunct="0">
              <a:spcBef>
                <a:spcPct val="20000"/>
              </a:spcBef>
              <a:buChar char="•"/>
              <a:defRPr sz="2400">
                <a:solidFill>
                  <a:schemeClr val="bg1"/>
                </a:solidFill>
                <a:latin typeface="Arial" panose="020B0604020202020204" pitchFamily="34" charset="0"/>
              </a:defRPr>
            </a:lvl3pPr>
            <a:lvl4pPr marL="1600200" indent="-228600" eaLnBrk="0" hangingPunct="0">
              <a:spcBef>
                <a:spcPct val="20000"/>
              </a:spcBef>
              <a:buChar char="–"/>
              <a:defRPr sz="2000">
                <a:solidFill>
                  <a:schemeClr val="bg1"/>
                </a:solidFill>
                <a:latin typeface="Arial" panose="020B0604020202020204" pitchFamily="34" charset="0"/>
              </a:defRPr>
            </a:lvl4pPr>
            <a:lvl5pPr marL="2057400" indent="-228600" eaLnBrk="0" hangingPunct="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defRPr/>
            </a:pP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Đặc</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điểm</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nhân</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khẩu</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học</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của</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người</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tham</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gia</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nghiên</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cứu</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tiếp</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 </a:t>
            </a:r>
            <a:r>
              <a:rPr lang="en-US" altLang="en-US" b="1" dirty="0" err="1">
                <a:solidFill>
                  <a:srgbClr val="000000"/>
                </a:solidFill>
                <a:effectLst>
                  <a:outerShdw blurRad="38100" dist="38100" dir="2700000" algn="tl">
                    <a:srgbClr val="000000">
                      <a:alpha val="43137"/>
                    </a:srgbClr>
                  </a:outerShdw>
                </a:effectLst>
                <a:cs typeface="Arial" panose="020B0604020202020204" pitchFamily="34" charset="0"/>
              </a:rPr>
              <a:t>theo</a:t>
            </a:r>
            <a:r>
              <a:rPr lang="en-US" altLang="en-US" b="1" dirty="0">
                <a:solidFill>
                  <a:srgbClr val="000000"/>
                </a:solidFill>
                <a:effectLst>
                  <a:outerShdw blurRad="38100" dist="38100" dir="2700000" algn="tl">
                    <a:srgbClr val="000000">
                      <a:alpha val="43137"/>
                    </a:srgbClr>
                  </a:outerShdw>
                </a:effectLst>
                <a:cs typeface="Arial" panose="020B0604020202020204" pitchFamily="34" charset="0"/>
              </a:rPr>
              <a:t>)</a:t>
            </a:r>
          </a:p>
        </p:txBody>
      </p:sp>
      <p:graphicFrame>
        <p:nvGraphicFramePr>
          <p:cNvPr id="3" name="Table 2"/>
          <p:cNvGraphicFramePr>
            <a:graphicFrameLocks noGrp="1"/>
          </p:cNvGraphicFramePr>
          <p:nvPr/>
        </p:nvGraphicFramePr>
        <p:xfrm>
          <a:off x="736600" y="1263015"/>
          <a:ext cx="8106410" cy="4086225"/>
        </p:xfrm>
        <a:graphic>
          <a:graphicData uri="http://schemas.openxmlformats.org/drawingml/2006/table">
            <a:tbl>
              <a:tblPr>
                <a:tableStyleId>{5C22544A-7EE6-4342-B048-85BDC9FD1C3A}</a:tableStyleId>
              </a:tblPr>
              <a:tblGrid>
                <a:gridCol w="2441575">
                  <a:extLst>
                    <a:ext uri="{9D8B030D-6E8A-4147-A177-3AD203B41FA5}">
                      <a16:colId xmlns:a16="http://schemas.microsoft.com/office/drawing/2014/main" val="20000"/>
                    </a:ext>
                  </a:extLst>
                </a:gridCol>
                <a:gridCol w="219710">
                  <a:extLst>
                    <a:ext uri="{9D8B030D-6E8A-4147-A177-3AD203B41FA5}">
                      <a16:colId xmlns:a16="http://schemas.microsoft.com/office/drawing/2014/main" val="20001"/>
                    </a:ext>
                  </a:extLst>
                </a:gridCol>
                <a:gridCol w="3574415">
                  <a:extLst>
                    <a:ext uri="{9D8B030D-6E8A-4147-A177-3AD203B41FA5}">
                      <a16:colId xmlns:a16="http://schemas.microsoft.com/office/drawing/2014/main" val="20002"/>
                    </a:ext>
                  </a:extLst>
                </a:gridCol>
                <a:gridCol w="1870710">
                  <a:extLst>
                    <a:ext uri="{9D8B030D-6E8A-4147-A177-3AD203B41FA5}">
                      <a16:colId xmlns:a16="http://schemas.microsoft.com/office/drawing/2014/main" val="20003"/>
                    </a:ext>
                  </a:extLst>
                </a:gridCol>
              </a:tblGrid>
              <a:tr h="256429">
                <a:tc gridSpan="2">
                  <a:txBody>
                    <a:bodyPr/>
                    <a:lstStyle/>
                    <a:p>
                      <a:pPr algn="l" fontAlgn="b"/>
                      <a:r>
                        <a:rPr lang="en-US" sz="2000" b="1" i="0" u="none" strike="noStrike" dirty="0" err="1">
                          <a:solidFill>
                            <a:schemeClr val="tx1"/>
                          </a:solidFill>
                          <a:effectLst/>
                          <a:latin typeface="+mn-lt"/>
                        </a:rPr>
                        <a:t>Biến</a:t>
                      </a:r>
                      <a:endParaRPr lang="en-US" sz="2000" b="1"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a:tc>
                <a:tc>
                  <a:txBody>
                    <a:bodyPr/>
                    <a:lstStyle/>
                    <a:p>
                      <a:pPr algn="l" fontAlgn="b"/>
                      <a:r>
                        <a:rPr lang="en-US" sz="2000" u="none" strike="noStrike" dirty="0">
                          <a:solidFill>
                            <a:schemeClr val="tx1"/>
                          </a:solidFill>
                          <a:effectLst/>
                        </a:rPr>
                        <a:t> </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b="1" u="none" strike="noStrike" dirty="0">
                          <a:solidFill>
                            <a:schemeClr val="tx1"/>
                          </a:solidFill>
                          <a:effectLst/>
                        </a:rPr>
                        <a:t>n (%)</a:t>
                      </a:r>
                      <a:endParaRPr lang="en-US" sz="2000" b="1"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14325">
                <a:tc gridSpan="3">
                  <a:txBody>
                    <a:bodyPr/>
                    <a:lstStyle/>
                    <a:p>
                      <a:pPr algn="l" fontAlgn="b"/>
                      <a:r>
                        <a:rPr lang="en-US" sz="2000" u="none" strike="noStrike" dirty="0" err="1">
                          <a:solidFill>
                            <a:schemeClr val="tx1"/>
                          </a:solidFill>
                          <a:effectLst/>
                        </a:rPr>
                        <a:t>Trình</a:t>
                      </a:r>
                      <a:r>
                        <a:rPr lang="en-US" sz="2000" u="none" strike="noStrike" baseline="0" dirty="0">
                          <a:solidFill>
                            <a:schemeClr val="tx1"/>
                          </a:solidFill>
                          <a:effectLst/>
                        </a:rPr>
                        <a:t> </a:t>
                      </a:r>
                      <a:r>
                        <a:rPr lang="en-US" sz="2000" u="none" strike="noStrike" baseline="0" dirty="0" err="1">
                          <a:solidFill>
                            <a:schemeClr val="tx1"/>
                          </a:solidFill>
                          <a:effectLst/>
                        </a:rPr>
                        <a:t>độ</a:t>
                      </a:r>
                      <a:r>
                        <a:rPr lang="en-US" sz="2000" u="none" strike="noStrike" baseline="0" dirty="0">
                          <a:solidFill>
                            <a:schemeClr val="tx1"/>
                          </a:solidFill>
                          <a:effectLst/>
                        </a:rPr>
                        <a:t> </a:t>
                      </a:r>
                      <a:r>
                        <a:rPr lang="en-US" sz="2000" u="none" strike="noStrike" baseline="0" dirty="0" err="1">
                          <a:solidFill>
                            <a:schemeClr val="tx1"/>
                          </a:solidFill>
                          <a:effectLst/>
                        </a:rPr>
                        <a:t>học</a:t>
                      </a:r>
                      <a:r>
                        <a:rPr lang="en-US" sz="2000" u="none" strike="noStrike" baseline="0" dirty="0">
                          <a:solidFill>
                            <a:schemeClr val="tx1"/>
                          </a:solidFill>
                          <a:effectLst/>
                        </a:rPr>
                        <a:t> </a:t>
                      </a:r>
                      <a:r>
                        <a:rPr lang="en-US" sz="2000" u="none" strike="noStrike" baseline="0" dirty="0" err="1">
                          <a:solidFill>
                            <a:schemeClr val="tx1"/>
                          </a:solidFill>
                          <a:effectLst/>
                        </a:rPr>
                        <a:t>vấn</a:t>
                      </a:r>
                      <a:r>
                        <a:rPr lang="en-US" sz="2000" u="none" strike="noStrike" baseline="0" dirty="0">
                          <a:solidFill>
                            <a:schemeClr val="tx1"/>
                          </a:solidFill>
                          <a:effectLst/>
                        </a:rPr>
                        <a:t> </a:t>
                      </a:r>
                      <a:r>
                        <a:rPr lang="en-US" sz="2000" u="none" strike="noStrike" dirty="0">
                          <a:solidFill>
                            <a:schemeClr val="tx1"/>
                          </a:solidFill>
                          <a:effectLst/>
                        </a:rPr>
                        <a:t>(n=282)</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US" sz="2000" b="0" i="0" u="none" strike="noStrike">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53328">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u="none" strike="noStrike" dirty="0">
                          <a:solidFill>
                            <a:schemeClr val="tx1"/>
                          </a:solidFill>
                          <a:effectLst/>
                        </a:rPr>
                        <a:t>Dưới trung học</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50 (17.7%)</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53328">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u="none" strike="noStrike" dirty="0">
                          <a:solidFill>
                            <a:schemeClr val="tx1"/>
                          </a:solidFill>
                          <a:effectLst/>
                        </a:rPr>
                        <a:t>Trung học</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86 (30.5%)</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56429">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dirty="0">
                          <a:solidFill>
                            <a:schemeClr val="tx1"/>
                          </a:solidFill>
                          <a:effectLst/>
                          <a:sym typeface="+mn-ea"/>
                        </a:rPr>
                        <a:t>Học đại học/ trường nghề</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93 (33.0%)</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56429">
                <a:tc>
                  <a:txBody>
                    <a:bodyPr/>
                    <a:lstStyle/>
                    <a:p>
                      <a:pPr algn="l" fontAlgn="b"/>
                      <a:r>
                        <a:rPr lang="en-US" sz="2000" u="none" strike="noStrike" dirty="0">
                          <a:solidFill>
                            <a:schemeClr val="tx1"/>
                          </a:solidFill>
                          <a:effectLst/>
                        </a:rPr>
                        <a:t> </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u="none" strike="noStrike" dirty="0">
                          <a:solidFill>
                            <a:schemeClr val="tx1"/>
                          </a:solidFill>
                          <a:effectLst/>
                        </a:rPr>
                        <a:t>Tốt nghiệp đại học/ trường nghề</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53 (18.8%)</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05270">
                <a:tc>
                  <a:txBody>
                    <a:bodyPr/>
                    <a:lstStyle/>
                    <a:p>
                      <a:pPr algn="l" fontAlgn="b"/>
                      <a:r>
                        <a:rPr lang="en-US" sz="2000" u="none" strike="noStrike" dirty="0" err="1">
                          <a:solidFill>
                            <a:schemeClr val="tx1"/>
                          </a:solidFill>
                          <a:effectLst/>
                        </a:rPr>
                        <a:t>Tình</a:t>
                      </a:r>
                      <a:r>
                        <a:rPr lang="en-US" sz="2000" u="none" strike="noStrike" baseline="0" dirty="0">
                          <a:solidFill>
                            <a:schemeClr val="tx1"/>
                          </a:solidFill>
                          <a:effectLst/>
                        </a:rPr>
                        <a:t> </a:t>
                      </a:r>
                      <a:r>
                        <a:rPr lang="en-US" sz="2000" u="none" strike="noStrike" baseline="0" dirty="0" err="1">
                          <a:solidFill>
                            <a:schemeClr val="tx1"/>
                          </a:solidFill>
                          <a:effectLst/>
                        </a:rPr>
                        <a:t>trạng</a:t>
                      </a:r>
                      <a:r>
                        <a:rPr lang="en-US" sz="2000" u="none" strike="noStrike" baseline="0" dirty="0">
                          <a:solidFill>
                            <a:schemeClr val="tx1"/>
                          </a:solidFill>
                          <a:effectLst/>
                        </a:rPr>
                        <a:t> </a:t>
                      </a:r>
                      <a:r>
                        <a:rPr lang="en-US" sz="2000" u="none" strike="noStrike" baseline="0" dirty="0" err="1">
                          <a:solidFill>
                            <a:schemeClr val="tx1"/>
                          </a:solidFill>
                          <a:effectLst/>
                        </a:rPr>
                        <a:t>nhà</a:t>
                      </a:r>
                      <a:r>
                        <a:rPr lang="en-US" sz="2000" u="none" strike="noStrike" baseline="0" dirty="0">
                          <a:solidFill>
                            <a:schemeClr val="tx1"/>
                          </a:solidFill>
                          <a:effectLst/>
                        </a:rPr>
                        <a:t> </a:t>
                      </a:r>
                      <a:r>
                        <a:rPr lang="en-US" sz="2000" u="none" strike="noStrike" baseline="0" dirty="0" err="1">
                          <a:solidFill>
                            <a:schemeClr val="tx1"/>
                          </a:solidFill>
                          <a:effectLst/>
                        </a:rPr>
                        <a:t>cửa</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endParaRPr lang="en-US"/>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05270">
                <a:tc>
                  <a:txBody>
                    <a:bodyPr/>
                    <a:lstStyle/>
                    <a:p>
                      <a:pPr algn="l" fontAlgn="b"/>
                      <a:r>
                        <a:rPr lang="en-US" sz="2000" u="none" strike="noStrike" dirty="0">
                          <a:solidFill>
                            <a:schemeClr val="tx1"/>
                          </a:solidFill>
                          <a:effectLst/>
                        </a:rPr>
                        <a:t> </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b="0" i="0" u="none" strike="noStrike" dirty="0">
                          <a:solidFill>
                            <a:schemeClr val="tx1"/>
                          </a:solidFill>
                          <a:effectLst/>
                          <a:latin typeface="+mn-lt"/>
                        </a:rPr>
                        <a:t>Ở</a:t>
                      </a:r>
                      <a:r>
                        <a:rPr lang="en-US" sz="2000" b="0" i="0" u="none" strike="noStrike" baseline="0" dirty="0">
                          <a:solidFill>
                            <a:schemeClr val="tx1"/>
                          </a:solidFill>
                          <a:effectLst/>
                          <a:latin typeface="+mn-lt"/>
                        </a:rPr>
                        <a:t> </a:t>
                      </a:r>
                      <a:r>
                        <a:rPr lang="en-US" sz="2000" b="0" i="0" u="none" strike="noStrike" baseline="0" dirty="0" err="1">
                          <a:solidFill>
                            <a:schemeClr val="tx1"/>
                          </a:solidFill>
                          <a:effectLst/>
                          <a:latin typeface="+mn-lt"/>
                        </a:rPr>
                        <a:t>ngoài</a:t>
                      </a:r>
                      <a:r>
                        <a:rPr lang="en-US" sz="2000" b="0" i="0" u="none" strike="noStrike" baseline="0" dirty="0">
                          <a:solidFill>
                            <a:schemeClr val="tx1"/>
                          </a:solidFill>
                          <a:effectLst/>
                          <a:latin typeface="+mn-lt"/>
                        </a:rPr>
                        <a:t> </a:t>
                      </a:r>
                      <a:r>
                        <a:rPr lang="en-US" sz="2000" b="0" i="0" u="none" strike="noStrike" baseline="0" dirty="0" err="1">
                          <a:solidFill>
                            <a:schemeClr val="tx1"/>
                          </a:solidFill>
                          <a:effectLst/>
                          <a:latin typeface="+mn-lt"/>
                        </a:rPr>
                        <a:t>đường</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42 (14.7%)</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05270">
                <a:tc>
                  <a:txBody>
                    <a:bodyPr/>
                    <a:lstStyle/>
                    <a:p>
                      <a:pPr algn="l" fontAlgn="b"/>
                      <a:endParaRPr lang="en-US" sz="2000" b="0" i="0" u="none" strike="noStrike" dirty="0">
                        <a:solidFill>
                          <a:schemeClr val="tx1"/>
                        </a:solidFill>
                        <a:effectLst/>
                        <a:latin typeface="+mn-lt"/>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b="0" i="0" u="none" strike="noStrike" dirty="0" err="1">
                          <a:solidFill>
                            <a:schemeClr val="tx1"/>
                          </a:solidFill>
                          <a:effectLst/>
                          <a:latin typeface="+mn-lt"/>
                        </a:rPr>
                        <a:t>Nhà</a:t>
                      </a:r>
                      <a:r>
                        <a:rPr lang="en-US" sz="2000" b="0" i="0" u="none" strike="noStrike" baseline="0" dirty="0">
                          <a:solidFill>
                            <a:schemeClr val="tx1"/>
                          </a:solidFill>
                          <a:effectLst/>
                          <a:latin typeface="+mn-lt"/>
                        </a:rPr>
                        <a:t> </a:t>
                      </a:r>
                      <a:r>
                        <a:rPr lang="en-US" sz="2000" b="0" i="0" u="none" strike="noStrike" baseline="0" dirty="0" err="1">
                          <a:solidFill>
                            <a:schemeClr val="tx1"/>
                          </a:solidFill>
                          <a:effectLst/>
                          <a:latin typeface="+mn-lt"/>
                        </a:rPr>
                        <a:t>tạm</a:t>
                      </a:r>
                      <a:endParaRPr lang="en-US" sz="2000" b="0" i="0" u="none" strike="noStrike" dirty="0">
                        <a:solidFill>
                          <a:schemeClr val="tx1"/>
                        </a:solidFill>
                        <a:effectLst/>
                        <a:latin typeface="+mn-lt"/>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b="0" i="0" u="none" strike="noStrike" dirty="0">
                          <a:solidFill>
                            <a:schemeClr val="tx1"/>
                          </a:solidFill>
                          <a:effectLst/>
                          <a:latin typeface="+mn-lt"/>
                        </a:rPr>
                        <a:t>78</a:t>
                      </a:r>
                      <a:r>
                        <a:rPr lang="en-US" sz="2000" b="0" i="0" u="none" strike="noStrike" baseline="0" dirty="0">
                          <a:solidFill>
                            <a:schemeClr val="tx1"/>
                          </a:solidFill>
                          <a:effectLst/>
                          <a:latin typeface="+mn-lt"/>
                        </a:rPr>
                        <a:t> (27.4%)</a:t>
                      </a:r>
                      <a:endParaRPr lang="en-US" sz="2000" b="0" i="0" u="none" strike="noStrike" dirty="0">
                        <a:solidFill>
                          <a:schemeClr val="tx1"/>
                        </a:solidFill>
                        <a:effectLst/>
                        <a:latin typeface="+mn-lt"/>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05270">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u="none" strike="noStrike" dirty="0" err="1">
                          <a:solidFill>
                            <a:schemeClr val="tx1"/>
                          </a:solidFill>
                          <a:effectLst/>
                        </a:rPr>
                        <a:t>Phòng</a:t>
                      </a:r>
                      <a:r>
                        <a:rPr lang="en-US" sz="2000" u="none" strike="noStrike" baseline="0" dirty="0">
                          <a:solidFill>
                            <a:schemeClr val="tx1"/>
                          </a:solidFill>
                          <a:effectLst/>
                        </a:rPr>
                        <a:t> </a:t>
                      </a:r>
                      <a:r>
                        <a:rPr lang="en-US" sz="2000" u="none" strike="noStrike" baseline="0" dirty="0" err="1">
                          <a:solidFill>
                            <a:schemeClr val="tx1"/>
                          </a:solidFill>
                          <a:effectLst/>
                        </a:rPr>
                        <a:t>thuê</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37 (13.0%)</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305270">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u="none" strike="noStrike" dirty="0" err="1">
                          <a:solidFill>
                            <a:schemeClr val="tx1"/>
                          </a:solidFill>
                          <a:effectLst/>
                        </a:rPr>
                        <a:t>Nhà</a:t>
                      </a:r>
                      <a:r>
                        <a:rPr lang="en-US" sz="2000" u="none" strike="noStrike" dirty="0">
                          <a:solidFill>
                            <a:schemeClr val="tx1"/>
                          </a:solidFill>
                          <a:effectLst/>
                        </a:rPr>
                        <a:t>/</a:t>
                      </a:r>
                      <a:r>
                        <a:rPr lang="en-US" sz="2000" u="none" strike="noStrike" dirty="0" err="1">
                          <a:solidFill>
                            <a:schemeClr val="tx1"/>
                          </a:solidFill>
                          <a:effectLst/>
                        </a:rPr>
                        <a:t>căn</a:t>
                      </a:r>
                      <a:r>
                        <a:rPr lang="en-US" sz="2000" u="none" strike="noStrike" baseline="0" dirty="0">
                          <a:solidFill>
                            <a:schemeClr val="tx1"/>
                          </a:solidFill>
                          <a:effectLst/>
                        </a:rPr>
                        <a:t> </a:t>
                      </a:r>
                      <a:r>
                        <a:rPr lang="en-US" sz="2000" u="none" strike="noStrike" baseline="0" dirty="0" err="1">
                          <a:solidFill>
                            <a:schemeClr val="tx1"/>
                          </a:solidFill>
                          <a:effectLst/>
                        </a:rPr>
                        <a:t>hộ</a:t>
                      </a:r>
                      <a:r>
                        <a:rPr lang="en-US" sz="2000" u="none" strike="noStrike" baseline="0" dirty="0">
                          <a:solidFill>
                            <a:schemeClr val="tx1"/>
                          </a:solidFill>
                          <a:effectLst/>
                        </a:rPr>
                        <a:t> </a:t>
                      </a:r>
                      <a:r>
                        <a:rPr lang="en-US" sz="2000" u="none" strike="noStrike" baseline="0" dirty="0" err="1">
                          <a:solidFill>
                            <a:schemeClr val="tx1"/>
                          </a:solidFill>
                          <a:effectLst/>
                        </a:rPr>
                        <a:t>thuê</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113 (39.6%)</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305270">
                <a:tc>
                  <a:txBody>
                    <a:bodyPr/>
                    <a:lstStyle/>
                    <a:p>
                      <a:pPr algn="l" fontAlgn="b"/>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b="0" i="0" u="none" strike="noStrike" dirty="0" err="1">
                          <a:solidFill>
                            <a:schemeClr val="tx1"/>
                          </a:solidFill>
                          <a:effectLst/>
                          <a:latin typeface="+mn-lt"/>
                        </a:rPr>
                        <a:t>Nhà</a:t>
                      </a:r>
                      <a:r>
                        <a:rPr lang="en-US" sz="2000" b="0" i="0" u="none" strike="noStrike" baseline="0" dirty="0">
                          <a:solidFill>
                            <a:schemeClr val="tx1"/>
                          </a:solidFill>
                          <a:effectLst/>
                          <a:latin typeface="+mn-lt"/>
                        </a:rPr>
                        <a:t> </a:t>
                      </a:r>
                      <a:r>
                        <a:rPr lang="en-US" sz="2000" b="0" i="0" u="none" strike="noStrike" baseline="0" dirty="0" err="1">
                          <a:solidFill>
                            <a:schemeClr val="tx1"/>
                          </a:solidFill>
                          <a:effectLst/>
                          <a:latin typeface="+mn-lt"/>
                        </a:rPr>
                        <a:t>riêng</a:t>
                      </a:r>
                      <a:endParaRPr lang="en-US" sz="2000" b="0" i="0" u="none" strike="noStrike" dirty="0">
                        <a:solidFill>
                          <a:schemeClr val="tx1"/>
                        </a:solidFill>
                        <a:effectLst/>
                        <a:latin typeface="+mn-lt"/>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000" b="0" i="0" u="none" strike="noStrike" dirty="0">
                          <a:solidFill>
                            <a:schemeClr val="tx1"/>
                          </a:solidFill>
                          <a:effectLst/>
                          <a:latin typeface="+mn-lt"/>
                        </a:rPr>
                        <a:t>11 (3.9%)</a:t>
                      </a: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05270">
                <a:tc>
                  <a:txBody>
                    <a:bodyPr/>
                    <a:lstStyle/>
                    <a:p>
                      <a:pPr algn="l" fontAlgn="b"/>
                      <a:endParaRPr lang="en-US" sz="2000" b="0" i="0" u="none" strike="noStrike" dirty="0">
                        <a:solidFill>
                          <a:schemeClr val="tx1"/>
                        </a:solidFill>
                        <a:effectLst/>
                        <a:latin typeface="+mn-lt"/>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fontAlgn="b"/>
                      <a:r>
                        <a:rPr lang="en-US" sz="2000" u="none" strike="noStrike" dirty="0" err="1">
                          <a:solidFill>
                            <a:schemeClr val="tx1"/>
                          </a:solidFill>
                          <a:effectLst/>
                        </a:rPr>
                        <a:t>Khác</a:t>
                      </a:r>
                      <a:endParaRPr lang="en-US" sz="2000" b="0" i="0" u="none" strike="noStrike" dirty="0">
                        <a:solidFill>
                          <a:schemeClr val="tx1"/>
                        </a:solidFill>
                        <a:effectLst/>
                        <a:latin typeface="Times New Roman" panose="02020603050405020304"/>
                      </a:endParaRPr>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vi-VN"/>
                    </a:p>
                  </a:txBody>
                  <a:tcPr marL="9524" marR="9524"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2000" u="none" strike="noStrike" dirty="0">
                          <a:solidFill>
                            <a:schemeClr val="tx1"/>
                          </a:solidFill>
                          <a:effectLst/>
                        </a:rPr>
                        <a:t>4 (1.4%)</a:t>
                      </a:r>
                      <a:endParaRPr lang="en-US" sz="2000" b="0" i="0" u="none" strike="noStrike" dirty="0">
                        <a:solidFill>
                          <a:schemeClr val="tx1"/>
                        </a:solidFill>
                        <a:effectLst/>
                        <a:latin typeface="Times New Roman" panose="02020603050405020304"/>
                      </a:endParaRPr>
                    </a:p>
                  </a:txBody>
                  <a:tcPr marL="9524" marR="9524"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bl>
          </a:graphicData>
        </a:graphic>
      </p:graphicFrame>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0699" y="0"/>
            <a:ext cx="8304645" cy="1470025"/>
          </a:xfrm>
        </p:spPr>
        <p:txBody>
          <a:bodyPr/>
          <a:lstStyle/>
          <a:p>
            <a:pPr>
              <a:defRPr/>
            </a:pPr>
            <a:r>
              <a:rPr lang="en-US" sz="2800" b="1" dirty="0" err="1">
                <a:solidFill>
                  <a:schemeClr val="tx1"/>
                </a:solidFill>
                <a:effectLst>
                  <a:outerShdw blurRad="38100" dist="38100" dir="2700000" algn="tl">
                    <a:srgbClr val="000000">
                      <a:alpha val="43137"/>
                    </a:srgbClr>
                  </a:outerShdw>
                </a:effectLst>
              </a:rPr>
              <a:t>Mức độ giảm</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hành</a:t>
            </a:r>
            <a:r>
              <a:rPr lang="en-US" sz="2800" b="1" dirty="0">
                <a:solidFill>
                  <a:schemeClr val="tx1"/>
                </a:solidFill>
                <a:effectLst>
                  <a:outerShdw blurRad="38100" dist="38100" dir="2700000" algn="tl">
                    <a:srgbClr val="000000">
                      <a:alpha val="43137"/>
                    </a:srgbClr>
                  </a:outerShdw>
                </a:effectLst>
              </a:rPr>
              <a:t> vi </a:t>
            </a:r>
            <a:r>
              <a:rPr lang="en-US" sz="2800" b="1" dirty="0" err="1">
                <a:solidFill>
                  <a:schemeClr val="tx1"/>
                </a:solidFill>
                <a:effectLst>
                  <a:outerShdw blurRad="38100" dist="38100" dir="2700000" algn="tl">
                    <a:srgbClr val="000000">
                      <a:alpha val="43137"/>
                    </a:srgbClr>
                  </a:outerShdw>
                </a:effectLst>
              </a:rPr>
              <a:t>tình</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dục</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nguy</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cơ</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nhiễm</a:t>
            </a:r>
            <a:r>
              <a:rPr lang="en-US" sz="2800" b="1" dirty="0">
                <a:solidFill>
                  <a:schemeClr val="tx1"/>
                </a:solidFill>
                <a:effectLst>
                  <a:outerShdw blurRad="38100" dist="38100" dir="2700000" algn="tl">
                    <a:srgbClr val="000000">
                      <a:alpha val="43137"/>
                    </a:srgbClr>
                  </a:outerShdw>
                </a:effectLst>
              </a:rPr>
              <a:t> HIV </a:t>
            </a:r>
            <a:r>
              <a:rPr lang="en-US" sz="2800" b="1" dirty="0" err="1">
                <a:solidFill>
                  <a:schemeClr val="tx1"/>
                </a:solidFill>
                <a:effectLst>
                  <a:outerShdw blurRad="38100" dist="38100" dir="2700000" algn="tl">
                    <a:srgbClr val="000000">
                      <a:alpha val="43137"/>
                    </a:srgbClr>
                  </a:outerShdw>
                </a:effectLst>
              </a:rPr>
              <a:t>theo</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nhánh</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nghiên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cứu</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và</a:t>
            </a:r>
            <a:r>
              <a:rPr lang="en-US" sz="2800" b="1" dirty="0">
                <a:solidFill>
                  <a:schemeClr val="tx1"/>
                </a:solidFill>
                <a:effectLst>
                  <a:outerShdw blurRad="38100" dist="38100" dir="2700000" algn="tl">
                    <a:srgbClr val="000000">
                      <a:alpha val="43137"/>
                    </a:srgbClr>
                  </a:outerShdw>
                </a:effectLst>
              </a:rPr>
              <a:t> l</a:t>
            </a:r>
            <a:r>
              <a:rPr lang="en-US" sz="2800" b="1" dirty="0" err="1">
                <a:solidFill>
                  <a:schemeClr val="tx1"/>
                </a:solidFill>
                <a:effectLst>
                  <a:outerShdw blurRad="38100" dist="38100" dir="2700000" algn="tl">
                    <a:srgbClr val="000000">
                      <a:alpha val="43137"/>
                    </a:srgbClr>
                  </a:outerShdw>
                </a:effectLst>
              </a:rPr>
              <a:t>oại</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bạn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tình</a:t>
            </a:r>
            <a:endParaRPr lang="en-US" sz="2800" b="1" dirty="0">
              <a:solidFill>
                <a:schemeClr val="tx1"/>
              </a:solidFill>
              <a:effectLst>
                <a:outerShdw blurRad="38100" dist="38100" dir="2700000" algn="tl">
                  <a:srgbClr val="000000">
                    <a:alpha val="43137"/>
                  </a:srgbClr>
                </a:outerShdw>
              </a:effectLst>
            </a:endParaRPr>
          </a:p>
        </p:txBody>
      </p:sp>
      <p:pic>
        <p:nvPicPr>
          <p:cNvPr id="5120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075" y="1154113"/>
            <a:ext cx="7367588" cy="570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Nội</a:t>
            </a:r>
            <a:r>
              <a:rPr lang="en-US" sz="3200" b="1" dirty="0">
                <a:solidFill>
                  <a:schemeClr val="tx1"/>
                </a:solidFill>
                <a:effectLst>
                  <a:outerShdw blurRad="38100" dist="38100" dir="2700000" algn="tl">
                    <a:srgbClr val="000000">
                      <a:alpha val="43137"/>
                    </a:srgbClr>
                  </a:outerShdw>
                </a:effectLst>
              </a:rPr>
              <a:t> dung </a:t>
            </a:r>
            <a:r>
              <a:rPr lang="en-US" sz="3200" b="1" dirty="0" err="1">
                <a:solidFill>
                  <a:schemeClr val="tx1"/>
                </a:solidFill>
                <a:effectLst>
                  <a:outerShdw blurRad="38100" dist="38100" dir="2700000" algn="tl">
                    <a:srgbClr val="000000">
                      <a:alpha val="43137"/>
                    </a:srgbClr>
                  </a:outerShdw>
                </a:effectLst>
              </a:rPr>
              <a:t>trình</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bày</a:t>
            </a:r>
            <a:endParaRPr lang="en-US" sz="3200" b="1" dirty="0">
              <a:solidFill>
                <a:schemeClr val="tx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80975" y="1227455"/>
            <a:ext cx="8773160" cy="4525645"/>
          </a:xfrm>
        </p:spPr>
        <p:txBody>
          <a:bodyPr/>
          <a:lstStyle/>
          <a:p>
            <a:pPr marL="457200" indent="-457200" eaLnBrk="1" hangingPunct="1">
              <a:spcBef>
                <a:spcPct val="0"/>
              </a:spcBef>
              <a:buFont typeface="Wingdings" panose="05000000000000000000" pitchFamily="2" charset="2"/>
              <a:buChar char="Ø"/>
              <a:defRPr/>
            </a:pPr>
            <a:r>
              <a:rPr lang="en-US" sz="2400" dirty="0" err="1">
                <a:solidFill>
                  <a:schemeClr val="tx1"/>
                </a:solidFill>
              </a:rPr>
              <a:t>Vấn</a:t>
            </a:r>
            <a:r>
              <a:rPr lang="en-US" sz="2400" dirty="0">
                <a:solidFill>
                  <a:schemeClr val="tx1"/>
                </a:solidFill>
              </a:rPr>
              <a:t> </a:t>
            </a:r>
            <a:r>
              <a:rPr lang="en-US" sz="2400" dirty="0" err="1">
                <a:solidFill>
                  <a:schemeClr val="tx1"/>
                </a:solidFill>
              </a:rPr>
              <a:t>đề</a:t>
            </a:r>
            <a:r>
              <a:rPr lang="en-US" sz="2400" dirty="0">
                <a:solidFill>
                  <a:schemeClr val="tx1"/>
                </a:solidFill>
              </a:rPr>
              <a:t> </a:t>
            </a:r>
            <a:r>
              <a:rPr lang="en-US" sz="2400" dirty="0" err="1">
                <a:solidFill>
                  <a:schemeClr val="tx1"/>
                </a:solidFill>
              </a:rPr>
              <a:t>và</a:t>
            </a:r>
            <a:r>
              <a:rPr lang="en-US" sz="2400" dirty="0">
                <a:solidFill>
                  <a:schemeClr val="tx1"/>
                </a:solidFill>
              </a:rPr>
              <a:t> </a:t>
            </a:r>
            <a:r>
              <a:rPr lang="en-US" sz="2400" dirty="0" err="1">
                <a:solidFill>
                  <a:schemeClr val="tx1"/>
                </a:solidFill>
              </a:rPr>
              <a:t>cách</a:t>
            </a:r>
            <a:r>
              <a:rPr lang="en-US" sz="2400" dirty="0">
                <a:solidFill>
                  <a:schemeClr val="tx1"/>
                </a:solidFill>
              </a:rPr>
              <a:t> can </a:t>
            </a:r>
            <a:r>
              <a:rPr lang="en-US" sz="2400" dirty="0" err="1">
                <a:solidFill>
                  <a:schemeClr val="tx1"/>
                </a:solidFill>
              </a:rPr>
              <a:t>thiệp</a:t>
            </a:r>
            <a:r>
              <a:rPr lang="en-US" sz="2400" dirty="0">
                <a:solidFill>
                  <a:schemeClr val="tx1"/>
                </a:solidFill>
              </a:rPr>
              <a:t> bằng </a:t>
            </a:r>
            <a:r>
              <a:rPr lang="en-US" sz="2400" dirty="0" err="1">
                <a:solidFill>
                  <a:schemeClr val="tx1"/>
                </a:solidFill>
              </a:rPr>
              <a:t>công</a:t>
            </a:r>
            <a:r>
              <a:rPr lang="en-US" sz="2400" dirty="0">
                <a:solidFill>
                  <a:schemeClr val="tx1"/>
                </a:solidFill>
              </a:rPr>
              <a:t> </a:t>
            </a:r>
            <a:r>
              <a:rPr lang="en-US" sz="2400" dirty="0" err="1">
                <a:solidFill>
                  <a:schemeClr val="tx1"/>
                </a:solidFill>
              </a:rPr>
              <a:t>nghệ</a:t>
            </a:r>
            <a:r>
              <a:rPr lang="en-US" sz="2400" dirty="0">
                <a:solidFill>
                  <a:schemeClr val="tx1"/>
                </a:solidFill>
              </a:rPr>
              <a:t> </a:t>
            </a:r>
            <a:r>
              <a:rPr lang="en-US" sz="2400" dirty="0" err="1">
                <a:solidFill>
                  <a:schemeClr val="tx1"/>
                </a:solidFill>
              </a:rPr>
              <a:t>giải</a:t>
            </a:r>
            <a:r>
              <a:rPr lang="en-US" sz="2400" dirty="0">
                <a:solidFill>
                  <a:schemeClr val="tx1"/>
                </a:solidFill>
              </a:rPr>
              <a:t> </a:t>
            </a:r>
            <a:r>
              <a:rPr lang="en-US" sz="2400" dirty="0" err="1">
                <a:solidFill>
                  <a:schemeClr val="tx1"/>
                </a:solidFill>
              </a:rPr>
              <a:t>quyết</a:t>
            </a:r>
            <a:r>
              <a:rPr lang="en-US" sz="2400" dirty="0">
                <a:solidFill>
                  <a:schemeClr val="tx1"/>
                </a:solidFill>
              </a:rPr>
              <a:t> </a:t>
            </a:r>
            <a:r>
              <a:rPr lang="en-US" sz="2400" dirty="0" err="1">
                <a:solidFill>
                  <a:schemeClr val="tx1"/>
                </a:solidFill>
              </a:rPr>
              <a:t>vấn</a:t>
            </a:r>
            <a:r>
              <a:rPr lang="en-US" sz="2400" dirty="0">
                <a:solidFill>
                  <a:schemeClr val="tx1"/>
                </a:solidFill>
              </a:rPr>
              <a:t> </a:t>
            </a:r>
            <a:r>
              <a:rPr lang="en-US" sz="2400" dirty="0" err="1">
                <a:solidFill>
                  <a:schemeClr val="tx1"/>
                </a:solidFill>
              </a:rPr>
              <a:t>đề</a:t>
            </a:r>
            <a:endParaRPr lang="en-US" sz="2400" dirty="0">
              <a:solidFill>
                <a:schemeClr val="tx1"/>
              </a:solidFill>
            </a:endParaRPr>
          </a:p>
          <a:p>
            <a:pPr marL="457200" indent="-457200" eaLnBrk="1" hangingPunct="1">
              <a:spcBef>
                <a:spcPct val="0"/>
              </a:spcBef>
              <a:buFont typeface="Wingdings" panose="05000000000000000000" pitchFamily="2" charset="2"/>
              <a:buChar char="Ø"/>
              <a:defRPr/>
            </a:pPr>
            <a:endParaRPr lang="en-US" sz="2400" dirty="0">
              <a:solidFill>
                <a:schemeClr val="tx1"/>
              </a:solidFill>
            </a:endParaRPr>
          </a:p>
          <a:p>
            <a:pPr marL="457200" indent="-457200" eaLnBrk="1" hangingPunct="1">
              <a:spcBef>
                <a:spcPct val="0"/>
              </a:spcBef>
              <a:buFont typeface="Wingdings" panose="05000000000000000000" pitchFamily="2" charset="2"/>
              <a:buChar char="Ø"/>
              <a:defRPr/>
            </a:pPr>
            <a:r>
              <a:rPr lang="en-US" sz="2400" dirty="0" err="1">
                <a:solidFill>
                  <a:schemeClr val="tx1"/>
                </a:solidFill>
              </a:rPr>
              <a:t>Nghiên</a:t>
            </a:r>
            <a:r>
              <a:rPr lang="en-US" sz="2400" dirty="0">
                <a:solidFill>
                  <a:schemeClr val="tx1"/>
                </a:solidFill>
              </a:rPr>
              <a:t> </a:t>
            </a:r>
            <a:r>
              <a:rPr lang="en-US" sz="2400" dirty="0" err="1">
                <a:solidFill>
                  <a:schemeClr val="tx1"/>
                </a:solidFill>
              </a:rPr>
              <a:t>cứu</a:t>
            </a:r>
            <a:r>
              <a:rPr lang="en-US" sz="2400" dirty="0">
                <a:solidFill>
                  <a:schemeClr val="tx1"/>
                </a:solidFill>
              </a:rPr>
              <a:t> 1: 	</a:t>
            </a:r>
            <a:r>
              <a:rPr lang="en-US" sz="2400" dirty="0" err="1">
                <a:solidFill>
                  <a:schemeClr val="tx1"/>
                </a:solidFill>
              </a:rPr>
              <a:t>Pha</a:t>
            </a:r>
            <a:r>
              <a:rPr lang="en-US" sz="2400" dirty="0">
                <a:solidFill>
                  <a:schemeClr val="tx1"/>
                </a:solidFill>
              </a:rPr>
              <a:t> II, </a:t>
            </a:r>
            <a:r>
              <a:rPr lang="en-US" sz="2400" dirty="0" err="1">
                <a:solidFill>
                  <a:schemeClr val="tx1"/>
                </a:solidFill>
              </a:rPr>
              <a:t>Nghiên</a:t>
            </a:r>
            <a:r>
              <a:rPr lang="en-US" sz="2400" dirty="0">
                <a:solidFill>
                  <a:schemeClr val="tx1"/>
                </a:solidFill>
              </a:rPr>
              <a:t> </a:t>
            </a:r>
            <a:r>
              <a:rPr lang="en-US" sz="2400" dirty="0" err="1">
                <a:solidFill>
                  <a:schemeClr val="tx1"/>
                </a:solidFill>
              </a:rPr>
              <a:t>cứu</a:t>
            </a:r>
            <a:r>
              <a:rPr lang="en-US" sz="2400" dirty="0">
                <a:solidFill>
                  <a:schemeClr val="tx1"/>
                </a:solidFill>
              </a:rPr>
              <a:t> RCT </a:t>
            </a:r>
            <a:r>
              <a:rPr lang="en-US" sz="2400" dirty="0" err="1">
                <a:solidFill>
                  <a:srgbClr val="FF0000"/>
                </a:solidFill>
              </a:rPr>
              <a:t>Sử</a:t>
            </a:r>
            <a:r>
              <a:rPr lang="en-US" sz="2400" dirty="0">
                <a:solidFill>
                  <a:srgbClr val="FF0000"/>
                </a:solidFill>
              </a:rPr>
              <a:t> </a:t>
            </a:r>
            <a:r>
              <a:rPr lang="en-US" sz="2400" dirty="0" err="1">
                <a:solidFill>
                  <a:srgbClr val="FF0000"/>
                </a:solidFill>
              </a:rPr>
              <a:t>dụng</a:t>
            </a:r>
            <a:r>
              <a:rPr lang="en-US" sz="2400" dirty="0">
                <a:solidFill>
                  <a:srgbClr val="FF0000"/>
                </a:solidFill>
              </a:rPr>
              <a:t> tin </a:t>
            </a:r>
            <a:r>
              <a:rPr lang="en-US" sz="2400" dirty="0" err="1">
                <a:solidFill>
                  <a:srgbClr val="FF0000"/>
                </a:solidFill>
              </a:rPr>
              <a:t>nhắn</a:t>
            </a:r>
            <a:r>
              <a:rPr lang="en-US" sz="2400" dirty="0">
                <a:solidFill>
                  <a:schemeClr val="tx1"/>
                </a:solidFill>
              </a:rPr>
              <a:t> 			NIDA </a:t>
            </a:r>
            <a:r>
              <a:rPr lang="en-US" sz="2400" dirty="0" err="1">
                <a:solidFill>
                  <a:schemeClr val="tx1"/>
                </a:solidFill>
              </a:rPr>
              <a:t>tài</a:t>
            </a:r>
            <a:r>
              <a:rPr lang="en-US" sz="2400" dirty="0">
                <a:solidFill>
                  <a:schemeClr val="tx1"/>
                </a:solidFill>
              </a:rPr>
              <a:t> </a:t>
            </a:r>
            <a:r>
              <a:rPr lang="en-US" sz="2400" dirty="0" err="1">
                <a:solidFill>
                  <a:schemeClr val="tx1"/>
                </a:solidFill>
              </a:rPr>
              <a:t>trợ</a:t>
            </a:r>
            <a:r>
              <a:rPr lang="en-US" sz="2400" dirty="0">
                <a:solidFill>
                  <a:schemeClr val="tx1"/>
                </a:solidFill>
              </a:rPr>
              <a:t>, 2013-2017</a:t>
            </a:r>
          </a:p>
          <a:p>
            <a:pPr marL="457200" indent="-457200" eaLnBrk="1" hangingPunct="1">
              <a:spcBef>
                <a:spcPct val="0"/>
              </a:spcBef>
              <a:buFont typeface="Wingdings" panose="05000000000000000000" pitchFamily="2" charset="2"/>
              <a:buNone/>
              <a:defRPr/>
            </a:pPr>
            <a:endParaRPr lang="en-US" sz="2400" dirty="0">
              <a:solidFill>
                <a:schemeClr val="tx1"/>
              </a:solidFill>
            </a:endParaRPr>
          </a:p>
          <a:p>
            <a:pPr marL="457200" indent="-457200" eaLnBrk="1" hangingPunct="1">
              <a:spcBef>
                <a:spcPct val="0"/>
              </a:spcBef>
              <a:buFont typeface="Wingdings" panose="05000000000000000000" pitchFamily="2" charset="2"/>
              <a:buChar char="Ø"/>
              <a:defRPr/>
            </a:pPr>
            <a:r>
              <a:rPr lang="en-US" sz="2400" dirty="0" err="1">
                <a:solidFill>
                  <a:schemeClr val="tx1"/>
                </a:solidFill>
              </a:rPr>
              <a:t>Nghiên</a:t>
            </a:r>
            <a:r>
              <a:rPr lang="en-US" sz="2400" dirty="0">
                <a:solidFill>
                  <a:schemeClr val="tx1"/>
                </a:solidFill>
              </a:rPr>
              <a:t> </a:t>
            </a:r>
            <a:r>
              <a:rPr lang="en-US" sz="2400" dirty="0" err="1">
                <a:solidFill>
                  <a:schemeClr val="tx1"/>
                </a:solidFill>
              </a:rPr>
              <a:t>cứu</a:t>
            </a:r>
            <a:r>
              <a:rPr lang="en-US" sz="2400" dirty="0">
                <a:solidFill>
                  <a:schemeClr val="tx1"/>
                </a:solidFill>
              </a:rPr>
              <a:t> 2: 	</a:t>
            </a:r>
            <a:r>
              <a:rPr lang="en-US" sz="2400" dirty="0" err="1">
                <a:solidFill>
                  <a:schemeClr val="tx1"/>
                </a:solidFill>
              </a:rPr>
              <a:t>Quy</a:t>
            </a:r>
            <a:r>
              <a:rPr lang="en-US" sz="2400" dirty="0">
                <a:solidFill>
                  <a:schemeClr val="tx1"/>
                </a:solidFill>
              </a:rPr>
              <a:t> </a:t>
            </a:r>
            <a:r>
              <a:rPr lang="en-US" sz="2400" dirty="0" err="1">
                <a:solidFill>
                  <a:schemeClr val="tx1"/>
                </a:solidFill>
              </a:rPr>
              <a:t>mô</a:t>
            </a:r>
            <a:r>
              <a:rPr lang="en-US" sz="2400" dirty="0">
                <a:solidFill>
                  <a:schemeClr val="tx1"/>
                </a:solidFill>
              </a:rPr>
              <a:t> Pilot </a:t>
            </a:r>
            <a:r>
              <a:rPr lang="en-US" sz="2400" dirty="0" err="1">
                <a:solidFill>
                  <a:srgbClr val="FF0000"/>
                </a:solidFill>
              </a:rPr>
              <a:t>Đánh</a:t>
            </a:r>
            <a:r>
              <a:rPr lang="en-US" sz="2400" dirty="0">
                <a:solidFill>
                  <a:srgbClr val="FF0000"/>
                </a:solidFill>
              </a:rPr>
              <a:t> </a:t>
            </a:r>
            <a:r>
              <a:rPr lang="en-US" sz="2400" dirty="0" err="1">
                <a:solidFill>
                  <a:srgbClr val="FF0000"/>
                </a:solidFill>
              </a:rPr>
              <a:t>giá</a:t>
            </a:r>
            <a:r>
              <a:rPr lang="en-US" sz="2400" dirty="0">
                <a:solidFill>
                  <a:srgbClr val="FF0000"/>
                </a:solidFill>
              </a:rPr>
              <a:t> </a:t>
            </a:r>
            <a:r>
              <a:rPr lang="en-US" sz="2400" dirty="0" err="1">
                <a:solidFill>
                  <a:srgbClr val="FF0000"/>
                </a:solidFill>
              </a:rPr>
              <a:t>môi</a:t>
            </a:r>
            <a:r>
              <a:rPr lang="en-US" sz="2400" dirty="0">
                <a:solidFill>
                  <a:srgbClr val="FF0000"/>
                </a:solidFill>
              </a:rPr>
              <a:t> </a:t>
            </a:r>
            <a:r>
              <a:rPr lang="en-US" sz="2400" dirty="0" err="1">
                <a:solidFill>
                  <a:srgbClr val="FF0000"/>
                </a:solidFill>
              </a:rPr>
              <a:t>trường</a:t>
            </a:r>
            <a:r>
              <a:rPr lang="en-US" sz="2400" dirty="0">
                <a:solidFill>
                  <a:srgbClr val="FF0000"/>
                </a:solidFill>
              </a:rPr>
              <a:t> </a:t>
            </a:r>
            <a:r>
              <a:rPr lang="en-US" sz="2400" dirty="0" err="1">
                <a:solidFill>
                  <a:srgbClr val="FF0000"/>
                </a:solidFill>
              </a:rPr>
              <a:t>sống</a:t>
            </a:r>
            <a:r>
              <a:rPr lang="en-US" sz="2400" dirty="0">
                <a:solidFill>
                  <a:srgbClr val="FF0000"/>
                </a:solidFill>
              </a:rPr>
              <a:t> 				</a:t>
            </a:r>
            <a:r>
              <a:rPr lang="en-US" sz="2400" dirty="0" err="1">
                <a:solidFill>
                  <a:srgbClr val="FF0000"/>
                </a:solidFill>
              </a:rPr>
              <a:t>tạm</a:t>
            </a:r>
            <a:r>
              <a:rPr lang="en-US" sz="2400" dirty="0">
                <a:solidFill>
                  <a:srgbClr val="FF0000"/>
                </a:solidFill>
              </a:rPr>
              <a:t> </a:t>
            </a:r>
            <a:r>
              <a:rPr lang="en-US" sz="2400" dirty="0" err="1">
                <a:solidFill>
                  <a:srgbClr val="FF0000"/>
                </a:solidFill>
              </a:rPr>
              <a:t>thời</a:t>
            </a:r>
            <a:endParaRPr lang="en-US" sz="2400" dirty="0">
              <a:solidFill>
                <a:srgbClr val="FF0000"/>
              </a:solidFill>
            </a:endParaRPr>
          </a:p>
          <a:p>
            <a:pPr marL="457200" lvl="4" indent="0" eaLnBrk="1" hangingPunct="1">
              <a:spcBef>
                <a:spcPct val="0"/>
              </a:spcBef>
              <a:buFontTx/>
              <a:buNone/>
              <a:defRPr/>
            </a:pPr>
            <a:r>
              <a:rPr lang="en-US" sz="2400" dirty="0">
                <a:solidFill>
                  <a:schemeClr val="tx1"/>
                </a:solidFill>
              </a:rPr>
              <a:t>		           NIMH </a:t>
            </a:r>
            <a:r>
              <a:rPr lang="en-US" sz="2400" dirty="0" err="1">
                <a:solidFill>
                  <a:schemeClr val="tx1"/>
                </a:solidFill>
              </a:rPr>
              <a:t>tài</a:t>
            </a:r>
            <a:r>
              <a:rPr lang="en-US" sz="2400" dirty="0">
                <a:solidFill>
                  <a:schemeClr val="tx1"/>
                </a:solidFill>
              </a:rPr>
              <a:t> </a:t>
            </a:r>
            <a:r>
              <a:rPr lang="en-US" sz="2400" dirty="0" err="1">
                <a:solidFill>
                  <a:schemeClr val="tx1"/>
                </a:solidFill>
              </a:rPr>
              <a:t>trợ</a:t>
            </a:r>
            <a:r>
              <a:rPr lang="en-US" sz="2400" dirty="0">
                <a:solidFill>
                  <a:schemeClr val="tx1"/>
                </a:solidFill>
              </a:rPr>
              <a:t>, 2013-2014</a:t>
            </a:r>
          </a:p>
          <a:p>
            <a:pPr marL="457200" lvl="4" indent="0" eaLnBrk="1" hangingPunct="1">
              <a:spcBef>
                <a:spcPct val="0"/>
              </a:spcBef>
              <a:buFontTx/>
              <a:buNone/>
              <a:defRPr/>
            </a:pPr>
            <a:endParaRPr lang="en-US" sz="2400" dirty="0">
              <a:solidFill>
                <a:schemeClr val="tx1"/>
              </a:solidFill>
            </a:endParaRPr>
          </a:p>
          <a:p>
            <a:pPr marL="462280" lvl="4" indent="-462280" eaLnBrk="1" hangingPunct="1">
              <a:spcBef>
                <a:spcPct val="0"/>
              </a:spcBef>
              <a:buFont typeface="Wingdings" panose="05000000000000000000" pitchFamily="2" charset="2"/>
              <a:buChar char="Ø"/>
              <a:defRPr/>
            </a:pPr>
            <a:r>
              <a:rPr lang="en-US" sz="2400" dirty="0" err="1">
                <a:solidFill>
                  <a:schemeClr val="tx1"/>
                </a:solidFill>
              </a:rPr>
              <a:t>Nghiên</a:t>
            </a:r>
            <a:r>
              <a:rPr lang="en-US" sz="2400" dirty="0">
                <a:solidFill>
                  <a:schemeClr val="tx1"/>
                </a:solidFill>
              </a:rPr>
              <a:t> </a:t>
            </a:r>
            <a:r>
              <a:rPr lang="en-US" sz="2400" dirty="0" err="1">
                <a:solidFill>
                  <a:schemeClr val="tx1"/>
                </a:solidFill>
              </a:rPr>
              <a:t>cứu</a:t>
            </a:r>
            <a:r>
              <a:rPr lang="en-US" sz="2400" dirty="0">
                <a:solidFill>
                  <a:schemeClr val="tx1"/>
                </a:solidFill>
              </a:rPr>
              <a:t> 3:  </a:t>
            </a:r>
            <a:r>
              <a:rPr lang="en-US" sz="2400" dirty="0" err="1">
                <a:solidFill>
                  <a:srgbClr val="FF0000"/>
                </a:solidFill>
              </a:rPr>
              <a:t>Ứng</a:t>
            </a:r>
            <a:r>
              <a:rPr lang="en-US" sz="2400" dirty="0">
                <a:solidFill>
                  <a:srgbClr val="FF0000"/>
                </a:solidFill>
              </a:rPr>
              <a:t> </a:t>
            </a:r>
            <a:r>
              <a:rPr lang="en-US" sz="2400" dirty="0" err="1">
                <a:solidFill>
                  <a:srgbClr val="FF0000"/>
                </a:solidFill>
              </a:rPr>
              <a:t>dụng</a:t>
            </a:r>
            <a:r>
              <a:rPr lang="en-US" sz="2400" dirty="0">
                <a:solidFill>
                  <a:srgbClr val="FF0000"/>
                </a:solidFill>
              </a:rPr>
              <a:t> </a:t>
            </a:r>
            <a:r>
              <a:rPr lang="en-US" sz="2400" dirty="0" err="1">
                <a:solidFill>
                  <a:srgbClr val="FF0000"/>
                </a:solidFill>
              </a:rPr>
              <a:t>điện</a:t>
            </a:r>
            <a:r>
              <a:rPr lang="en-US" sz="2400" dirty="0">
                <a:solidFill>
                  <a:srgbClr val="FF0000"/>
                </a:solidFill>
              </a:rPr>
              <a:t> </a:t>
            </a:r>
            <a:r>
              <a:rPr lang="en-US" sz="2400" dirty="0" err="1">
                <a:solidFill>
                  <a:srgbClr val="FF0000"/>
                </a:solidFill>
              </a:rPr>
              <a:t>thoại</a:t>
            </a:r>
            <a:r>
              <a:rPr lang="en-US" sz="2400" dirty="0" err="1">
                <a:solidFill>
                  <a:schemeClr val="tx1"/>
                </a:solidFill>
              </a:rPr>
              <a:t> trong đ</a:t>
            </a:r>
            <a:r>
              <a:rPr lang="en-US" sz="2400" dirty="0" err="1">
                <a:solidFill>
                  <a:schemeClr val="tx1"/>
                </a:solidFill>
                <a:sym typeface="+mn-ea"/>
              </a:rPr>
              <a:t>iều</a:t>
            </a:r>
            <a:r>
              <a:rPr lang="en-US" sz="2400" dirty="0">
                <a:solidFill>
                  <a:schemeClr val="tx1"/>
                </a:solidFill>
                <a:sym typeface="+mn-ea"/>
              </a:rPr>
              <a:t> </a:t>
            </a:r>
            <a:r>
              <a:rPr lang="en-US" sz="2400" dirty="0" err="1">
                <a:solidFill>
                  <a:schemeClr val="tx1"/>
                </a:solidFill>
                <a:sym typeface="+mn-ea"/>
              </a:rPr>
              <a:t>trị</a:t>
            </a:r>
            <a:r>
              <a:rPr lang="en-US" sz="2400" dirty="0">
                <a:solidFill>
                  <a:schemeClr val="tx1"/>
                </a:solidFill>
                <a:sym typeface="+mn-ea"/>
              </a:rPr>
              <a:t> can </a:t>
            </a:r>
            <a:r>
              <a:rPr lang="en-US" sz="2400" dirty="0" err="1">
                <a:solidFill>
                  <a:schemeClr val="tx1"/>
                </a:solidFill>
                <a:sym typeface="+mn-ea"/>
              </a:rPr>
              <a:t>thiệp</a:t>
            </a:r>
            <a:r>
              <a:rPr lang="en-US" sz="2400" dirty="0">
                <a:solidFill>
                  <a:schemeClr val="tx1"/>
                </a:solidFill>
              </a:rPr>
              <a:t>, </a:t>
            </a:r>
          </a:p>
          <a:p>
            <a:pPr marL="0" lvl="4" indent="0" eaLnBrk="1" hangingPunct="1">
              <a:spcBef>
                <a:spcPct val="0"/>
              </a:spcBef>
              <a:buFontTx/>
              <a:buNone/>
              <a:defRPr/>
            </a:pPr>
            <a:r>
              <a:rPr lang="en-US" sz="2400" dirty="0">
                <a:solidFill>
                  <a:schemeClr val="tx1"/>
                </a:solidFill>
              </a:rPr>
              <a:t>		        </a:t>
            </a:r>
            <a:r>
              <a:rPr lang="en-US" sz="2400" dirty="0" err="1">
                <a:solidFill>
                  <a:schemeClr val="tx1"/>
                </a:solidFill>
              </a:rPr>
              <a:t>Pha</a:t>
            </a:r>
            <a:r>
              <a:rPr lang="en-US" sz="2400" dirty="0">
                <a:solidFill>
                  <a:schemeClr val="tx1"/>
                </a:solidFill>
              </a:rPr>
              <a:t> I</a:t>
            </a:r>
          </a:p>
          <a:p>
            <a:pPr marL="457200" lvl="4" indent="0" eaLnBrk="1" hangingPunct="1">
              <a:spcBef>
                <a:spcPct val="0"/>
              </a:spcBef>
              <a:buFontTx/>
              <a:buNone/>
              <a:defRPr/>
            </a:pPr>
            <a:r>
              <a:rPr lang="en-US" sz="2400" dirty="0">
                <a:solidFill>
                  <a:schemeClr val="tx1"/>
                </a:solidFill>
              </a:rPr>
              <a:t>		        NIDA </a:t>
            </a:r>
            <a:r>
              <a:rPr lang="en-US" sz="2400" dirty="0" err="1">
                <a:solidFill>
                  <a:schemeClr val="tx1"/>
                </a:solidFill>
              </a:rPr>
              <a:t>tài</a:t>
            </a:r>
            <a:r>
              <a:rPr lang="en-US" sz="2400" dirty="0">
                <a:solidFill>
                  <a:schemeClr val="tx1"/>
                </a:solidFill>
              </a:rPr>
              <a:t> </a:t>
            </a:r>
            <a:r>
              <a:rPr lang="en-US" sz="2400" dirty="0" err="1">
                <a:solidFill>
                  <a:schemeClr val="tx1"/>
                </a:solidFill>
              </a:rPr>
              <a:t>trợ</a:t>
            </a:r>
            <a:r>
              <a:rPr lang="en-US" sz="2400" dirty="0">
                <a:solidFill>
                  <a:schemeClr val="tx1"/>
                </a:solidFill>
              </a:rPr>
              <a:t>, 2013-2015</a:t>
            </a:r>
          </a:p>
          <a:p>
            <a:pPr marL="457200" lvl="4" indent="0" eaLnBrk="1" hangingPunct="1">
              <a:spcBef>
                <a:spcPct val="0"/>
              </a:spcBef>
              <a:buFontTx/>
              <a:buNone/>
              <a:defRPr/>
            </a:pPr>
            <a:endParaRPr lang="en-US" sz="2400" dirty="0">
              <a:solidFill>
                <a:schemeClr val="tx1"/>
              </a:solidFill>
            </a:endParaRPr>
          </a:p>
          <a:p>
            <a:pPr>
              <a:defRPr/>
            </a:pPr>
            <a:endParaRPr lang="en-US" dirty="0">
              <a:solidFill>
                <a:schemeClr val="tx1"/>
              </a:solidFill>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5804" y="881522"/>
            <a:ext cx="7294563" cy="5907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ctrTitle"/>
          </p:nvPr>
        </p:nvSpPr>
        <p:spPr/>
        <p:txBody>
          <a:bodyPr/>
          <a:lstStyle/>
          <a:p>
            <a:endParaRPr lang="en-US"/>
          </a:p>
        </p:txBody>
      </p:sp>
      <p:sp>
        <p:nvSpPr>
          <p:cNvPr id="4" name="Title 1"/>
          <p:cNvSpPr>
            <a:spLocks noGrp="1"/>
          </p:cNvSpPr>
          <p:nvPr/>
        </p:nvSpPr>
        <p:spPr>
          <a:xfrm>
            <a:off x="520699" y="-209550"/>
            <a:ext cx="8304645" cy="1470025"/>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Arial" panose="020B0604020202020204" pitchFamily="34" charset="0"/>
              </a:defRPr>
            </a:lvl2pPr>
            <a:lvl3pPr algn="ctr" rtl="0" eaLnBrk="0" fontAlgn="base" hangingPunct="0">
              <a:spcBef>
                <a:spcPct val="0"/>
              </a:spcBef>
              <a:spcAft>
                <a:spcPct val="0"/>
              </a:spcAft>
              <a:defRPr sz="4400">
                <a:solidFill>
                  <a:schemeClr val="bg1"/>
                </a:solidFill>
                <a:latin typeface="Arial" panose="020B0604020202020204" pitchFamily="34" charset="0"/>
              </a:defRPr>
            </a:lvl3pPr>
            <a:lvl4pPr algn="ctr" rtl="0" eaLnBrk="0" fontAlgn="base" hangingPunct="0">
              <a:spcBef>
                <a:spcPct val="0"/>
              </a:spcBef>
              <a:spcAft>
                <a:spcPct val="0"/>
              </a:spcAft>
              <a:defRPr sz="4400">
                <a:solidFill>
                  <a:schemeClr val="bg1"/>
                </a:solidFill>
                <a:latin typeface="Arial" panose="020B0604020202020204" pitchFamily="34" charset="0"/>
              </a:defRPr>
            </a:lvl4pPr>
            <a:lvl5pPr algn="ctr" rtl="0" eaLnBrk="0" fontAlgn="base" hangingPunct="0">
              <a:spcBef>
                <a:spcPct val="0"/>
              </a:spcBef>
              <a:spcAft>
                <a:spcPct val="0"/>
              </a:spcAft>
              <a:defRPr sz="4400">
                <a:solidFill>
                  <a:schemeClr val="bg1"/>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a:lstStyle>
          <a:p>
            <a:pPr>
              <a:defRPr/>
            </a:pPr>
            <a:r>
              <a:rPr lang="en-US" sz="2800" b="1" dirty="0" err="1">
                <a:solidFill>
                  <a:schemeClr val="tx1"/>
                </a:solidFill>
                <a:effectLst>
                  <a:outerShdw blurRad="38100" dist="38100" dir="2700000" algn="tl">
                    <a:srgbClr val="000000">
                      <a:alpha val="43137"/>
                    </a:srgbClr>
                  </a:outerShdw>
                </a:effectLst>
              </a:rPr>
              <a:t>Mức độ giảm</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hành</a:t>
            </a:r>
            <a:r>
              <a:rPr lang="en-US" sz="2800" b="1" dirty="0">
                <a:solidFill>
                  <a:schemeClr val="tx1"/>
                </a:solidFill>
                <a:effectLst>
                  <a:outerShdw blurRad="38100" dist="38100" dir="2700000" algn="tl">
                    <a:srgbClr val="000000">
                      <a:alpha val="43137"/>
                    </a:srgbClr>
                  </a:outerShdw>
                </a:effectLst>
              </a:rPr>
              <a:t> vi </a:t>
            </a:r>
            <a:r>
              <a:rPr lang="en-US" sz="2800" b="1" dirty="0" err="1">
                <a:solidFill>
                  <a:schemeClr val="tx1"/>
                </a:solidFill>
                <a:effectLst>
                  <a:outerShdw blurRad="38100" dist="38100" dir="2700000" algn="tl">
                    <a:srgbClr val="000000">
                      <a:alpha val="43137"/>
                    </a:srgbClr>
                  </a:outerShdw>
                </a:effectLst>
              </a:rPr>
              <a:t>tình</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dục</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nguy</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cơ</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nhiễm</a:t>
            </a:r>
            <a:r>
              <a:rPr lang="en-US" sz="2800" b="1" dirty="0">
                <a:solidFill>
                  <a:schemeClr val="tx1"/>
                </a:solidFill>
                <a:effectLst>
                  <a:outerShdw blurRad="38100" dist="38100" dir="2700000" algn="tl">
                    <a:srgbClr val="000000">
                      <a:alpha val="43137"/>
                    </a:srgbClr>
                  </a:outerShdw>
                </a:effectLst>
              </a:rPr>
              <a:t> HIV </a:t>
            </a:r>
            <a:r>
              <a:rPr lang="en-US" sz="2800" b="1" dirty="0" err="1">
                <a:solidFill>
                  <a:schemeClr val="tx1"/>
                </a:solidFill>
                <a:effectLst>
                  <a:outerShdw blurRad="38100" dist="38100" dir="2700000" algn="tl">
                    <a:srgbClr val="000000">
                      <a:alpha val="43137"/>
                    </a:srgbClr>
                  </a:outerShdw>
                </a:effectLst>
              </a:rPr>
              <a:t>theo</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nhánh</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nghiên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cứu</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và</a:t>
            </a:r>
            <a:r>
              <a:rPr lang="en-US" sz="2800" b="1" dirty="0">
                <a:solidFill>
                  <a:schemeClr val="tx1"/>
                </a:solidFill>
                <a:effectLst>
                  <a:outerShdw blurRad="38100" dist="38100" dir="2700000" algn="tl">
                    <a:srgbClr val="000000">
                      <a:alpha val="43137"/>
                    </a:srgbClr>
                  </a:outerShdw>
                </a:effectLst>
              </a:rPr>
              <a:t> l</a:t>
            </a:r>
            <a:r>
              <a:rPr lang="en-US" sz="2800" b="1" dirty="0" err="1">
                <a:solidFill>
                  <a:schemeClr val="tx1"/>
                </a:solidFill>
                <a:effectLst>
                  <a:outerShdw blurRad="38100" dist="38100" dir="2700000" algn="tl">
                    <a:srgbClr val="000000">
                      <a:alpha val="43137"/>
                    </a:srgbClr>
                  </a:outerShdw>
                </a:effectLst>
              </a:rPr>
              <a:t>oại</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bạn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tình (tt)</a:t>
            </a:r>
            <a:endParaRPr lang="en-US" sz="2800" b="1" dirty="0">
              <a:solidFill>
                <a:schemeClr val="tx1"/>
              </a:solidFill>
              <a:effectLst>
                <a:outerShdw blurRad="38100" dist="38100" dir="2700000" algn="tl">
                  <a:srgbClr val="000000">
                    <a:alpha val="43137"/>
                  </a:srgbClr>
                </a:outerShdw>
              </a:effectLst>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0825" y="53975"/>
            <a:ext cx="8707438" cy="1076325"/>
          </a:xfrm>
          <a:prstGeom prst="rect">
            <a:avLst/>
          </a:prstGeom>
          <a:noFill/>
        </p:spPr>
        <p:txBody>
          <a:bodyPr>
            <a:spAutoFit/>
          </a:bodyPr>
          <a:lstStyle/>
          <a:p>
            <a:pPr algn="ctr" eaLnBrk="1" hangingPunct="1">
              <a:defRPr/>
            </a:pPr>
            <a:r>
              <a:rPr lang="en-US" sz="32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Số ngày</a:t>
            </a:r>
            <a:r>
              <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dùng</a:t>
            </a:r>
            <a:r>
              <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Methamphetamine </a:t>
            </a:r>
          </a:p>
          <a:p>
            <a:pPr algn="ctr" eaLnBrk="1" hangingPunct="1">
              <a:defRPr/>
            </a:pPr>
            <a:r>
              <a:rPr lang="en-US" sz="32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trong</a:t>
            </a:r>
            <a:r>
              <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30 </a:t>
            </a:r>
            <a:r>
              <a:rPr lang="en-US" sz="32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ngày</a:t>
            </a:r>
            <a:r>
              <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gần</a:t>
            </a:r>
            <a:r>
              <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đây</a:t>
            </a:r>
            <a:endPar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532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1613" y="1120775"/>
            <a:ext cx="6553200" cy="562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4224" y="-109538"/>
            <a:ext cx="8248939" cy="1470026"/>
          </a:xfrm>
        </p:spPr>
        <p:txBody>
          <a:bodyPr/>
          <a:lstStyle/>
          <a:p>
            <a:pPr>
              <a:defRPr/>
            </a:pPr>
            <a:r>
              <a:rPr lang="en-US" sz="3200" b="1" dirty="0" err="1">
                <a:solidFill>
                  <a:schemeClr val="tx1"/>
                </a:solidFill>
                <a:effectLst>
                  <a:outerShdw blurRad="38100" dist="38100" dir="2700000" algn="tl">
                    <a:srgbClr val="000000">
                      <a:alpha val="43137"/>
                    </a:srgbClr>
                  </a:outerShdw>
                </a:effectLst>
              </a:rPr>
              <a:t>Số</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lần</a:t>
            </a:r>
            <a:r>
              <a:rPr lang="en-US" sz="3200" b="1" dirty="0">
                <a:solidFill>
                  <a:schemeClr val="tx1"/>
                </a:solidFill>
                <a:effectLst>
                  <a:outerShdw blurRad="38100" dist="38100" dir="2700000" algn="tl">
                    <a:srgbClr val="000000">
                      <a:alpha val="43137"/>
                    </a:srgbClr>
                  </a:outerShdw>
                </a:effectLst>
              </a:rPr>
              <a:t> QHTD </a:t>
            </a:r>
            <a:r>
              <a:rPr lang="en-US" sz="3200" b="1" dirty="0" err="1">
                <a:solidFill>
                  <a:schemeClr val="tx1"/>
                </a:solidFill>
                <a:effectLst>
                  <a:outerShdw blurRad="38100" dist="38100" dir="2700000" algn="tl">
                    <a:srgbClr val="000000">
                      <a:alpha val="43137"/>
                    </a:srgbClr>
                  </a:outerShdw>
                </a:effectLst>
              </a:rPr>
              <a:t>có</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dùng</a:t>
            </a:r>
            <a:r>
              <a:rPr lang="en-US" sz="3200" b="1" dirty="0">
                <a:solidFill>
                  <a:schemeClr val="tx1"/>
                </a:solidFill>
                <a:effectLst>
                  <a:outerShdw blurRad="38100" dist="38100" dir="2700000" algn="tl">
                    <a:srgbClr val="000000">
                      <a:alpha val="43137"/>
                    </a:srgbClr>
                  </a:outerShdw>
                </a:effectLst>
              </a:rPr>
              <a:t> Methamphetamine </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trong</a:t>
            </a:r>
            <a:r>
              <a:rPr lang="en-US" sz="3200" b="1" dirty="0">
                <a:solidFill>
                  <a:schemeClr val="tx1"/>
                </a:solidFill>
                <a:effectLst>
                  <a:outerShdw blurRad="38100" dist="38100" dir="2700000" algn="tl">
                    <a:srgbClr val="000000">
                      <a:alpha val="43137"/>
                    </a:srgbClr>
                  </a:outerShdw>
                </a:effectLst>
              </a:rPr>
              <a:t> 30 </a:t>
            </a:r>
            <a:r>
              <a:rPr lang="en-US" sz="3200" b="1" dirty="0" err="1">
                <a:solidFill>
                  <a:schemeClr val="tx1"/>
                </a:solidFill>
                <a:effectLst>
                  <a:outerShdw blurRad="38100" dist="38100" dir="2700000" algn="tl">
                    <a:srgbClr val="000000">
                      <a:alpha val="43137"/>
                    </a:srgbClr>
                  </a:outerShdw>
                </a:effectLst>
              </a:rPr>
              <a:t>ngày</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gần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đây</a:t>
            </a:r>
            <a:endParaRPr lang="en-US" sz="3200" b="1" dirty="0">
              <a:solidFill>
                <a:schemeClr val="tx1"/>
              </a:solidFill>
              <a:effectLst>
                <a:outerShdw blurRad="38100" dist="38100" dir="2700000" algn="tl">
                  <a:srgbClr val="000000">
                    <a:alpha val="43137"/>
                  </a:srgbClr>
                </a:outerShdw>
              </a:effectLst>
            </a:endParaRPr>
          </a:p>
        </p:txBody>
      </p:sp>
      <p:pic>
        <p:nvPicPr>
          <p:cNvPr id="5427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17713" y="1176338"/>
            <a:ext cx="5524500" cy="568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ctrTitle"/>
          </p:nvPr>
        </p:nvSpPr>
        <p:spPr>
          <a:xfrm>
            <a:off x="595313" y="122238"/>
            <a:ext cx="7772400" cy="1470025"/>
          </a:xfrm>
        </p:spPr>
        <p:txBody>
          <a:bodyPr/>
          <a:lstStyle/>
          <a:p>
            <a:pPr>
              <a:defRPr/>
            </a:pPr>
            <a:r>
              <a:rPr lang="en-US" altLang="en-US" sz="3200" b="1" dirty="0" err="1">
                <a:solidFill>
                  <a:schemeClr val="tx1"/>
                </a:solidFill>
                <a:effectLst>
                  <a:outerShdw blurRad="38100" dist="38100" dir="2700000" algn="tl">
                    <a:srgbClr val="000000">
                      <a:alpha val="43137"/>
                    </a:srgbClr>
                  </a:outerShdw>
                </a:effectLst>
              </a:rPr>
              <a:t>Kết</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luận</a:t>
            </a:r>
            <a:endParaRPr lang="en-US" altLang="en-US" sz="3200" b="1" dirty="0">
              <a:solidFill>
                <a:schemeClr val="tx1"/>
              </a:solidFill>
              <a:effectLst>
                <a:outerShdw blurRad="38100" dist="38100" dir="2700000" algn="tl">
                  <a:srgbClr val="000000">
                    <a:alpha val="43137"/>
                  </a:srgbClr>
                </a:outerShdw>
              </a:effectLst>
            </a:endParaRPr>
          </a:p>
        </p:txBody>
      </p:sp>
      <p:sp>
        <p:nvSpPr>
          <p:cNvPr id="55299" name="TextBox 1"/>
          <p:cNvSpPr txBox="1">
            <a:spLocks noChangeArrowheads="1"/>
          </p:cNvSpPr>
          <p:nvPr/>
        </p:nvSpPr>
        <p:spPr bwMode="auto">
          <a:xfrm>
            <a:off x="261938" y="1322388"/>
            <a:ext cx="8729662" cy="403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 typeface="Wingdings" panose="05000000000000000000" pitchFamily="2" charset="2"/>
              <a:buChar char="Ø"/>
            </a:pPr>
            <a:endParaRPr lang="en-US" altLang="en-US" sz="1200" dirty="0">
              <a:solidFill>
                <a:srgbClr val="000000"/>
              </a:solidFill>
              <a:ea typeface="Calibri" panose="020F0502020204030204" pitchFamily="34" charset="0"/>
            </a:endParaRPr>
          </a:p>
          <a:p>
            <a:pPr eaLnBrk="1" hangingPunct="1">
              <a:spcBef>
                <a:spcPct val="0"/>
              </a:spcBef>
              <a:buFont typeface="Wingdings" panose="05000000000000000000" pitchFamily="2" charset="2"/>
              <a:buChar char="Ø"/>
            </a:pPr>
            <a:r>
              <a:rPr lang="en-US" altLang="en-US" sz="2200" dirty="0" err="1">
                <a:solidFill>
                  <a:srgbClr val="000000"/>
                </a:solidFill>
                <a:ea typeface="Calibri" panose="020F0502020204030204" pitchFamily="34" charset="0"/>
              </a:rPr>
              <a:t>Thông</a:t>
            </a:r>
            <a:r>
              <a:rPr lang="en-US" altLang="en-US" sz="2200" dirty="0">
                <a:solidFill>
                  <a:srgbClr val="000000"/>
                </a:solidFill>
                <a:ea typeface="Calibri" panose="020F0502020204030204" pitchFamily="34" charset="0"/>
              </a:rPr>
              <a:t> qua </a:t>
            </a:r>
            <a:r>
              <a:rPr lang="en-US" altLang="en-US" sz="2200" dirty="0" err="1">
                <a:solidFill>
                  <a:srgbClr val="000000"/>
                </a:solidFill>
                <a:ea typeface="Calibri" panose="020F0502020204030204" pitchFamily="34" charset="0"/>
              </a:rPr>
              <a:t>theo</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dõi</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từ</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xa</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các</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nhánh</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nghiên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cứu</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đều</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cho</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thấy</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sự</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giảm</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đáng</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kể</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việc</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sử</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dụng</a:t>
            </a:r>
            <a:r>
              <a:rPr lang="en-US" altLang="en-US" sz="2200" dirty="0">
                <a:solidFill>
                  <a:srgbClr val="000000"/>
                </a:solidFill>
                <a:ea typeface="Calibri" panose="020F0502020204030204" pitchFamily="34" charset="0"/>
              </a:rPr>
              <a:t> ATS </a:t>
            </a:r>
            <a:r>
              <a:rPr lang="en-US" altLang="en-US" sz="2200" dirty="0" err="1">
                <a:solidFill>
                  <a:srgbClr val="000000"/>
                </a:solidFill>
                <a:ea typeface="Calibri" panose="020F0502020204030204" pitchFamily="34" charset="0"/>
              </a:rPr>
              <a:t>và</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sử</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dụng</a:t>
            </a:r>
            <a:r>
              <a:rPr lang="en-US" altLang="en-US" sz="2200" dirty="0">
                <a:solidFill>
                  <a:srgbClr val="000000"/>
                </a:solidFill>
                <a:ea typeface="Calibri" panose="020F0502020204030204" pitchFamily="34" charset="0"/>
              </a:rPr>
              <a:t> ATS </a:t>
            </a:r>
            <a:r>
              <a:rPr lang="en-US" altLang="en-US" sz="2200" dirty="0" err="1">
                <a:solidFill>
                  <a:srgbClr val="000000"/>
                </a:solidFill>
                <a:ea typeface="Calibri" panose="020F0502020204030204" pitchFamily="34" charset="0"/>
              </a:rPr>
              <a:t>trước</a:t>
            </a:r>
            <a:r>
              <a:rPr lang="en-US" altLang="en-US" sz="2200" dirty="0">
                <a:solidFill>
                  <a:srgbClr val="000000"/>
                </a:solidFill>
                <a:ea typeface="Calibri" panose="020F0502020204030204" pitchFamily="34" charset="0"/>
              </a:rPr>
              <a:t>/</a:t>
            </a:r>
            <a:r>
              <a:rPr lang="en-US" altLang="en-US" sz="2200" dirty="0" err="1">
                <a:solidFill>
                  <a:srgbClr val="000000"/>
                </a:solidFill>
                <a:ea typeface="Calibri" panose="020F0502020204030204" pitchFamily="34" charset="0"/>
              </a:rPr>
              <a:t>sau</a:t>
            </a:r>
            <a:r>
              <a:rPr lang="en-US" altLang="en-US" sz="2200" dirty="0">
                <a:solidFill>
                  <a:srgbClr val="000000"/>
                </a:solidFill>
                <a:ea typeface="Calibri" panose="020F0502020204030204" pitchFamily="34" charset="0"/>
              </a:rPr>
              <a:t> QHTD</a:t>
            </a:r>
          </a:p>
          <a:p>
            <a:pPr lvl="1" eaLnBrk="1" hangingPunct="1">
              <a:spcBef>
                <a:spcPct val="0"/>
              </a:spcBef>
              <a:buFont typeface="Arial" panose="020B0604020202020204" pitchFamily="34" charset="0"/>
              <a:buChar char="•"/>
            </a:pPr>
            <a:r>
              <a:rPr lang="en-US" altLang="en-US" sz="2200" dirty="0">
                <a:solidFill>
                  <a:srgbClr val="000000"/>
                </a:solidFill>
                <a:ea typeface="Calibri" panose="020F0502020204030204" pitchFamily="34" charset="0"/>
              </a:rPr>
              <a:t>Can </a:t>
            </a:r>
            <a:r>
              <a:rPr lang="en-US" altLang="en-US" sz="2200" dirty="0" err="1">
                <a:solidFill>
                  <a:srgbClr val="000000"/>
                </a:solidFill>
                <a:ea typeface="Calibri" panose="020F0502020204030204" pitchFamily="34" charset="0"/>
              </a:rPr>
              <a:t>thiệp</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dựa</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trên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công</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nghệ</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với</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cường</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độ</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thấp</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hơn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có</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thể</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phù</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hợp</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để</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ngăn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ngừa</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sử</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dụng</a:t>
            </a:r>
            <a:r>
              <a:rPr lang="en-US" altLang="en-US" sz="2200" dirty="0">
                <a:solidFill>
                  <a:srgbClr val="000000"/>
                </a:solidFill>
                <a:ea typeface="Calibri" panose="020F0502020204030204" pitchFamily="34" charset="0"/>
              </a:rPr>
              <a:t> ATS</a:t>
            </a:r>
          </a:p>
          <a:p>
            <a:pPr eaLnBrk="1" hangingPunct="1">
              <a:spcBef>
                <a:spcPct val="0"/>
              </a:spcBef>
              <a:buFont typeface="Wingdings" panose="05000000000000000000" pitchFamily="2" charset="2"/>
              <a:buChar char="Ø"/>
            </a:pPr>
            <a:endParaRPr lang="en-US" altLang="en-US" sz="1200" dirty="0">
              <a:solidFill>
                <a:srgbClr val="000000"/>
              </a:solidFill>
              <a:ea typeface="Calibri" panose="020F0502020204030204" pitchFamily="34" charset="0"/>
            </a:endParaRPr>
          </a:p>
          <a:p>
            <a:pPr eaLnBrk="1" hangingPunct="1">
              <a:spcBef>
                <a:spcPct val="0"/>
              </a:spcBef>
              <a:buFont typeface="Wingdings" panose="05000000000000000000" pitchFamily="2" charset="2"/>
              <a:buChar char="Ø"/>
            </a:pPr>
            <a:r>
              <a:rPr lang="en-US" altLang="en-US" sz="2200" dirty="0" err="1">
                <a:solidFill>
                  <a:srgbClr val="000000"/>
                </a:solidFill>
                <a:ea typeface="Calibri" panose="020F0502020204030204" pitchFamily="34" charset="0"/>
              </a:rPr>
              <a:t>Việc</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giảm</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hành</a:t>
            </a:r>
            <a:r>
              <a:rPr lang="en-US" altLang="en-US" sz="2200" dirty="0">
                <a:solidFill>
                  <a:srgbClr val="000000"/>
                </a:solidFill>
                <a:ea typeface="Calibri" panose="020F0502020204030204" pitchFamily="34" charset="0"/>
              </a:rPr>
              <a:t> vi </a:t>
            </a:r>
            <a:r>
              <a:rPr lang="en-US" altLang="en-US" sz="2200" dirty="0" err="1">
                <a:solidFill>
                  <a:srgbClr val="000000"/>
                </a:solidFill>
                <a:ea typeface="Calibri" panose="020F0502020204030204" pitchFamily="34" charset="0"/>
              </a:rPr>
              <a:t>tình</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dục</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nguy</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cơ</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lây</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nhiễm</a:t>
            </a:r>
            <a:r>
              <a:rPr lang="en-US" altLang="en-US" sz="2200" dirty="0">
                <a:solidFill>
                  <a:srgbClr val="000000"/>
                </a:solidFill>
                <a:ea typeface="Calibri" panose="020F0502020204030204" pitchFamily="34" charset="0"/>
              </a:rPr>
              <a:t> HIV </a:t>
            </a:r>
            <a:r>
              <a:rPr lang="en-US" altLang="en-US" sz="2200" dirty="0" err="1">
                <a:solidFill>
                  <a:srgbClr val="000000"/>
                </a:solidFill>
                <a:ea typeface="Calibri" panose="020F0502020204030204" pitchFamily="34" charset="0"/>
              </a:rPr>
              <a:t>vượt</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trội</a:t>
            </a:r>
            <a:r>
              <a:rPr lang="en-US" altLang="en-US" sz="2200" dirty="0">
                <a:solidFill>
                  <a:srgbClr val="000000"/>
                </a:solidFill>
                <a:ea typeface="Calibri" panose="020F0502020204030204" pitchFamily="34" charset="0"/>
              </a:rPr>
              <a:t> ở </a:t>
            </a:r>
            <a:r>
              <a:rPr lang="en-US" altLang="en-US" sz="2200" dirty="0" err="1">
                <a:solidFill>
                  <a:srgbClr val="000000"/>
                </a:solidFill>
                <a:ea typeface="Calibri" panose="020F0502020204030204" pitchFamily="34" charset="0"/>
              </a:rPr>
              <a:t>nhóm</a:t>
            </a:r>
            <a:r>
              <a:rPr lang="en-US" altLang="en-US" sz="2200" dirty="0">
                <a:solidFill>
                  <a:srgbClr val="000000"/>
                </a:solidFill>
                <a:ea typeface="Calibri" panose="020F0502020204030204" pitchFamily="34" charset="0"/>
              </a:rPr>
              <a:t> TXT-PHE </a:t>
            </a:r>
            <a:r>
              <a:rPr lang="en-US" altLang="en-US" sz="2200" dirty="0" err="1">
                <a:solidFill>
                  <a:srgbClr val="000000"/>
                </a:solidFill>
                <a:ea typeface="Calibri" panose="020F0502020204030204" pitchFamily="34" charset="0"/>
              </a:rPr>
              <a:t>và</a:t>
            </a:r>
            <a:r>
              <a:rPr lang="en-US" altLang="en-US" sz="2200" dirty="0">
                <a:solidFill>
                  <a:srgbClr val="000000"/>
                </a:solidFill>
                <a:ea typeface="Calibri" panose="020F0502020204030204" pitchFamily="34" charset="0"/>
              </a:rPr>
              <a:t> TXT-</a:t>
            </a:r>
            <a:r>
              <a:rPr lang="en-US" altLang="en-US" sz="2200" dirty="0" err="1">
                <a:solidFill>
                  <a:srgbClr val="000000"/>
                </a:solidFill>
                <a:ea typeface="Calibri" panose="020F0502020204030204" pitchFamily="34" charset="0"/>
              </a:rPr>
              <a:t>Tự</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động</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có</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liên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quan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đến</a:t>
            </a:r>
            <a:r>
              <a:rPr lang="en-US" altLang="en-US" sz="2200" dirty="0">
                <a:solidFill>
                  <a:srgbClr val="000000"/>
                </a:solidFill>
                <a:ea typeface="Calibri" panose="020F0502020204030204" pitchFamily="34" charset="0"/>
              </a:rPr>
              <a:t> AO.</a:t>
            </a:r>
          </a:p>
          <a:p>
            <a:pPr lvl="1" eaLnBrk="1" hangingPunct="1">
              <a:spcBef>
                <a:spcPct val="0"/>
              </a:spcBef>
              <a:buFont typeface="Arial" panose="020B0604020202020204" pitchFamily="34" charset="0"/>
              <a:buChar char="•"/>
            </a:pPr>
            <a:r>
              <a:rPr lang="en-US" altLang="en-US" sz="2200" dirty="0">
                <a:solidFill>
                  <a:srgbClr val="000000"/>
                </a:solidFill>
                <a:ea typeface="Calibri" panose="020F0502020204030204" pitchFamily="34" charset="0"/>
              </a:rPr>
              <a:t>Can </a:t>
            </a:r>
            <a:r>
              <a:rPr lang="en-US" altLang="en-US" sz="2200" dirty="0" err="1">
                <a:solidFill>
                  <a:srgbClr val="000000"/>
                </a:solidFill>
                <a:ea typeface="Calibri" panose="020F0502020204030204" pitchFamily="34" charset="0"/>
              </a:rPr>
              <a:t>thiệp</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dựa</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trên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công</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nghệ</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với</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cường</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độ</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cao</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hơn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có</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thể</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cần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thiết</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để</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ngăn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ngừa</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hành</a:t>
            </a:r>
            <a:r>
              <a:rPr lang="en-US" altLang="en-US" sz="2200" dirty="0">
                <a:solidFill>
                  <a:srgbClr val="000000"/>
                </a:solidFill>
                <a:ea typeface="Calibri" panose="020F0502020204030204" pitchFamily="34" charset="0"/>
              </a:rPr>
              <a:t> vi </a:t>
            </a:r>
            <a:r>
              <a:rPr lang="en-US" altLang="en-US" sz="2200" dirty="0" err="1">
                <a:solidFill>
                  <a:srgbClr val="000000"/>
                </a:solidFill>
                <a:ea typeface="Calibri" panose="020F0502020204030204" pitchFamily="34" charset="0"/>
              </a:rPr>
              <a:t>tình</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dục</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nguy</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cơ</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lây</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nhiễm</a:t>
            </a:r>
            <a:r>
              <a:rPr lang="en-US" altLang="en-US" sz="2200" dirty="0">
                <a:solidFill>
                  <a:srgbClr val="000000"/>
                </a:solidFill>
                <a:ea typeface="Calibri" panose="020F0502020204030204" pitchFamily="34" charset="0"/>
              </a:rPr>
              <a:t> HIV.</a:t>
            </a:r>
          </a:p>
          <a:p>
            <a:pPr eaLnBrk="1" hangingPunct="1">
              <a:spcBef>
                <a:spcPct val="0"/>
              </a:spcBef>
              <a:buFont typeface="Wingdings" panose="05000000000000000000" pitchFamily="2" charset="2"/>
              <a:buChar char="Ø"/>
            </a:pPr>
            <a:endParaRPr lang="en-US" altLang="en-US" sz="1200" dirty="0">
              <a:solidFill>
                <a:srgbClr val="000000"/>
              </a:solidFill>
              <a:ea typeface="Calibri" panose="020F0502020204030204" pitchFamily="34" charset="0"/>
            </a:endParaRPr>
          </a:p>
          <a:p>
            <a:pPr eaLnBrk="1" hangingPunct="1">
              <a:spcBef>
                <a:spcPct val="0"/>
              </a:spcBef>
              <a:buFont typeface="Wingdings" panose="05000000000000000000" pitchFamily="2" charset="2"/>
              <a:buChar char="Ø"/>
            </a:pPr>
            <a:r>
              <a:rPr lang="en-US" altLang="en-US" sz="2200" dirty="0" err="1">
                <a:solidFill>
                  <a:srgbClr val="000000"/>
                </a:solidFill>
                <a:ea typeface="Calibri" panose="020F0502020204030204" pitchFamily="34" charset="0"/>
              </a:rPr>
              <a:t>Kết</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quả</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nghiên</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cứu</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cho</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thấy</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yếu</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tố</a:t>
            </a:r>
            <a:r>
              <a:rPr lang="en-US" altLang="en-US" sz="2200" dirty="0">
                <a:solidFill>
                  <a:srgbClr val="000000"/>
                </a:solidFill>
                <a:ea typeface="Calibri" panose="020F0502020204030204" pitchFamily="34" charset="0"/>
              </a:rPr>
              <a:t> con </a:t>
            </a:r>
            <a:r>
              <a:rPr lang="en-US" altLang="en-US" sz="2200" dirty="0" err="1">
                <a:solidFill>
                  <a:srgbClr val="000000"/>
                </a:solidFill>
                <a:ea typeface="Calibri" panose="020F0502020204030204" pitchFamily="34" charset="0"/>
              </a:rPr>
              <a:t>người</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trong</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điều</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kiện</a:t>
            </a:r>
            <a:r>
              <a:rPr lang="en-US" altLang="en-US" sz="2200" dirty="0">
                <a:solidFill>
                  <a:srgbClr val="000000"/>
                </a:solidFill>
                <a:ea typeface="Calibri" panose="020F0502020204030204" pitchFamily="34" charset="0"/>
              </a:rPr>
              <a:t> TXT-PHE </a:t>
            </a:r>
            <a:r>
              <a:rPr lang="en-US" altLang="en-US" sz="2200" dirty="0" err="1">
                <a:solidFill>
                  <a:srgbClr val="000000"/>
                </a:solidFill>
                <a:ea typeface="Calibri" panose="020F0502020204030204" pitchFamily="34" charset="0"/>
              </a:rPr>
              <a:t>hầu</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như</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không</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làm</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tăng</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kết</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quả</a:t>
            </a:r>
            <a:r>
              <a:rPr lang="en-US" altLang="en-US" sz="2200" dirty="0">
                <a:solidFill>
                  <a:srgbClr val="000000"/>
                </a:solidFill>
                <a:ea typeface="Calibri" panose="020F0502020204030204" pitchFamily="34" charset="0"/>
              </a:rPr>
              <a:t>, </a:t>
            </a:r>
            <a:r>
              <a:rPr lang="en-US" altLang="en-US" sz="2200" dirty="0" err="1">
                <a:solidFill>
                  <a:srgbClr val="000000"/>
                </a:solidFill>
                <a:ea typeface="Calibri" panose="020F0502020204030204" pitchFamily="34" charset="0"/>
              </a:rPr>
              <a:t>liên quan đến</a:t>
            </a:r>
            <a:r>
              <a:rPr lang="en-US" altLang="en-US" sz="2200" dirty="0">
                <a:solidFill>
                  <a:srgbClr val="000000"/>
                </a:solidFill>
                <a:ea typeface="Calibri" panose="020F0502020204030204" pitchFamily="34" charset="0"/>
              </a:rPr>
              <a:t> chi </a:t>
            </a:r>
            <a:r>
              <a:rPr lang="en-US" altLang="en-US" sz="2200" dirty="0" err="1">
                <a:solidFill>
                  <a:srgbClr val="000000"/>
                </a:solidFill>
                <a:ea typeface="Calibri" panose="020F0502020204030204" pitchFamily="34" charset="0"/>
              </a:rPr>
              <a:t>phí</a:t>
            </a:r>
            <a:r>
              <a:rPr lang="en-US" altLang="en-US" sz="2200" dirty="0">
                <a:solidFill>
                  <a:srgbClr val="000000"/>
                </a:solidFill>
                <a:ea typeface="Calibri" panose="020F0502020204030204" pitchFamily="34" charset="0"/>
              </a:rPr>
              <a:t>. </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Nghiên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cứu</a:t>
            </a:r>
            <a:r>
              <a:rPr lang="en-US" sz="3200" b="1" dirty="0">
                <a:solidFill>
                  <a:schemeClr val="tx1"/>
                </a:solidFill>
                <a:effectLst>
                  <a:outerShdw blurRad="38100" dist="38100" dir="2700000" algn="tl">
                    <a:srgbClr val="000000">
                      <a:alpha val="43137"/>
                    </a:srgbClr>
                  </a:outerShdw>
                </a:effectLst>
              </a:rPr>
              <a:t> 2</a:t>
            </a:r>
          </a:p>
        </p:txBody>
      </p:sp>
      <p:sp>
        <p:nvSpPr>
          <p:cNvPr id="3" name="Content Placeholder 2"/>
          <p:cNvSpPr>
            <a:spLocks noGrp="1"/>
          </p:cNvSpPr>
          <p:nvPr>
            <p:ph idx="1"/>
          </p:nvPr>
        </p:nvSpPr>
        <p:spPr>
          <a:xfrm>
            <a:off x="727075" y="1260475"/>
            <a:ext cx="7866063" cy="4525963"/>
          </a:xfrm>
        </p:spPr>
        <p:txBody>
          <a:bodyPr/>
          <a:lstStyle/>
          <a:p>
            <a:pPr marL="0" indent="0" algn="ctr">
              <a:buFontTx/>
              <a:buNone/>
              <a:defRPr/>
            </a:pPr>
            <a:r>
              <a:rPr lang="en-US" sz="2800" b="1" dirty="0" err="1">
                <a:solidFill>
                  <a:schemeClr val="tx1"/>
                </a:solidFill>
              </a:rPr>
              <a:t>Đánh</a:t>
            </a:r>
            <a:r>
              <a:rPr lang="en-US" sz="2800" b="1" dirty="0">
                <a:solidFill>
                  <a:schemeClr val="tx1"/>
                </a:solidFill>
              </a:rPr>
              <a:t> </a:t>
            </a:r>
            <a:r>
              <a:rPr lang="en-US" sz="2800" b="1" dirty="0" err="1">
                <a:solidFill>
                  <a:schemeClr val="tx1"/>
                </a:solidFill>
              </a:rPr>
              <a:t>giá</a:t>
            </a:r>
            <a:r>
              <a:rPr lang="en-US" sz="2800" b="1" dirty="0">
                <a:solidFill>
                  <a:schemeClr val="tx1"/>
                </a:solidFill>
              </a:rPr>
              <a:t> </a:t>
            </a:r>
            <a:r>
              <a:rPr lang="en-US" sz="2800" b="1" dirty="0" err="1">
                <a:solidFill>
                  <a:schemeClr val="tx1"/>
                </a:solidFill>
              </a:rPr>
              <a:t>môi</a:t>
            </a:r>
            <a:r>
              <a:rPr lang="en-US" sz="2800" b="1" dirty="0">
                <a:solidFill>
                  <a:schemeClr val="tx1"/>
                </a:solidFill>
              </a:rPr>
              <a:t> </a:t>
            </a:r>
            <a:r>
              <a:rPr lang="en-US" sz="2800" b="1" dirty="0" err="1">
                <a:solidFill>
                  <a:schemeClr val="tx1"/>
                </a:solidFill>
              </a:rPr>
              <a:t>trường</a:t>
            </a:r>
            <a:r>
              <a:rPr lang="en-US" sz="2800" b="1" dirty="0">
                <a:solidFill>
                  <a:schemeClr val="tx1"/>
                </a:solidFill>
              </a:rPr>
              <a:t> </a:t>
            </a:r>
            <a:r>
              <a:rPr lang="en-US" sz="2800" b="1" dirty="0" err="1">
                <a:solidFill>
                  <a:schemeClr val="tx1"/>
                </a:solidFill>
              </a:rPr>
              <a:t>sống</a:t>
            </a:r>
            <a:r>
              <a:rPr lang="en-US" sz="2800" b="1" dirty="0">
                <a:solidFill>
                  <a:schemeClr val="tx1"/>
                </a:solidFill>
              </a:rPr>
              <a:t> </a:t>
            </a:r>
            <a:r>
              <a:rPr lang="en-US" sz="2800" b="1" dirty="0" err="1">
                <a:solidFill>
                  <a:schemeClr val="tx1"/>
                </a:solidFill>
              </a:rPr>
              <a:t>tạm</a:t>
            </a:r>
            <a:r>
              <a:rPr lang="en-US" sz="2800" b="1" dirty="0">
                <a:solidFill>
                  <a:schemeClr val="tx1"/>
                </a:solidFill>
              </a:rPr>
              <a:t> </a:t>
            </a:r>
            <a:r>
              <a:rPr lang="en-US" sz="2800" b="1" dirty="0" err="1">
                <a:solidFill>
                  <a:schemeClr val="tx1"/>
                </a:solidFill>
              </a:rPr>
              <a:t>thời</a:t>
            </a:r>
            <a:r>
              <a:rPr lang="en-US" sz="2800" b="1" dirty="0">
                <a:solidFill>
                  <a:schemeClr val="tx1"/>
                </a:solidFill>
              </a:rPr>
              <a:t> (EMA)</a:t>
            </a:r>
          </a:p>
          <a:p>
            <a:pPr marL="0" indent="0" algn="ctr">
              <a:buFontTx/>
              <a:buNone/>
              <a:defRPr/>
            </a:pPr>
            <a:endParaRPr lang="en-US" sz="2800" dirty="0">
              <a:solidFill>
                <a:schemeClr val="tx1"/>
              </a:solidFill>
            </a:endParaRPr>
          </a:p>
          <a:p>
            <a:pPr marL="1257300" lvl="3" indent="0" eaLnBrk="1" hangingPunct="1">
              <a:spcBef>
                <a:spcPct val="0"/>
              </a:spcBef>
              <a:buFontTx/>
              <a:buNone/>
              <a:defRPr/>
            </a:pPr>
            <a:r>
              <a:rPr lang="en-US" sz="2800" dirty="0">
                <a:solidFill>
                  <a:schemeClr val="tx1"/>
                </a:solidFill>
              </a:rPr>
              <a:t>	NIMH </a:t>
            </a:r>
            <a:r>
              <a:rPr lang="en-US" sz="2800" dirty="0" err="1">
                <a:solidFill>
                  <a:schemeClr val="tx1"/>
                </a:solidFill>
              </a:rPr>
              <a:t>tài</a:t>
            </a:r>
            <a:r>
              <a:rPr lang="en-US" sz="2800" dirty="0">
                <a:solidFill>
                  <a:schemeClr val="tx1"/>
                </a:solidFill>
              </a:rPr>
              <a:t> </a:t>
            </a:r>
            <a:r>
              <a:rPr lang="en-US" sz="2800" dirty="0" err="1">
                <a:solidFill>
                  <a:schemeClr val="tx1"/>
                </a:solidFill>
              </a:rPr>
              <a:t>trợ</a:t>
            </a:r>
            <a:r>
              <a:rPr lang="en-US" sz="2800" dirty="0">
                <a:solidFill>
                  <a:schemeClr val="tx1"/>
                </a:solidFill>
              </a:rPr>
              <a:t>, 2013-2014 </a:t>
            </a:r>
          </a:p>
          <a:p>
            <a:pPr marL="457200" indent="-457200" eaLnBrk="1" hangingPunct="1">
              <a:spcBef>
                <a:spcPct val="0"/>
              </a:spcBef>
              <a:buFont typeface="Wingdings" panose="05000000000000000000" pitchFamily="2" charset="2"/>
              <a:buChar char="Ø"/>
              <a:defRPr/>
            </a:pPr>
            <a:endParaRPr lang="en-US" sz="2400" dirty="0">
              <a:solidFill>
                <a:schemeClr val="tx1"/>
              </a:solidFill>
            </a:endParaRPr>
          </a:p>
          <a:p>
            <a:pPr marL="457200" lvl="4" indent="0" eaLnBrk="1" hangingPunct="1">
              <a:spcBef>
                <a:spcPct val="0"/>
              </a:spcBef>
              <a:buFontTx/>
              <a:buNone/>
              <a:defRPr/>
            </a:pPr>
            <a:endParaRPr lang="en-US" sz="2400" dirty="0">
              <a:solidFill>
                <a:schemeClr val="tx1"/>
              </a:solidFill>
            </a:endParaRPr>
          </a:p>
          <a:p>
            <a:pPr>
              <a:defRPr/>
            </a:pPr>
            <a:endParaRPr lang="en-US" dirty="0">
              <a:solidFill>
                <a:schemeClr val="tx1"/>
              </a:solidFill>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2971800" y="6488113"/>
            <a:ext cx="3886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50000"/>
              </a:spcBef>
              <a:buFontTx/>
              <a:buNone/>
            </a:pPr>
            <a:r>
              <a:rPr lang="en-US" altLang="en-US" sz="1800">
                <a:solidFill>
                  <a:schemeClr val="tx1"/>
                </a:solidFill>
                <a:cs typeface="Times New Roman" panose="02020603050405020304" pitchFamily="18" charset="0"/>
              </a:rPr>
              <a:t>www.friendscommunitycenter.org</a:t>
            </a:r>
          </a:p>
        </p:txBody>
      </p:sp>
      <p:pic>
        <p:nvPicPr>
          <p:cNvPr id="573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85738"/>
            <a:ext cx="5629275" cy="629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66700" y="1619250"/>
            <a:ext cx="2705100" cy="3046988"/>
          </a:xfrm>
          <a:prstGeom prst="rect">
            <a:avLst/>
          </a:prstGeom>
          <a:noFill/>
        </p:spPr>
        <p:txBody>
          <a:bodyPr>
            <a:spAutoFit/>
          </a:bodyPr>
          <a:lstStyle/>
          <a:p>
            <a:pPr eaLnBrk="1" hangingPunct="1">
              <a:defRPr/>
            </a:pPr>
            <a:r>
              <a:rPr lang="en-US" sz="3200" b="1" dirty="0" err="1">
                <a:effectLst>
                  <a:outerShdw blurRad="38100" dist="38100" dir="2700000" algn="tl">
                    <a:srgbClr val="000000">
                      <a:alpha val="43137"/>
                    </a:srgbClr>
                  </a:outerShdw>
                </a:effectLst>
              </a:rPr>
              <a:t>Từ</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bỏ</a:t>
            </a:r>
            <a:r>
              <a:rPr lang="en-US" sz="3200" b="1" dirty="0">
                <a:effectLst>
                  <a:outerShdw blurRad="38100" dist="38100" dir="2700000" algn="tl">
                    <a:srgbClr val="000000">
                      <a:alpha val="43137"/>
                    </a:srgbClr>
                  </a:outerShdw>
                </a:effectLst>
              </a:rPr>
              <a:t>:</a:t>
            </a:r>
          </a:p>
          <a:p>
            <a:pPr eaLnBrk="1" hangingPunct="1">
              <a:defRPr/>
            </a:pPr>
            <a:r>
              <a:rPr lang="en-US" sz="3200" b="1" dirty="0" err="1">
                <a:effectLst>
                  <a:outerShdw blurRad="38100" dist="38100" dir="2700000" algn="tl">
                    <a:srgbClr val="000000">
                      <a:alpha val="43137"/>
                    </a:srgbClr>
                  </a:outerShdw>
                </a:effectLst>
              </a:rPr>
              <a:t>Trị</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liệu</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nhận</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thức</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hành</a:t>
            </a:r>
            <a:r>
              <a:rPr lang="en-US" sz="3200" b="1" dirty="0">
                <a:effectLst>
                  <a:outerShdw blurRad="38100" dist="38100" dir="2700000" algn="tl">
                    <a:srgbClr val="000000">
                      <a:alpha val="43137"/>
                    </a:srgbClr>
                  </a:outerShdw>
                </a:effectLst>
              </a:rPr>
              <a:t> vi </a:t>
            </a:r>
            <a:r>
              <a:rPr lang="en-US" sz="3200" b="1" dirty="0" err="1">
                <a:effectLst>
                  <a:outerShdw blurRad="38100" dist="38100" dir="2700000" algn="tl">
                    <a:srgbClr val="000000">
                      <a:alpha val="43137"/>
                    </a:srgbClr>
                  </a:outerShdw>
                </a:effectLst>
              </a:rPr>
              <a:t>cho</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đối</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tượng</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đồng</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tính</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nam</a:t>
            </a:r>
            <a:endParaRPr lang="en-US" sz="3200" b="1" dirty="0">
              <a:effectLst>
                <a:outerShdw blurRad="38100" dist="38100" dir="2700000" algn="tl">
                  <a:srgbClr val="000000">
                    <a:alpha val="43137"/>
                  </a:srgbClr>
                </a:outerShdw>
              </a:effectLst>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a:defRPr/>
            </a:pP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Điều</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trị</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nghiện</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ATS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cho</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đồng</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tính</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nam</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và</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lưỡng</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tính</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nam</a:t>
            </a:r>
            <a:endParaRPr lang="en-US" sz="3200" b="1" dirty="0">
              <a:solidFill>
                <a:schemeClr val="tx1"/>
              </a:solidFill>
              <a:effectLst>
                <a:outerShdw blurRad="38100" dist="38100" dir="2700000" algn="tl">
                  <a:srgbClr val="000000">
                    <a:alpha val="43137"/>
                  </a:srgbClr>
                </a:outerShdw>
              </a:effectLst>
              <a:cs typeface="Arial" panose="020B0604020202020204" pitchFamily="34" charset="0"/>
            </a:endParaRPr>
          </a:p>
        </p:txBody>
      </p:sp>
      <p:graphicFrame>
        <p:nvGraphicFramePr>
          <p:cNvPr id="3" name="Table 2"/>
          <p:cNvGraphicFramePr>
            <a:graphicFrameLocks noGrp="1"/>
          </p:cNvGraphicFramePr>
          <p:nvPr/>
        </p:nvGraphicFramePr>
        <p:xfrm>
          <a:off x="1143000" y="3465847"/>
          <a:ext cx="7043057" cy="1868153"/>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20000"/>
                    </a:ext>
                  </a:extLst>
                </a:gridCol>
                <a:gridCol w="2594429">
                  <a:extLst>
                    <a:ext uri="{9D8B030D-6E8A-4147-A177-3AD203B41FA5}">
                      <a16:colId xmlns:a16="http://schemas.microsoft.com/office/drawing/2014/main" val="20001"/>
                    </a:ext>
                  </a:extLst>
                </a:gridCol>
                <a:gridCol w="2162628">
                  <a:extLst>
                    <a:ext uri="{9D8B030D-6E8A-4147-A177-3AD203B41FA5}">
                      <a16:colId xmlns:a16="http://schemas.microsoft.com/office/drawing/2014/main" val="20002"/>
                    </a:ext>
                  </a:extLst>
                </a:gridCol>
              </a:tblGrid>
              <a:tr h="285124">
                <a:tc>
                  <a:txBody>
                    <a:bodyPr/>
                    <a:lstStyle/>
                    <a:p>
                      <a:pPr algn="ctr"/>
                      <a:r>
                        <a:rPr lang="en-US" sz="1400" cap="none" spc="0" dirty="0">
                          <a:ln>
                            <a:noFill/>
                          </a:ln>
                          <a:effectLst/>
                        </a:rPr>
                        <a:t>0</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a:tc>
                <a:tc>
                  <a:txBody>
                    <a:bodyPr/>
                    <a:lstStyle/>
                    <a:p>
                      <a:pPr algn="ctr"/>
                      <a:r>
                        <a:rPr lang="en-US" sz="1400" cap="none" spc="0" dirty="0" err="1">
                          <a:ln>
                            <a:noFill/>
                          </a:ln>
                          <a:effectLst/>
                        </a:rPr>
                        <a:t>Tuần</a:t>
                      </a:r>
                      <a:r>
                        <a:rPr lang="en-US" sz="1400" cap="none" spc="0" dirty="0">
                          <a:ln>
                            <a:noFill/>
                          </a:ln>
                          <a:effectLst/>
                        </a:rPr>
                        <a:t> 1-8</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a:tc>
                <a:tc>
                  <a:txBody>
                    <a:bodyPr/>
                    <a:lstStyle/>
                    <a:p>
                      <a:pPr algn="ctr"/>
                      <a:r>
                        <a:rPr lang="en-US" sz="1400" cap="none" spc="0" dirty="0" err="1">
                          <a:ln>
                            <a:noFill/>
                          </a:ln>
                          <a:effectLst/>
                        </a:rPr>
                        <a:t>Tuần</a:t>
                      </a:r>
                      <a:r>
                        <a:rPr lang="en-US" sz="1400" cap="none" spc="0" dirty="0">
                          <a:ln>
                            <a:noFill/>
                          </a:ln>
                          <a:effectLst/>
                        </a:rPr>
                        <a:t> 9-24</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285124">
                <a:tc>
                  <a:txBody>
                    <a:bodyPr/>
                    <a:lstStyle/>
                    <a:p>
                      <a:pPr algn="ct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a:tc>
                <a:tc>
                  <a:txBody>
                    <a:bodyPr/>
                    <a:lstStyle/>
                    <a:p>
                      <a:pPr algn="ctr"/>
                      <a:r>
                        <a:rPr lang="en-US" sz="1400" cap="none" spc="0" dirty="0" err="1">
                          <a:ln>
                            <a:noFill/>
                          </a:ln>
                          <a:effectLst/>
                        </a:rPr>
                        <a:t>Pha</a:t>
                      </a:r>
                      <a:r>
                        <a:rPr lang="en-US" sz="1400" cap="none" spc="0" dirty="0">
                          <a:ln>
                            <a:noFill/>
                          </a:ln>
                          <a:effectLst/>
                        </a:rPr>
                        <a:t> I</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a:tc>
                <a:tc>
                  <a:txBody>
                    <a:bodyPr/>
                    <a:lstStyle/>
                    <a:p>
                      <a:pPr algn="ctr"/>
                      <a:r>
                        <a:rPr lang="en-US" sz="1400" cap="none" spc="0" dirty="0" err="1">
                          <a:ln>
                            <a:noFill/>
                          </a:ln>
                          <a:effectLst/>
                        </a:rPr>
                        <a:t>Pha</a:t>
                      </a:r>
                      <a:r>
                        <a:rPr lang="en-US" sz="1400" cap="none" spc="0" dirty="0">
                          <a:ln>
                            <a:noFill/>
                          </a:ln>
                          <a:effectLst/>
                        </a:rPr>
                        <a:t> II</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1258553">
                <a:tc>
                  <a:txBody>
                    <a:bodyPr/>
                    <a:lstStyle/>
                    <a:p>
                      <a:pPr algn="ctr"/>
                      <a:r>
                        <a:rPr lang="en-US" sz="1400" cap="none" spc="0" dirty="0" err="1">
                          <a:ln>
                            <a:noFill/>
                          </a:ln>
                          <a:effectLst/>
                        </a:rPr>
                        <a:t>Sàng lọc</a:t>
                      </a:r>
                      <a:r>
                        <a:rPr lang="en-US" sz="1400" cap="none" spc="0" baseline="0" dirty="0">
                          <a:ln>
                            <a:noFill/>
                          </a:ln>
                          <a:effectLst/>
                        </a:rPr>
                        <a:t> </a:t>
                      </a:r>
                      <a:r>
                        <a:rPr lang="en-US" sz="1400" cap="none" spc="0" baseline="0" dirty="0" err="1">
                          <a:ln>
                            <a:noFill/>
                          </a:ln>
                          <a:effectLst/>
                        </a:rPr>
                        <a:t>và</a:t>
                      </a:r>
                      <a:r>
                        <a:rPr lang="en-US" sz="1400" cap="none" spc="0" baseline="0" dirty="0">
                          <a:ln>
                            <a:noFill/>
                          </a:ln>
                          <a:effectLst/>
                        </a:rPr>
                        <a:t> </a:t>
                      </a:r>
                      <a:r>
                        <a:rPr lang="en-US" sz="1400" cap="none" spc="0" baseline="0" dirty="0" err="1">
                          <a:ln>
                            <a:noFill/>
                          </a:ln>
                          <a:effectLst/>
                        </a:rPr>
                        <a:t>thông</a:t>
                      </a:r>
                      <a:r>
                        <a:rPr lang="en-US" sz="1400" cap="none" spc="0" baseline="0" dirty="0">
                          <a:ln>
                            <a:noFill/>
                          </a:ln>
                          <a:effectLst/>
                        </a:rPr>
                        <a:t> qua </a:t>
                      </a:r>
                      <a:r>
                        <a:rPr lang="en-US" sz="1400" cap="none" spc="0" baseline="0" dirty="0" err="1">
                          <a:ln>
                            <a:noFill/>
                          </a:ln>
                          <a:effectLst/>
                        </a:rPr>
                        <a:t>đồng</a:t>
                      </a:r>
                      <a:r>
                        <a:rPr lang="en-US" sz="1400" cap="none" spc="0" baseline="0" dirty="0">
                          <a:ln>
                            <a:noFill/>
                          </a:ln>
                          <a:effectLst/>
                        </a:rPr>
                        <a:t> </a:t>
                      </a:r>
                      <a:r>
                        <a:rPr lang="en-US" sz="1400" cap="none" spc="0" baseline="0" dirty="0" err="1">
                          <a:ln>
                            <a:noFill/>
                          </a:ln>
                          <a:effectLst/>
                        </a:rPr>
                        <a:t>thuận</a:t>
                      </a:r>
                      <a:r>
                        <a:rPr lang="en-US" sz="1400" cap="none" spc="0" baseline="0" dirty="0">
                          <a:ln>
                            <a:noFill/>
                          </a:ln>
                          <a:effectLst/>
                        </a:rPr>
                        <a:t> </a:t>
                      </a:r>
                      <a:r>
                        <a:rPr lang="en-US" sz="1400" cap="none" spc="0" baseline="0" dirty="0" err="1">
                          <a:ln>
                            <a:noFill/>
                          </a:ln>
                          <a:effectLst/>
                        </a:rPr>
                        <a:t>tham</a:t>
                      </a:r>
                      <a:r>
                        <a:rPr lang="en-US" sz="1400" cap="none" spc="0" baseline="0" dirty="0">
                          <a:ln>
                            <a:noFill/>
                          </a:ln>
                          <a:effectLst/>
                        </a:rPr>
                        <a:t> </a:t>
                      </a:r>
                      <a:r>
                        <a:rPr lang="en-US" sz="1400" cap="none" spc="0" baseline="0" dirty="0" err="1">
                          <a:ln>
                            <a:noFill/>
                          </a:ln>
                          <a:effectLst/>
                        </a:rPr>
                        <a:t>gia</a:t>
                      </a:r>
                      <a:r>
                        <a:rPr lang="en-US" sz="1400" cap="none" spc="0" baseline="0" dirty="0">
                          <a:ln>
                            <a:noFill/>
                          </a:ln>
                          <a:effectLst/>
                        </a:rPr>
                        <a:t> </a:t>
                      </a:r>
                      <a:r>
                        <a:rPr lang="en-US" sz="1400" cap="none" spc="0" baseline="0" dirty="0" err="1">
                          <a:ln>
                            <a:noFill/>
                          </a:ln>
                          <a:effectLst/>
                        </a:rPr>
                        <a:t>nghiên</a:t>
                      </a:r>
                      <a:r>
                        <a:rPr lang="en-US" sz="1400" cap="none" spc="0" baseline="0" dirty="0">
                          <a:ln>
                            <a:noFill/>
                          </a:ln>
                          <a:effectLst/>
                        </a:rPr>
                        <a:t> </a:t>
                      </a:r>
                      <a:r>
                        <a:rPr lang="en-US" sz="1400" cap="none" spc="0" baseline="0" dirty="0" err="1">
                          <a:ln>
                            <a:noFill/>
                          </a:ln>
                          <a:effectLst/>
                        </a:rPr>
                        <a:t>cứu</a:t>
                      </a:r>
                      <a:endParaRPr lang="en-US" sz="1400" cap="none" spc="0" baseline="0" dirty="0">
                        <a:ln>
                          <a:noFill/>
                        </a:ln>
                        <a:effectLst/>
                      </a:endParaRPr>
                    </a:p>
                    <a:p>
                      <a:pPr algn="ctr"/>
                      <a:endParaRPr lang="en-US" sz="1400" dirty="0">
                        <a:ln>
                          <a:solidFill>
                            <a:schemeClr val="bg1"/>
                          </a:solidFill>
                        </a:ln>
                        <a:solidFill>
                          <a:schemeClr val="bg1"/>
                        </a:solidFill>
                        <a:latin typeface="Arial" panose="020B0604020202020204" pitchFamily="34" charset="0"/>
                        <a:cs typeface="Arial" panose="020B0604020202020204" pitchFamily="34" charset="0"/>
                      </a:endParaRPr>
                    </a:p>
                  </a:txBody>
                  <a:tcPr anchor="ctr"/>
                </a:tc>
                <a:tc>
                  <a:txBody>
                    <a:bodyPr/>
                    <a:lstStyle/>
                    <a:p>
                      <a:pPr algn="ctr"/>
                      <a:r>
                        <a:rPr lang="vi-VN" sz="1400" cap="none" spc="0" dirty="0">
                          <a:ln>
                            <a:noFill/>
                          </a:ln>
                          <a:effectLst/>
                        </a:rPr>
                        <a:t>Trị liệu nhận thức hành vi cho đối tượng đồng tính nam </a:t>
                      </a:r>
                      <a:r>
                        <a:rPr lang="en-US" altLang="vi-VN" sz="1400" cap="none" spc="0" dirty="0">
                          <a:ln>
                            <a:noFill/>
                          </a:ln>
                          <a:effectLst/>
                        </a:rPr>
                        <a:t>(GCBT)</a:t>
                      </a:r>
                    </a:p>
                    <a:p>
                      <a:pPr algn="ctr"/>
                      <a:r>
                        <a:rPr lang="en-US" sz="1400" cap="none" spc="0" dirty="0">
                          <a:ln>
                            <a:noFill/>
                          </a:ln>
                          <a:effectLst/>
                        </a:rPr>
                        <a:t>+</a:t>
                      </a:r>
                    </a:p>
                    <a:p>
                      <a:pPr algn="ctr"/>
                      <a:r>
                        <a:rPr lang="en-US" sz="1400" cap="none" spc="0" dirty="0" err="1">
                          <a:ln>
                            <a:noFill/>
                          </a:ln>
                          <a:effectLst/>
                        </a:rPr>
                        <a:t>Quản</a:t>
                      </a:r>
                      <a:r>
                        <a:rPr lang="en-US" sz="1400" cap="none" spc="0" baseline="0" dirty="0">
                          <a:ln>
                            <a:noFill/>
                          </a:ln>
                          <a:effectLst/>
                        </a:rPr>
                        <a:t> </a:t>
                      </a:r>
                      <a:r>
                        <a:rPr lang="en-US" sz="1400" cap="none" spc="0" baseline="0" dirty="0" err="1">
                          <a:ln>
                            <a:noFill/>
                          </a:ln>
                          <a:effectLst/>
                        </a:rPr>
                        <a:t>lý</a:t>
                      </a:r>
                      <a:r>
                        <a:rPr lang="en-US" sz="1400" cap="none" spc="0" baseline="0" dirty="0">
                          <a:ln>
                            <a:noFill/>
                          </a:ln>
                          <a:effectLst/>
                        </a:rPr>
                        <a:t> </a:t>
                      </a:r>
                      <a:r>
                        <a:rPr lang="en-US" sz="1400" cap="none" spc="0" baseline="0" dirty="0" err="1">
                          <a:ln>
                            <a:noFill/>
                          </a:ln>
                          <a:effectLst/>
                        </a:rPr>
                        <a:t>hành</a:t>
                      </a:r>
                      <a:r>
                        <a:rPr lang="en-US" sz="1400" cap="none" spc="0" baseline="0" dirty="0">
                          <a:ln>
                            <a:noFill/>
                          </a:ln>
                          <a:effectLst/>
                        </a:rPr>
                        <a:t> vi </a:t>
                      </a:r>
                      <a:r>
                        <a:rPr lang="en-US" sz="1400" cap="none" spc="0" baseline="0" dirty="0" err="1">
                          <a:ln>
                            <a:noFill/>
                          </a:ln>
                          <a:effectLst/>
                        </a:rPr>
                        <a:t>tích</a:t>
                      </a:r>
                      <a:r>
                        <a:rPr lang="en-US" sz="1400" cap="none" spc="0" baseline="0" dirty="0">
                          <a:ln>
                            <a:noFill/>
                          </a:ln>
                          <a:effectLst/>
                        </a:rPr>
                        <a:t> </a:t>
                      </a:r>
                      <a:r>
                        <a:rPr lang="en-US" sz="1400" cap="none" spc="0" baseline="0" dirty="0" err="1">
                          <a:ln>
                            <a:noFill/>
                          </a:ln>
                          <a:effectLst/>
                        </a:rPr>
                        <a:t>cực (CM)</a:t>
                      </a:r>
                      <a:endParaRPr lang="en-US" sz="1400" cap="none" spc="0" baseline="0" dirty="0">
                        <a:ln>
                          <a:noFill/>
                        </a:ln>
                        <a:effectLst/>
                      </a:endParaRPr>
                    </a:p>
                    <a:p>
                      <a:pPr algn="ctr"/>
                      <a:r>
                        <a:rPr lang="en-US" sz="1400" cap="none" spc="0" baseline="0" dirty="0">
                          <a:ln>
                            <a:noFill/>
                          </a:ln>
                          <a:effectLst/>
                        </a:rPr>
                        <a:t>3x </a:t>
                      </a:r>
                      <a:r>
                        <a:rPr lang="en-US" sz="1400" cap="none" spc="0" baseline="0" dirty="0" err="1">
                          <a:ln>
                            <a:noFill/>
                          </a:ln>
                          <a:effectLst/>
                        </a:rPr>
                        <a:t>mỗi</a:t>
                      </a:r>
                      <a:r>
                        <a:rPr lang="en-US" sz="1400" cap="none" spc="0" baseline="0" dirty="0">
                          <a:ln>
                            <a:noFill/>
                          </a:ln>
                          <a:effectLst/>
                        </a:rPr>
                        <a:t> </a:t>
                      </a:r>
                      <a:r>
                        <a:rPr lang="en-US" sz="1400" cap="none" spc="0" baseline="0" dirty="0" err="1">
                          <a:ln>
                            <a:noFill/>
                          </a:ln>
                          <a:effectLst/>
                        </a:rPr>
                        <a:t>tuần</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a:tc>
                <a:tc>
                  <a:txBody>
                    <a:bodyPr/>
                    <a:lstStyle/>
                    <a:p>
                      <a:pPr algn="ctr"/>
                      <a:r>
                        <a:rPr lang="en-US" sz="1400" cap="none" spc="0" dirty="0" err="1">
                          <a:ln>
                            <a:noFill/>
                          </a:ln>
                          <a:effectLst/>
                        </a:rPr>
                        <a:t>Chăm</a:t>
                      </a:r>
                      <a:r>
                        <a:rPr lang="en-US" sz="1400" cap="none" spc="0" baseline="0" dirty="0">
                          <a:ln>
                            <a:noFill/>
                          </a:ln>
                          <a:effectLst/>
                        </a:rPr>
                        <a:t> </a:t>
                      </a:r>
                      <a:r>
                        <a:rPr lang="en-US" sz="1400" cap="none" spc="0" baseline="0" dirty="0" err="1">
                          <a:ln>
                            <a:noFill/>
                          </a:ln>
                          <a:effectLst/>
                        </a:rPr>
                        <a:t>sóc</a:t>
                      </a:r>
                      <a:r>
                        <a:rPr lang="en-US" sz="1400" cap="none" spc="0" baseline="0" dirty="0">
                          <a:ln>
                            <a:noFill/>
                          </a:ln>
                          <a:effectLst/>
                        </a:rPr>
                        <a:t> </a:t>
                      </a:r>
                      <a:r>
                        <a:rPr lang="en-US" sz="1400" cap="none" spc="0" baseline="0" dirty="0" err="1">
                          <a:ln>
                            <a:noFill/>
                          </a:ln>
                          <a:effectLst/>
                        </a:rPr>
                        <a:t>tiếp</a:t>
                      </a:r>
                      <a:r>
                        <a:rPr lang="en-US" sz="1400" cap="none" spc="0" baseline="0" dirty="0">
                          <a:ln>
                            <a:noFill/>
                          </a:ln>
                          <a:effectLst/>
                        </a:rPr>
                        <a:t> </a:t>
                      </a:r>
                      <a:r>
                        <a:rPr lang="en-US" sz="1400" cap="none" spc="0" baseline="0" dirty="0" err="1">
                          <a:ln>
                            <a:noFill/>
                          </a:ln>
                          <a:effectLst/>
                        </a:rPr>
                        <a:t>tục</a:t>
                      </a:r>
                      <a:endParaRPr lang="en-US" sz="1400" cap="none" spc="0" dirty="0">
                        <a:ln>
                          <a:noFill/>
                        </a:ln>
                        <a:effectLst/>
                      </a:endParaRPr>
                    </a:p>
                    <a:p>
                      <a:pPr algn="ctr"/>
                      <a:r>
                        <a:rPr lang="en-US" sz="1400" cap="none" spc="0" dirty="0">
                          <a:ln>
                            <a:noFill/>
                          </a:ln>
                          <a:effectLst/>
                        </a:rPr>
                        <a:t>1x</a:t>
                      </a:r>
                      <a:r>
                        <a:rPr lang="en-US" sz="1400" cap="none" spc="0" baseline="0" dirty="0">
                          <a:ln>
                            <a:noFill/>
                          </a:ln>
                          <a:effectLst/>
                        </a:rPr>
                        <a:t> </a:t>
                      </a:r>
                      <a:r>
                        <a:rPr lang="en-US" sz="1400" cap="none" spc="0" baseline="0" dirty="0" err="1">
                          <a:ln>
                            <a:noFill/>
                          </a:ln>
                          <a:effectLst/>
                        </a:rPr>
                        <a:t>mỗi</a:t>
                      </a:r>
                      <a:r>
                        <a:rPr lang="en-US" sz="1400" cap="none" spc="0" baseline="0" dirty="0">
                          <a:ln>
                            <a:noFill/>
                          </a:ln>
                          <a:effectLst/>
                        </a:rPr>
                        <a:t> </a:t>
                      </a:r>
                      <a:r>
                        <a:rPr lang="en-US" sz="1400" cap="none" spc="0" baseline="0" dirty="0" err="1">
                          <a:ln>
                            <a:noFill/>
                          </a:ln>
                          <a:effectLst/>
                        </a:rPr>
                        <a:t>tuần</a:t>
                      </a:r>
                      <a:endParaRPr lang="en-US" sz="1400" cap="none" spc="0" baseline="0" dirty="0">
                        <a:ln>
                          <a:noFill/>
                        </a:ln>
                        <a:effectLst/>
                      </a:endParaRPr>
                    </a:p>
                    <a:p>
                      <a:pPr algn="ct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bl>
          </a:graphicData>
        </a:graphic>
      </p:graphicFrame>
      <p:sp>
        <p:nvSpPr>
          <p:cNvPr id="6" name="Rectangle 5"/>
          <p:cNvSpPr/>
          <p:nvPr/>
        </p:nvSpPr>
        <p:spPr>
          <a:xfrm>
            <a:off x="1295400" y="5638800"/>
            <a:ext cx="2133600" cy="990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dirty="0" err="1">
                <a:solidFill>
                  <a:schemeClr val="tx1"/>
                </a:solidFill>
                <a:cs typeface="Arial" panose="020B0604020202020204" pitchFamily="34" charset="0"/>
              </a:rPr>
              <a:t>Đánh</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giá</a:t>
            </a:r>
            <a:r>
              <a:rPr lang="en-US" sz="1400" dirty="0">
                <a:solidFill>
                  <a:schemeClr val="tx1"/>
                </a:solidFill>
                <a:cs typeface="Arial" panose="020B0604020202020204" pitchFamily="34" charset="0"/>
              </a:rPr>
              <a:t> ban </a:t>
            </a:r>
            <a:r>
              <a:rPr lang="en-US" sz="1400" dirty="0" err="1">
                <a:solidFill>
                  <a:schemeClr val="tx1"/>
                </a:solidFill>
                <a:cs typeface="Arial" panose="020B0604020202020204" pitchFamily="34" charset="0"/>
              </a:rPr>
              <a:t>đầu</a:t>
            </a:r>
            <a:endParaRPr lang="en-US" sz="1400" dirty="0">
              <a:solidFill>
                <a:schemeClr val="tx1"/>
              </a:solidFill>
              <a:cs typeface="Arial" panose="020B0604020202020204" pitchFamily="34" charset="0"/>
            </a:endParaRPr>
          </a:p>
          <a:p>
            <a:pPr algn="ctr" eaLnBrk="1" hangingPunct="1">
              <a:defRPr/>
            </a:pPr>
            <a:r>
              <a:rPr lang="en-US" sz="1400" dirty="0" err="1">
                <a:solidFill>
                  <a:schemeClr val="tx1"/>
                </a:solidFill>
                <a:cs typeface="Arial" panose="020B0604020202020204" pitchFamily="34" charset="0"/>
              </a:rPr>
              <a:t>Dò</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tìm</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chất</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gây</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nghiện</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trong</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nước</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tiểu</a:t>
            </a:r>
            <a:endParaRPr lang="en-US" sz="1400" dirty="0">
              <a:solidFill>
                <a:schemeClr val="tx1"/>
              </a:solidFill>
              <a:cs typeface="Arial" panose="020B0604020202020204" pitchFamily="34" charset="0"/>
            </a:endParaRPr>
          </a:p>
        </p:txBody>
      </p:sp>
      <p:sp>
        <p:nvSpPr>
          <p:cNvPr id="7" name="Rectangle 6"/>
          <p:cNvSpPr/>
          <p:nvPr/>
        </p:nvSpPr>
        <p:spPr>
          <a:xfrm>
            <a:off x="4348163" y="5638800"/>
            <a:ext cx="2133600" cy="11049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dirty="0" err="1">
                <a:solidFill>
                  <a:schemeClr val="tx1"/>
                </a:solidFill>
                <a:cs typeface="Arial" panose="020B0604020202020204" pitchFamily="34" charset="0"/>
              </a:rPr>
              <a:t>Đánh</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giá</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theo</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dõi</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sau</a:t>
            </a:r>
            <a:r>
              <a:rPr lang="en-US" sz="1400" dirty="0">
                <a:solidFill>
                  <a:schemeClr val="tx1"/>
                </a:solidFill>
                <a:cs typeface="Arial" panose="020B0604020202020204" pitchFamily="34" charset="0"/>
              </a:rPr>
              <a:t> 3 </a:t>
            </a:r>
            <a:r>
              <a:rPr lang="en-US" sz="1400" dirty="0" err="1">
                <a:solidFill>
                  <a:schemeClr val="tx1"/>
                </a:solidFill>
                <a:cs typeface="Arial" panose="020B0604020202020204" pitchFamily="34" charset="0"/>
              </a:rPr>
              <a:t>tháng</a:t>
            </a:r>
            <a:endParaRPr lang="en-US" sz="1400" dirty="0">
              <a:solidFill>
                <a:schemeClr val="tx1"/>
              </a:solidFill>
              <a:cs typeface="Arial" panose="020B0604020202020204" pitchFamily="34" charset="0"/>
            </a:endParaRPr>
          </a:p>
          <a:p>
            <a:pPr algn="ctr" eaLnBrk="1" hangingPunct="1">
              <a:defRPr/>
            </a:pPr>
            <a:r>
              <a:rPr lang="en-US" sz="1400" dirty="0" err="1">
                <a:solidFill>
                  <a:schemeClr val="tx1"/>
                </a:solidFill>
                <a:cs typeface="Arial" panose="020B0604020202020204" pitchFamily="34" charset="0"/>
              </a:rPr>
              <a:t>Dò</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tìm</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chất</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gây</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nghiện</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trong</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nước</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tiểu</a:t>
            </a:r>
            <a:endParaRPr lang="en-US" sz="1400" dirty="0">
              <a:solidFill>
                <a:schemeClr val="tx1"/>
              </a:solidFill>
              <a:cs typeface="Arial" panose="020B0604020202020204" pitchFamily="34" charset="0"/>
            </a:endParaRPr>
          </a:p>
          <a:p>
            <a:pPr algn="ctr" eaLnBrk="1" hangingPunct="1">
              <a:defRPr/>
            </a:pPr>
            <a:r>
              <a:rPr lang="en-US" sz="1400" dirty="0">
                <a:solidFill>
                  <a:schemeClr val="tx1"/>
                </a:solidFill>
                <a:cs typeface="Arial" panose="020B0604020202020204" pitchFamily="34" charset="0"/>
              </a:rPr>
              <a:t>$40 </a:t>
            </a:r>
            <a:r>
              <a:rPr lang="en-US" sz="1400" dirty="0" err="1">
                <a:solidFill>
                  <a:schemeClr val="tx1"/>
                </a:solidFill>
                <a:cs typeface="Arial" panose="020B0604020202020204" pitchFamily="34" charset="0"/>
              </a:rPr>
              <a:t>phần</a:t>
            </a:r>
            <a:r>
              <a:rPr lang="en-US" sz="1400" dirty="0">
                <a:solidFill>
                  <a:schemeClr val="tx1"/>
                </a:solidFill>
                <a:cs typeface="Arial" panose="020B0604020202020204" pitchFamily="34" charset="0"/>
              </a:rPr>
              <a:t> </a:t>
            </a:r>
            <a:r>
              <a:rPr lang="en-US" sz="1400" dirty="0" err="1">
                <a:solidFill>
                  <a:schemeClr val="tx1"/>
                </a:solidFill>
                <a:cs typeface="Arial" panose="020B0604020202020204" pitchFamily="34" charset="0"/>
              </a:rPr>
              <a:t>thưởng</a:t>
            </a:r>
            <a:endParaRPr lang="en-US" sz="1400" dirty="0">
              <a:solidFill>
                <a:schemeClr val="tx1"/>
              </a:solidFill>
              <a:cs typeface="Arial" panose="020B0604020202020204" pitchFamily="34" charset="0"/>
            </a:endParaRPr>
          </a:p>
        </p:txBody>
      </p:sp>
      <p:cxnSp>
        <p:nvCxnSpPr>
          <p:cNvPr id="9" name="Straight Arrow Connector 8"/>
          <p:cNvCxnSpPr/>
          <p:nvPr/>
        </p:nvCxnSpPr>
        <p:spPr>
          <a:xfrm flipV="1">
            <a:off x="3429000" y="5364163"/>
            <a:ext cx="0" cy="2746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6477000" y="5364163"/>
            <a:ext cx="0" cy="2746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9400" name="TextBox 7"/>
          <p:cNvSpPr txBox="1">
            <a:spLocks noChangeArrowheads="1"/>
          </p:cNvSpPr>
          <p:nvPr/>
        </p:nvSpPr>
        <p:spPr bwMode="auto">
          <a:xfrm>
            <a:off x="2362200" y="1066800"/>
            <a:ext cx="4419600" cy="521970"/>
          </a:xfrm>
          <a:prstGeom prst="rect">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pPr>
            <a:r>
              <a:rPr lang="en-US" altLang="en-US" sz="1400" b="1" dirty="0" err="1">
                <a:solidFill>
                  <a:schemeClr val="tx1"/>
                </a:solidFill>
              </a:rPr>
              <a:t>Lựa</a:t>
            </a:r>
            <a:r>
              <a:rPr lang="en-US" altLang="en-US" sz="1400" b="1" dirty="0">
                <a:solidFill>
                  <a:schemeClr val="tx1"/>
                </a:solidFill>
              </a:rPr>
              <a:t> </a:t>
            </a:r>
            <a:r>
              <a:rPr lang="en-US" altLang="en-US" sz="1400" b="1" dirty="0" err="1">
                <a:solidFill>
                  <a:schemeClr val="tx1"/>
                </a:solidFill>
              </a:rPr>
              <a:t>chọn</a:t>
            </a:r>
            <a:r>
              <a:rPr lang="en-US" altLang="en-US" sz="1400" b="1" dirty="0">
                <a:solidFill>
                  <a:schemeClr val="tx1"/>
                </a:solidFill>
              </a:rPr>
              <a:t> </a:t>
            </a:r>
            <a:r>
              <a:rPr lang="en-US" altLang="en-US" sz="1400" b="1" dirty="0" err="1">
                <a:solidFill>
                  <a:schemeClr val="tx1"/>
                </a:solidFill>
              </a:rPr>
              <a:t>vào</a:t>
            </a:r>
            <a:r>
              <a:rPr lang="en-US" altLang="en-US" sz="1400" b="1" dirty="0">
                <a:solidFill>
                  <a:schemeClr val="tx1"/>
                </a:solidFill>
              </a:rPr>
              <a:t> </a:t>
            </a:r>
            <a:r>
              <a:rPr lang="en-US" altLang="en-US" sz="1400" b="1" dirty="0" err="1">
                <a:solidFill>
                  <a:schemeClr val="tx1"/>
                </a:solidFill>
              </a:rPr>
              <a:t>nghiên</a:t>
            </a:r>
            <a:r>
              <a:rPr lang="en-US" altLang="en-US" sz="1400" b="1" dirty="0">
                <a:solidFill>
                  <a:schemeClr val="tx1"/>
                </a:solidFill>
              </a:rPr>
              <a:t> </a:t>
            </a:r>
            <a:r>
              <a:rPr lang="en-US" altLang="en-US" sz="1400" b="1" dirty="0" err="1">
                <a:solidFill>
                  <a:schemeClr val="tx1"/>
                </a:solidFill>
              </a:rPr>
              <a:t>cứu</a:t>
            </a:r>
            <a:r>
              <a:rPr lang="en-US" altLang="en-US" sz="1400" b="1" dirty="0">
                <a:solidFill>
                  <a:schemeClr val="tx1"/>
                </a:solidFill>
              </a:rPr>
              <a:t>:</a:t>
            </a:r>
            <a:r>
              <a:rPr lang="en-US" altLang="en-US" sz="1400" dirty="0">
                <a:solidFill>
                  <a:schemeClr val="tx1"/>
                </a:solidFill>
              </a:rPr>
              <a:t> </a:t>
            </a:r>
            <a:r>
              <a:rPr lang="en-US" altLang="en-US" sz="1400" dirty="0" err="1">
                <a:solidFill>
                  <a:schemeClr val="tx1"/>
                </a:solidFill>
              </a:rPr>
              <a:t>Quảng</a:t>
            </a:r>
            <a:r>
              <a:rPr lang="en-US" altLang="en-US" sz="1400" dirty="0">
                <a:solidFill>
                  <a:schemeClr val="tx1"/>
                </a:solidFill>
              </a:rPr>
              <a:t> </a:t>
            </a:r>
            <a:r>
              <a:rPr lang="en-US" altLang="en-US" sz="1400" dirty="0" err="1">
                <a:solidFill>
                  <a:schemeClr val="tx1"/>
                </a:solidFill>
              </a:rPr>
              <a:t>cáo</a:t>
            </a:r>
            <a:r>
              <a:rPr lang="en-US" altLang="en-US" sz="1400" dirty="0">
                <a:solidFill>
                  <a:schemeClr val="tx1"/>
                </a:solidFill>
              </a:rPr>
              <a:t>, </a:t>
            </a:r>
            <a:r>
              <a:rPr lang="en-US" altLang="en-US" sz="1400" dirty="0" err="1">
                <a:solidFill>
                  <a:schemeClr val="tx1"/>
                </a:solidFill>
              </a:rPr>
              <a:t>Tiếp</a:t>
            </a:r>
            <a:r>
              <a:rPr lang="en-US" altLang="en-US" sz="1400" dirty="0">
                <a:solidFill>
                  <a:schemeClr val="tx1"/>
                </a:solidFill>
              </a:rPr>
              <a:t> </a:t>
            </a:r>
            <a:r>
              <a:rPr lang="en-US" altLang="en-US" sz="1400" dirty="0" err="1">
                <a:solidFill>
                  <a:schemeClr val="tx1"/>
                </a:solidFill>
              </a:rPr>
              <a:t>cận</a:t>
            </a:r>
            <a:r>
              <a:rPr lang="en-US" altLang="en-US" sz="1400" dirty="0">
                <a:solidFill>
                  <a:schemeClr val="tx1"/>
                </a:solidFill>
              </a:rPr>
              <a:t>, nội bộ</a:t>
            </a:r>
          </a:p>
        </p:txBody>
      </p:sp>
      <p:sp>
        <p:nvSpPr>
          <p:cNvPr id="12" name="TextBox 11"/>
          <p:cNvSpPr txBox="1"/>
          <p:nvPr/>
        </p:nvSpPr>
        <p:spPr>
          <a:xfrm>
            <a:off x="2514600" y="1828800"/>
            <a:ext cx="4114800" cy="1384995"/>
          </a:xfrm>
          <a:prstGeom prst="rect">
            <a:avLst/>
          </a:prstGeom>
          <a:noFill/>
          <a:ln w="28575">
            <a:solidFill>
              <a:schemeClr val="tx1"/>
            </a:solidFill>
          </a:ln>
        </p:spPr>
        <p:txBody>
          <a:bodyPr>
            <a:spAutoFit/>
          </a:bodyPr>
          <a:lstStyle/>
          <a:p>
            <a:pPr algn="ctr" eaLnBrk="1" hangingPunct="1">
              <a:defRPr/>
            </a:pPr>
            <a:r>
              <a:rPr lang="en-US" sz="1400" b="1" dirty="0" err="1"/>
              <a:t>Tiêu</a:t>
            </a:r>
            <a:r>
              <a:rPr lang="en-US" sz="1400" b="1" dirty="0"/>
              <a:t> </a:t>
            </a:r>
            <a:r>
              <a:rPr lang="en-US" sz="1400" b="1" dirty="0" err="1"/>
              <a:t>chí</a:t>
            </a:r>
            <a:r>
              <a:rPr lang="en-US" sz="1400" b="1" dirty="0"/>
              <a:t> </a:t>
            </a:r>
            <a:r>
              <a:rPr lang="en-US" sz="1400" b="1" dirty="0" err="1"/>
              <a:t>chọn</a:t>
            </a:r>
            <a:r>
              <a:rPr lang="en-US" sz="1400" b="1" dirty="0"/>
              <a:t> </a:t>
            </a:r>
            <a:r>
              <a:rPr lang="en-US" sz="1400" b="1" dirty="0" err="1"/>
              <a:t>vào</a:t>
            </a:r>
            <a:endParaRPr lang="en-US" sz="1400" dirty="0"/>
          </a:p>
          <a:p>
            <a:pPr marL="114300" indent="-114300" eaLnBrk="1" hangingPunct="1">
              <a:buFont typeface="Arial" panose="020B0604020202020204" pitchFamily="34" charset="0"/>
              <a:buChar char="•"/>
              <a:defRPr/>
            </a:pPr>
            <a:r>
              <a:rPr lang="en-US" sz="1400" dirty="0" err="1"/>
              <a:t>Người</a:t>
            </a:r>
            <a:r>
              <a:rPr lang="en-US" sz="1400" dirty="0"/>
              <a:t> </a:t>
            </a:r>
            <a:r>
              <a:rPr lang="en-US" sz="1400" dirty="0" err="1"/>
              <a:t>tự</a:t>
            </a:r>
            <a:r>
              <a:rPr lang="en-US" sz="1400" dirty="0"/>
              <a:t> </a:t>
            </a:r>
            <a:r>
              <a:rPr lang="en-US" sz="1400" dirty="0" err="1"/>
              <a:t>xác</a:t>
            </a:r>
            <a:r>
              <a:rPr lang="en-US" sz="1400" dirty="0"/>
              <a:t> </a:t>
            </a:r>
            <a:r>
              <a:rPr lang="en-US" sz="1400" dirty="0" err="1"/>
              <a:t>định</a:t>
            </a:r>
            <a:r>
              <a:rPr lang="en-US" sz="1400" dirty="0"/>
              <a:t> </a:t>
            </a:r>
            <a:r>
              <a:rPr lang="en-US" sz="1400" dirty="0" err="1"/>
              <a:t>là</a:t>
            </a:r>
            <a:r>
              <a:rPr lang="en-US" sz="1400" dirty="0"/>
              <a:t> </a:t>
            </a:r>
            <a:r>
              <a:rPr lang="vi-VN" sz="1400" dirty="0"/>
              <a:t>đồng tính nam </a:t>
            </a:r>
            <a:r>
              <a:rPr lang="en-US" sz="1400" dirty="0" err="1"/>
              <a:t>hoặc</a:t>
            </a:r>
            <a:r>
              <a:rPr lang="vi-VN" sz="1400" dirty="0"/>
              <a:t> lưỡng tính nam</a:t>
            </a:r>
            <a:endParaRPr lang="en-US" sz="1400" dirty="0"/>
          </a:p>
          <a:p>
            <a:pPr marL="114300" indent="-114300" eaLnBrk="1" hangingPunct="1">
              <a:buFont typeface="Arial" panose="020B0604020202020204" pitchFamily="34" charset="0"/>
              <a:buChar char="•"/>
              <a:defRPr/>
            </a:pPr>
            <a:r>
              <a:rPr lang="en-US" sz="1400" dirty="0" err="1"/>
              <a:t>Có</a:t>
            </a:r>
            <a:r>
              <a:rPr lang="en-US" sz="1400" dirty="0"/>
              <a:t> </a:t>
            </a:r>
            <a:r>
              <a:rPr lang="en-US" sz="1400" dirty="0" err="1"/>
              <a:t>sử</a:t>
            </a:r>
            <a:r>
              <a:rPr lang="en-US" sz="1400" dirty="0"/>
              <a:t> </a:t>
            </a:r>
            <a:r>
              <a:rPr lang="en-US" sz="1400" dirty="0" err="1"/>
              <a:t>dụng</a:t>
            </a:r>
            <a:r>
              <a:rPr lang="en-US" sz="1400" dirty="0"/>
              <a:t> ATS </a:t>
            </a:r>
            <a:r>
              <a:rPr lang="en-US" sz="1400" dirty="0" err="1"/>
              <a:t>trong</a:t>
            </a:r>
            <a:r>
              <a:rPr lang="en-US" sz="1400" dirty="0"/>
              <a:t> 12 </a:t>
            </a:r>
            <a:r>
              <a:rPr lang="en-US" sz="1400" dirty="0" err="1"/>
              <a:t>tháng</a:t>
            </a:r>
            <a:r>
              <a:rPr lang="en-US" sz="1400" dirty="0"/>
              <a:t> </a:t>
            </a:r>
            <a:r>
              <a:rPr lang="en-US" sz="1400" dirty="0" err="1"/>
              <a:t>trước</a:t>
            </a:r>
            <a:r>
              <a:rPr lang="en-US" sz="1400" dirty="0"/>
              <a:t> </a:t>
            </a:r>
            <a:r>
              <a:rPr lang="en-US" sz="1400" dirty="0" err="1"/>
              <a:t>đó</a:t>
            </a:r>
            <a:endParaRPr lang="en-US" sz="1400" dirty="0"/>
          </a:p>
          <a:p>
            <a:pPr marL="114300" indent="-114300" eaLnBrk="1" hangingPunct="1">
              <a:buFont typeface="Arial" panose="020B0604020202020204" pitchFamily="34" charset="0"/>
              <a:buChar char="•"/>
              <a:defRPr/>
            </a:pPr>
            <a:r>
              <a:rPr lang="en-US" sz="1400" dirty="0" err="1"/>
              <a:t>Thỏa</a:t>
            </a:r>
            <a:r>
              <a:rPr lang="en-US" sz="1400" dirty="0"/>
              <a:t> </a:t>
            </a:r>
            <a:r>
              <a:rPr lang="en-US" sz="1400" dirty="0" err="1"/>
              <a:t>tiêu</a:t>
            </a:r>
            <a:r>
              <a:rPr lang="en-US" sz="1400" dirty="0"/>
              <a:t> </a:t>
            </a:r>
            <a:r>
              <a:rPr lang="en-US" sz="1400" dirty="0" err="1"/>
              <a:t>chí</a:t>
            </a:r>
            <a:r>
              <a:rPr lang="en-US" sz="1400" dirty="0"/>
              <a:t> DSM-IV TR </a:t>
            </a:r>
            <a:r>
              <a:rPr lang="en-US" sz="1400" dirty="0" err="1"/>
              <a:t>cho</a:t>
            </a:r>
            <a:r>
              <a:rPr lang="en-US" sz="1400" dirty="0"/>
              <a:t> </a:t>
            </a:r>
            <a:r>
              <a:rPr lang="en-US" sz="1400" dirty="0" err="1"/>
              <a:t>nghiện</a:t>
            </a:r>
            <a:r>
              <a:rPr lang="en-US" sz="1400" dirty="0"/>
              <a:t> ATS</a:t>
            </a:r>
          </a:p>
          <a:p>
            <a:pPr marL="114300" indent="-114300" eaLnBrk="1" hangingPunct="1">
              <a:buFont typeface="Arial" panose="020B0604020202020204" pitchFamily="34" charset="0"/>
              <a:buChar char="•"/>
              <a:defRPr/>
            </a:pPr>
            <a:r>
              <a:rPr lang="en-US" sz="1400" dirty="0" err="1"/>
              <a:t>Tìm</a:t>
            </a:r>
            <a:r>
              <a:rPr lang="en-US" sz="1400" dirty="0"/>
              <a:t> </a:t>
            </a:r>
            <a:r>
              <a:rPr lang="en-US" sz="1400" dirty="0" err="1"/>
              <a:t>kiếm</a:t>
            </a:r>
            <a:r>
              <a:rPr lang="en-US" sz="1400" dirty="0"/>
              <a:t> </a:t>
            </a:r>
            <a:r>
              <a:rPr lang="en-US" sz="1400" dirty="0" err="1"/>
              <a:t>điều</a:t>
            </a:r>
            <a:r>
              <a:rPr lang="en-US" sz="1400" dirty="0"/>
              <a:t> </a:t>
            </a:r>
            <a:r>
              <a:rPr lang="en-US" sz="1400" dirty="0" err="1"/>
              <a:t>trị</a:t>
            </a:r>
            <a:r>
              <a:rPr lang="en-US" sz="1400" dirty="0"/>
              <a:t> </a:t>
            </a:r>
            <a:r>
              <a:rPr lang="en-US" sz="1400" dirty="0" err="1"/>
              <a:t>nghiện</a:t>
            </a:r>
            <a:r>
              <a:rPr lang="en-US" sz="1400" dirty="0"/>
              <a:t> ATS</a:t>
            </a:r>
          </a:p>
        </p:txBody>
      </p:sp>
      <p:cxnSp>
        <p:nvCxnSpPr>
          <p:cNvPr id="17" name="Straight Arrow Connector 16"/>
          <p:cNvCxnSpPr>
            <a:stCxn id="12" idx="2"/>
          </p:cNvCxnSpPr>
          <p:nvPr/>
        </p:nvCxnSpPr>
        <p:spPr>
          <a:xfrm>
            <a:off x="4572000" y="3213795"/>
            <a:ext cx="0" cy="21520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59400" idx="2"/>
            <a:endCxn id="12" idx="0"/>
          </p:cNvCxnSpPr>
          <p:nvPr/>
        </p:nvCxnSpPr>
        <p:spPr>
          <a:xfrm>
            <a:off x="4572000" y="1588750"/>
            <a:ext cx="0" cy="24003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975" y="0"/>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Mục</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tiêu</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nghiên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cứu</a:t>
            </a:r>
            <a:endParaRPr lang="en-US" sz="3200" b="1" dirty="0">
              <a:solidFill>
                <a:schemeClr val="tx1"/>
              </a:solidFill>
              <a:effectLst>
                <a:outerShdw blurRad="38100" dist="38100" dir="2700000" algn="tl">
                  <a:srgbClr val="000000">
                    <a:alpha val="43137"/>
                  </a:srgbClr>
                </a:outerShdw>
              </a:effectLst>
            </a:endParaRPr>
          </a:p>
        </p:txBody>
      </p:sp>
      <p:sp>
        <p:nvSpPr>
          <p:cNvPr id="49155" name="Content Placeholder 2"/>
          <p:cNvSpPr>
            <a:spLocks noGrp="1"/>
          </p:cNvSpPr>
          <p:nvPr>
            <p:ph idx="1"/>
          </p:nvPr>
        </p:nvSpPr>
        <p:spPr>
          <a:xfrm>
            <a:off x="468313" y="1247775"/>
            <a:ext cx="8229600" cy="4525963"/>
          </a:xfrm>
        </p:spPr>
        <p:txBody>
          <a:bodyPr/>
          <a:lstStyle/>
          <a:p>
            <a:pPr>
              <a:buFont typeface="Wingdings" panose="05000000000000000000" pitchFamily="2" charset="2"/>
              <a:buChar char="Ø"/>
              <a:defRPr/>
            </a:pPr>
            <a:r>
              <a:rPr lang="en-US" sz="2200" dirty="0" err="1">
                <a:solidFill>
                  <a:schemeClr val="tx1"/>
                </a:solidFill>
              </a:rPr>
              <a:t>Đánh</a:t>
            </a:r>
            <a:r>
              <a:rPr lang="en-US" sz="2200" dirty="0">
                <a:solidFill>
                  <a:schemeClr val="tx1"/>
                </a:solidFill>
              </a:rPr>
              <a:t> </a:t>
            </a:r>
            <a:r>
              <a:rPr lang="en-US" sz="2200" dirty="0" err="1">
                <a:solidFill>
                  <a:schemeClr val="tx1"/>
                </a:solidFill>
              </a:rPr>
              <a:t>giá</a:t>
            </a:r>
            <a:r>
              <a:rPr lang="en-US" sz="2200" dirty="0">
                <a:solidFill>
                  <a:schemeClr val="tx1"/>
                </a:solidFill>
              </a:rPr>
              <a:t> </a:t>
            </a:r>
            <a:r>
              <a:rPr lang="en-US" sz="2200" dirty="0" err="1">
                <a:solidFill>
                  <a:schemeClr val="tx1"/>
                </a:solidFill>
              </a:rPr>
              <a:t>tính</a:t>
            </a:r>
            <a:r>
              <a:rPr lang="en-US" sz="2200" dirty="0">
                <a:solidFill>
                  <a:schemeClr val="tx1"/>
                </a:solidFill>
              </a:rPr>
              <a:t> </a:t>
            </a:r>
            <a:r>
              <a:rPr lang="en-US" sz="2200" dirty="0" err="1">
                <a:solidFill>
                  <a:schemeClr val="tx1"/>
                </a:solidFill>
              </a:rPr>
              <a:t>khả</a:t>
            </a:r>
            <a:r>
              <a:rPr lang="en-US" sz="2200" dirty="0">
                <a:solidFill>
                  <a:schemeClr val="tx1"/>
                </a:solidFill>
              </a:rPr>
              <a:t> </a:t>
            </a:r>
            <a:r>
              <a:rPr lang="en-US" sz="2200" dirty="0" err="1">
                <a:solidFill>
                  <a:schemeClr val="tx1"/>
                </a:solidFill>
              </a:rPr>
              <a:t>thi</a:t>
            </a:r>
            <a:r>
              <a:rPr lang="en-US" sz="2200" dirty="0">
                <a:solidFill>
                  <a:schemeClr val="tx1"/>
                </a:solidFill>
              </a:rPr>
              <a:t>, </a:t>
            </a:r>
            <a:r>
              <a:rPr lang="en-US" sz="2200" dirty="0" err="1">
                <a:solidFill>
                  <a:schemeClr val="tx1"/>
                </a:solidFill>
              </a:rPr>
              <a:t>mức</a:t>
            </a:r>
            <a:r>
              <a:rPr lang="en-US" sz="2200" dirty="0">
                <a:solidFill>
                  <a:schemeClr val="tx1"/>
                </a:solidFill>
              </a:rPr>
              <a:t> </a:t>
            </a:r>
            <a:r>
              <a:rPr lang="en-US" sz="2200" dirty="0" err="1">
                <a:solidFill>
                  <a:schemeClr val="tx1"/>
                </a:solidFill>
              </a:rPr>
              <a:t>độ</a:t>
            </a:r>
            <a:r>
              <a:rPr lang="en-US" sz="2200" dirty="0">
                <a:solidFill>
                  <a:schemeClr val="tx1"/>
                </a:solidFill>
              </a:rPr>
              <a:t> </a:t>
            </a:r>
            <a:r>
              <a:rPr lang="en-US" sz="2200" dirty="0" err="1">
                <a:solidFill>
                  <a:schemeClr val="tx1"/>
                </a:solidFill>
              </a:rPr>
              <a:t>chấp</a:t>
            </a:r>
            <a:r>
              <a:rPr lang="en-US" sz="2200" dirty="0">
                <a:solidFill>
                  <a:schemeClr val="tx1"/>
                </a:solidFill>
              </a:rPr>
              <a:t> </a:t>
            </a:r>
            <a:r>
              <a:rPr lang="en-US" sz="2200" dirty="0" err="1">
                <a:solidFill>
                  <a:schemeClr val="tx1"/>
                </a:solidFill>
              </a:rPr>
              <a:t>nhận</a:t>
            </a:r>
            <a:r>
              <a:rPr lang="en-US" sz="2200" dirty="0">
                <a:solidFill>
                  <a:schemeClr val="tx1"/>
                </a:solidFill>
              </a:rPr>
              <a:t> </a:t>
            </a:r>
            <a:r>
              <a:rPr lang="en-US" sz="2200" dirty="0" err="1">
                <a:solidFill>
                  <a:schemeClr val="tx1"/>
                </a:solidFill>
              </a:rPr>
              <a:t>và</a:t>
            </a:r>
            <a:r>
              <a:rPr lang="en-US" sz="2200" dirty="0">
                <a:solidFill>
                  <a:schemeClr val="tx1"/>
                </a:solidFill>
              </a:rPr>
              <a:t> </a:t>
            </a:r>
            <a:r>
              <a:rPr lang="en-US" sz="2200" dirty="0" err="1">
                <a:solidFill>
                  <a:schemeClr val="tx1"/>
                </a:solidFill>
              </a:rPr>
              <a:t>tính</a:t>
            </a:r>
            <a:r>
              <a:rPr lang="en-US" sz="2200" dirty="0">
                <a:solidFill>
                  <a:schemeClr val="tx1"/>
                </a:solidFill>
              </a:rPr>
              <a:t> </a:t>
            </a:r>
            <a:r>
              <a:rPr lang="en-US" sz="2200" dirty="0" err="1">
                <a:solidFill>
                  <a:schemeClr val="tx1"/>
                </a:solidFill>
              </a:rPr>
              <a:t>hữu</a:t>
            </a:r>
            <a:r>
              <a:rPr lang="en-US" sz="2200" dirty="0">
                <a:solidFill>
                  <a:schemeClr val="tx1"/>
                </a:solidFill>
              </a:rPr>
              <a:t> </a:t>
            </a:r>
            <a:r>
              <a:rPr lang="en-US" sz="2200" dirty="0" err="1">
                <a:solidFill>
                  <a:schemeClr val="tx1"/>
                </a:solidFill>
              </a:rPr>
              <a:t>dụng</a:t>
            </a:r>
            <a:r>
              <a:rPr lang="en-US" sz="2200" dirty="0">
                <a:solidFill>
                  <a:schemeClr val="tx1"/>
                </a:solidFill>
              </a:rPr>
              <a:t> </a:t>
            </a:r>
            <a:r>
              <a:rPr lang="en-US" sz="2200" dirty="0" err="1">
                <a:solidFill>
                  <a:schemeClr val="tx1"/>
                </a:solidFill>
              </a:rPr>
              <a:t>của</a:t>
            </a:r>
            <a:r>
              <a:rPr lang="en-US" sz="2200" dirty="0">
                <a:solidFill>
                  <a:schemeClr val="tx1"/>
                </a:solidFill>
              </a:rPr>
              <a:t> </a:t>
            </a:r>
            <a:r>
              <a:rPr lang="en-US" sz="2200" dirty="0" err="1">
                <a:solidFill>
                  <a:schemeClr val="tx1"/>
                </a:solidFill>
              </a:rPr>
              <a:t>khảo</a:t>
            </a:r>
            <a:r>
              <a:rPr lang="en-US" sz="2200" dirty="0">
                <a:solidFill>
                  <a:schemeClr val="tx1"/>
                </a:solidFill>
              </a:rPr>
              <a:t> </a:t>
            </a:r>
            <a:r>
              <a:rPr lang="en-US" sz="2200" dirty="0" err="1">
                <a:solidFill>
                  <a:schemeClr val="tx1"/>
                </a:solidFill>
              </a:rPr>
              <a:t>sát</a:t>
            </a:r>
            <a:r>
              <a:rPr lang="en-US" sz="2200" dirty="0">
                <a:solidFill>
                  <a:schemeClr val="tx1"/>
                </a:solidFill>
              </a:rPr>
              <a:t> </a:t>
            </a:r>
            <a:r>
              <a:rPr lang="en-US" sz="2200" dirty="0" err="1">
                <a:solidFill>
                  <a:schemeClr val="tx1"/>
                </a:solidFill>
              </a:rPr>
              <a:t>tự</a:t>
            </a:r>
            <a:r>
              <a:rPr lang="en-US" sz="2200" dirty="0">
                <a:solidFill>
                  <a:schemeClr val="tx1"/>
                </a:solidFill>
              </a:rPr>
              <a:t> </a:t>
            </a:r>
            <a:r>
              <a:rPr lang="en-US" sz="2200" dirty="0" err="1">
                <a:solidFill>
                  <a:schemeClr val="tx1"/>
                </a:solidFill>
              </a:rPr>
              <a:t>giám sát</a:t>
            </a:r>
            <a:r>
              <a:rPr lang="en-US" sz="2200" dirty="0">
                <a:solidFill>
                  <a:schemeClr val="tx1"/>
                </a:solidFill>
              </a:rPr>
              <a:t> EMA bằng </a:t>
            </a:r>
            <a:r>
              <a:rPr lang="en-US" sz="2200" dirty="0" err="1">
                <a:solidFill>
                  <a:schemeClr val="tx1"/>
                </a:solidFill>
              </a:rPr>
              <a:t>sử</a:t>
            </a:r>
            <a:r>
              <a:rPr lang="en-US" sz="2200" dirty="0">
                <a:solidFill>
                  <a:schemeClr val="tx1"/>
                </a:solidFill>
              </a:rPr>
              <a:t> </a:t>
            </a:r>
            <a:r>
              <a:rPr lang="en-US" sz="2200" dirty="0" err="1">
                <a:solidFill>
                  <a:schemeClr val="tx1"/>
                </a:solidFill>
              </a:rPr>
              <a:t>dụng</a:t>
            </a:r>
            <a:r>
              <a:rPr lang="en-US" sz="2200" dirty="0">
                <a:solidFill>
                  <a:schemeClr val="tx1"/>
                </a:solidFill>
              </a:rPr>
              <a:t> </a:t>
            </a:r>
            <a:r>
              <a:rPr lang="en-US" sz="2200" dirty="0" err="1">
                <a:solidFill>
                  <a:schemeClr val="tx1"/>
                </a:solidFill>
              </a:rPr>
              <a:t>ứng</a:t>
            </a:r>
            <a:r>
              <a:rPr lang="en-US" sz="2200" dirty="0">
                <a:solidFill>
                  <a:schemeClr val="tx1"/>
                </a:solidFill>
              </a:rPr>
              <a:t> </a:t>
            </a:r>
            <a:r>
              <a:rPr lang="en-US" sz="2200" dirty="0" err="1">
                <a:solidFill>
                  <a:schemeClr val="tx1"/>
                </a:solidFill>
              </a:rPr>
              <a:t>dụng</a:t>
            </a:r>
            <a:r>
              <a:rPr lang="en-US" sz="2200" dirty="0">
                <a:solidFill>
                  <a:schemeClr val="tx1"/>
                </a:solidFill>
              </a:rPr>
              <a:t> </a:t>
            </a:r>
            <a:r>
              <a:rPr lang="en-US" sz="2200" dirty="0" err="1">
                <a:solidFill>
                  <a:schemeClr val="tx1"/>
                </a:solidFill>
              </a:rPr>
              <a:t>trên</a:t>
            </a:r>
            <a:r>
              <a:rPr lang="en-US" sz="2200" dirty="0">
                <a:solidFill>
                  <a:schemeClr val="tx1"/>
                </a:solidFill>
              </a:rPr>
              <a:t> </a:t>
            </a:r>
            <a:r>
              <a:rPr lang="en-US" sz="2200" dirty="0" err="1">
                <a:solidFill>
                  <a:schemeClr val="tx1"/>
                </a:solidFill>
              </a:rPr>
              <a:t>điện</a:t>
            </a:r>
            <a:r>
              <a:rPr lang="en-US" sz="2200" dirty="0">
                <a:solidFill>
                  <a:schemeClr val="tx1"/>
                </a:solidFill>
              </a:rPr>
              <a:t> </a:t>
            </a:r>
            <a:r>
              <a:rPr lang="en-US" sz="2200" dirty="0" err="1">
                <a:solidFill>
                  <a:schemeClr val="tx1"/>
                </a:solidFill>
              </a:rPr>
              <a:t>thoại</a:t>
            </a:r>
            <a:r>
              <a:rPr lang="en-US" sz="2200" dirty="0">
                <a:solidFill>
                  <a:schemeClr val="tx1"/>
                </a:solidFill>
              </a:rPr>
              <a:t> di </a:t>
            </a:r>
            <a:r>
              <a:rPr lang="en-US" sz="2200" dirty="0" err="1">
                <a:solidFill>
                  <a:schemeClr val="tx1"/>
                </a:solidFill>
              </a:rPr>
              <a:t>động</a:t>
            </a:r>
            <a:r>
              <a:rPr lang="en-US" sz="2200" dirty="0">
                <a:solidFill>
                  <a:schemeClr val="tx1"/>
                </a:solidFill>
              </a:rPr>
              <a:t> </a:t>
            </a:r>
            <a:r>
              <a:rPr lang="en-US" sz="2200" dirty="0" err="1">
                <a:solidFill>
                  <a:schemeClr val="tx1"/>
                </a:solidFill>
              </a:rPr>
              <a:t>cùng</a:t>
            </a:r>
            <a:r>
              <a:rPr lang="en-US" sz="2200" dirty="0">
                <a:solidFill>
                  <a:schemeClr val="tx1"/>
                </a:solidFill>
              </a:rPr>
              <a:t> </a:t>
            </a:r>
            <a:r>
              <a:rPr lang="en-US" sz="2200" dirty="0" err="1">
                <a:solidFill>
                  <a:schemeClr val="tx1"/>
                </a:solidFill>
              </a:rPr>
              <a:t>với</a:t>
            </a:r>
            <a:r>
              <a:rPr lang="en-US" sz="2200" dirty="0">
                <a:solidFill>
                  <a:schemeClr val="tx1"/>
                </a:solidFill>
              </a:rPr>
              <a:t> </a:t>
            </a:r>
            <a:r>
              <a:rPr lang="en-US" sz="2200" dirty="0" err="1">
                <a:solidFill>
                  <a:schemeClr val="tx1"/>
                </a:solidFill>
              </a:rPr>
              <a:t>một</a:t>
            </a:r>
            <a:r>
              <a:rPr lang="en-US" sz="2200" dirty="0">
                <a:solidFill>
                  <a:schemeClr val="tx1"/>
                </a:solidFill>
              </a:rPr>
              <a:t> </a:t>
            </a:r>
            <a:r>
              <a:rPr lang="en-US" sz="2200" dirty="0" err="1">
                <a:solidFill>
                  <a:schemeClr val="tx1"/>
                </a:solidFill>
              </a:rPr>
              <a:t>bảng</a:t>
            </a:r>
            <a:r>
              <a:rPr lang="en-US" sz="2200" dirty="0">
                <a:solidFill>
                  <a:schemeClr val="tx1"/>
                </a:solidFill>
              </a:rPr>
              <a:t> </a:t>
            </a:r>
            <a:r>
              <a:rPr lang="en-US" sz="2200" dirty="0" err="1">
                <a:solidFill>
                  <a:schemeClr val="tx1"/>
                </a:solidFill>
              </a:rPr>
              <a:t>hướng</a:t>
            </a:r>
            <a:r>
              <a:rPr lang="en-US" sz="2200" dirty="0">
                <a:solidFill>
                  <a:schemeClr val="tx1"/>
                </a:solidFill>
              </a:rPr>
              <a:t> </a:t>
            </a:r>
            <a:r>
              <a:rPr lang="en-US" sz="2200" dirty="0" err="1">
                <a:solidFill>
                  <a:schemeClr val="tx1"/>
                </a:solidFill>
              </a:rPr>
              <a:t>dẫn</a:t>
            </a:r>
            <a:r>
              <a:rPr lang="en-US" sz="2200" dirty="0">
                <a:solidFill>
                  <a:schemeClr val="tx1"/>
                </a:solidFill>
              </a:rPr>
              <a:t> </a:t>
            </a:r>
            <a:r>
              <a:rPr lang="en-US" sz="2200" dirty="0" err="1">
                <a:solidFill>
                  <a:schemeClr val="tx1"/>
                </a:solidFill>
              </a:rPr>
              <a:t>hiển</a:t>
            </a:r>
            <a:r>
              <a:rPr lang="en-US" sz="2200" dirty="0">
                <a:solidFill>
                  <a:schemeClr val="tx1"/>
                </a:solidFill>
              </a:rPr>
              <a:t> </a:t>
            </a:r>
            <a:r>
              <a:rPr lang="en-US" sz="2200" dirty="0" err="1">
                <a:solidFill>
                  <a:schemeClr val="tx1"/>
                </a:solidFill>
              </a:rPr>
              <a:t>thị</a:t>
            </a:r>
            <a:r>
              <a:rPr lang="en-US" sz="2200" dirty="0">
                <a:solidFill>
                  <a:schemeClr val="tx1"/>
                </a:solidFill>
              </a:rPr>
              <a:t> EMA </a:t>
            </a:r>
            <a:r>
              <a:rPr lang="en-US" sz="2200" dirty="0" err="1">
                <a:solidFill>
                  <a:schemeClr val="tx1"/>
                </a:solidFill>
              </a:rPr>
              <a:t>trên</a:t>
            </a:r>
            <a:r>
              <a:rPr lang="en-US" sz="2200" dirty="0">
                <a:solidFill>
                  <a:schemeClr val="tx1"/>
                </a:solidFill>
              </a:rPr>
              <a:t> </a:t>
            </a:r>
            <a:r>
              <a:rPr lang="en-US" sz="2200" dirty="0" err="1">
                <a:solidFill>
                  <a:schemeClr val="tx1"/>
                </a:solidFill>
              </a:rPr>
              <a:t>nền</a:t>
            </a:r>
            <a:r>
              <a:rPr lang="en-US" sz="2200" dirty="0">
                <a:solidFill>
                  <a:schemeClr val="tx1"/>
                </a:solidFill>
              </a:rPr>
              <a:t> </a:t>
            </a:r>
            <a:r>
              <a:rPr lang="en-US" sz="2200" dirty="0" err="1">
                <a:solidFill>
                  <a:schemeClr val="tx1"/>
                </a:solidFill>
              </a:rPr>
              <a:t>trang</a:t>
            </a:r>
            <a:r>
              <a:rPr lang="en-US" sz="2200" dirty="0">
                <a:solidFill>
                  <a:schemeClr val="tx1"/>
                </a:solidFill>
              </a:rPr>
              <a:t> web cho </a:t>
            </a:r>
            <a:r>
              <a:rPr lang="en-US" sz="2200" dirty="0" err="1">
                <a:solidFill>
                  <a:schemeClr val="tx1"/>
                </a:solidFill>
              </a:rPr>
              <a:t>những</a:t>
            </a:r>
            <a:r>
              <a:rPr lang="en-US" sz="2200" dirty="0">
                <a:solidFill>
                  <a:schemeClr val="tx1"/>
                </a:solidFill>
              </a:rPr>
              <a:t> </a:t>
            </a:r>
            <a:r>
              <a:rPr lang="en-US" sz="2200" dirty="0" err="1">
                <a:solidFill>
                  <a:schemeClr val="tx1"/>
                </a:solidFill>
              </a:rPr>
              <a:t>người</a:t>
            </a:r>
            <a:r>
              <a:rPr lang="en-US" sz="2200" dirty="0">
                <a:solidFill>
                  <a:schemeClr val="tx1"/>
                </a:solidFill>
              </a:rPr>
              <a:t> </a:t>
            </a:r>
            <a:r>
              <a:rPr lang="en-US" sz="2200" dirty="0" err="1">
                <a:solidFill>
                  <a:schemeClr val="tx1"/>
                </a:solidFill>
              </a:rPr>
              <a:t>tham</a:t>
            </a:r>
            <a:r>
              <a:rPr lang="en-US" sz="2200" dirty="0">
                <a:solidFill>
                  <a:schemeClr val="tx1"/>
                </a:solidFill>
              </a:rPr>
              <a:t> </a:t>
            </a:r>
            <a:r>
              <a:rPr lang="en-US" sz="2200" dirty="0" err="1">
                <a:solidFill>
                  <a:schemeClr val="tx1"/>
                </a:solidFill>
              </a:rPr>
              <a:t>gia</a:t>
            </a:r>
            <a:r>
              <a:rPr lang="en-US" sz="2200" dirty="0">
                <a:solidFill>
                  <a:schemeClr val="tx1"/>
                </a:solidFill>
              </a:rPr>
              <a:t> </a:t>
            </a:r>
            <a:r>
              <a:rPr lang="en-US" sz="2200" dirty="0" err="1">
                <a:solidFill>
                  <a:schemeClr val="tx1"/>
                </a:solidFill>
              </a:rPr>
              <a:t>chương</a:t>
            </a:r>
            <a:r>
              <a:rPr lang="en-US" sz="2200" dirty="0">
                <a:solidFill>
                  <a:schemeClr val="tx1"/>
                </a:solidFill>
              </a:rPr>
              <a:t> </a:t>
            </a:r>
            <a:r>
              <a:rPr lang="en-US" sz="2200" dirty="0" err="1">
                <a:solidFill>
                  <a:schemeClr val="tx1"/>
                </a:solidFill>
              </a:rPr>
              <a:t>trình</a:t>
            </a:r>
            <a:r>
              <a:rPr lang="en-US" sz="2200" dirty="0">
                <a:solidFill>
                  <a:schemeClr val="tx1"/>
                </a:solidFill>
              </a:rPr>
              <a:t> </a:t>
            </a:r>
            <a:r>
              <a:rPr lang="en-US" sz="2200" i="1" dirty="0">
                <a:solidFill>
                  <a:schemeClr val="tx1"/>
                </a:solidFill>
              </a:rPr>
              <a:t>Getting Off</a:t>
            </a:r>
            <a:r>
              <a:rPr lang="en-US" sz="2200" dirty="0">
                <a:solidFill>
                  <a:schemeClr val="tx1"/>
                </a:solidFill>
              </a:rPr>
              <a:t> (</a:t>
            </a:r>
            <a:r>
              <a:rPr lang="en-US" sz="2200" i="1" dirty="0" err="1">
                <a:solidFill>
                  <a:schemeClr val="tx1"/>
                </a:solidFill>
              </a:rPr>
              <a:t>Từ</a:t>
            </a:r>
            <a:r>
              <a:rPr lang="en-US" sz="2200" i="1" dirty="0">
                <a:solidFill>
                  <a:schemeClr val="tx1"/>
                </a:solidFill>
              </a:rPr>
              <a:t> </a:t>
            </a:r>
            <a:r>
              <a:rPr lang="en-US" sz="2200" i="1" dirty="0" err="1">
                <a:solidFill>
                  <a:schemeClr val="tx1"/>
                </a:solidFill>
              </a:rPr>
              <a:t>bỏ)</a:t>
            </a:r>
            <a:endParaRPr lang="en-US" sz="2200" i="1" dirty="0">
              <a:solidFill>
                <a:schemeClr val="tx1"/>
              </a:solidFill>
            </a:endParaRPr>
          </a:p>
          <a:p>
            <a:pPr>
              <a:buFont typeface="Wingdings" panose="05000000000000000000" pitchFamily="2" charset="2"/>
              <a:buChar char="Ø"/>
              <a:defRPr/>
            </a:pPr>
            <a:r>
              <a:rPr lang="en-US" sz="2200" dirty="0" err="1">
                <a:solidFill>
                  <a:schemeClr val="tx1"/>
                </a:solidFill>
              </a:rPr>
              <a:t>Đánh</a:t>
            </a:r>
            <a:r>
              <a:rPr lang="en-US" sz="2200" dirty="0">
                <a:solidFill>
                  <a:schemeClr val="tx1"/>
                </a:solidFill>
              </a:rPr>
              <a:t> </a:t>
            </a:r>
            <a:r>
              <a:rPr lang="en-US" sz="2200" dirty="0" err="1">
                <a:solidFill>
                  <a:schemeClr val="tx1"/>
                </a:solidFill>
              </a:rPr>
              <a:t>giá</a:t>
            </a:r>
            <a:r>
              <a:rPr lang="en-US" sz="2200" dirty="0">
                <a:solidFill>
                  <a:schemeClr val="tx1"/>
                </a:solidFill>
              </a:rPr>
              <a:t> </a:t>
            </a:r>
            <a:r>
              <a:rPr lang="en-US" sz="2200" dirty="0" err="1">
                <a:solidFill>
                  <a:schemeClr val="tx1"/>
                </a:solidFill>
              </a:rPr>
              <a:t>hiệu</a:t>
            </a:r>
            <a:r>
              <a:rPr lang="en-US" sz="2200" dirty="0">
                <a:solidFill>
                  <a:schemeClr val="tx1"/>
                </a:solidFill>
              </a:rPr>
              <a:t> </a:t>
            </a:r>
            <a:r>
              <a:rPr lang="en-US" sz="2200" dirty="0" err="1">
                <a:solidFill>
                  <a:schemeClr val="tx1"/>
                </a:solidFill>
              </a:rPr>
              <a:t>quả</a:t>
            </a:r>
            <a:r>
              <a:rPr lang="en-US" sz="2200" dirty="0">
                <a:solidFill>
                  <a:schemeClr val="tx1"/>
                </a:solidFill>
              </a:rPr>
              <a:t> </a:t>
            </a:r>
            <a:r>
              <a:rPr lang="en-US" sz="2200" dirty="0" err="1">
                <a:solidFill>
                  <a:schemeClr val="tx1"/>
                </a:solidFill>
              </a:rPr>
              <a:t>của</a:t>
            </a:r>
            <a:r>
              <a:rPr lang="en-US" sz="2200" dirty="0">
                <a:solidFill>
                  <a:schemeClr val="tx1"/>
                </a:solidFill>
              </a:rPr>
              <a:t> “</a:t>
            </a:r>
            <a:r>
              <a:rPr lang="en-US" sz="2200" dirty="0" err="1">
                <a:solidFill>
                  <a:schemeClr val="tx1"/>
                </a:solidFill>
              </a:rPr>
              <a:t>EMA+Bảng</a:t>
            </a:r>
            <a:r>
              <a:rPr lang="en-US" sz="2200" dirty="0">
                <a:solidFill>
                  <a:schemeClr val="tx1"/>
                </a:solidFill>
              </a:rPr>
              <a:t> </a:t>
            </a:r>
            <a:r>
              <a:rPr lang="en-US" sz="2200" dirty="0" err="1">
                <a:solidFill>
                  <a:schemeClr val="tx1"/>
                </a:solidFill>
              </a:rPr>
              <a:t>hướng</a:t>
            </a:r>
            <a:r>
              <a:rPr lang="en-US" sz="2200" dirty="0">
                <a:solidFill>
                  <a:schemeClr val="tx1"/>
                </a:solidFill>
              </a:rPr>
              <a:t> </a:t>
            </a:r>
            <a:r>
              <a:rPr lang="en-US" sz="2200" dirty="0" err="1">
                <a:solidFill>
                  <a:schemeClr val="tx1"/>
                </a:solidFill>
              </a:rPr>
              <a:t>dẫn</a:t>
            </a:r>
            <a:r>
              <a:rPr lang="en-US" sz="2200" dirty="0">
                <a:solidFill>
                  <a:schemeClr val="tx1"/>
                </a:solidFill>
              </a:rPr>
              <a:t>” so </a:t>
            </a:r>
            <a:r>
              <a:rPr lang="en-US" sz="2200" dirty="0" err="1">
                <a:solidFill>
                  <a:schemeClr val="tx1"/>
                </a:solidFill>
              </a:rPr>
              <a:t>với</a:t>
            </a:r>
            <a:r>
              <a:rPr lang="en-US" sz="2200" dirty="0">
                <a:solidFill>
                  <a:schemeClr val="tx1"/>
                </a:solidFill>
              </a:rPr>
              <a:t> “</a:t>
            </a:r>
            <a:r>
              <a:rPr lang="en-US" sz="2200" dirty="0" err="1">
                <a:solidFill>
                  <a:schemeClr val="tx1"/>
                </a:solidFill>
              </a:rPr>
              <a:t>EMA+Bảng</a:t>
            </a:r>
            <a:r>
              <a:rPr lang="en-US" sz="2200" dirty="0">
                <a:solidFill>
                  <a:schemeClr val="tx1"/>
                </a:solidFill>
              </a:rPr>
              <a:t> </a:t>
            </a:r>
            <a:r>
              <a:rPr lang="en-US" sz="2200" dirty="0" err="1">
                <a:solidFill>
                  <a:schemeClr val="tx1"/>
                </a:solidFill>
              </a:rPr>
              <a:t>hướng</a:t>
            </a:r>
            <a:r>
              <a:rPr lang="en-US" sz="2200" dirty="0">
                <a:solidFill>
                  <a:schemeClr val="tx1"/>
                </a:solidFill>
              </a:rPr>
              <a:t> </a:t>
            </a:r>
            <a:r>
              <a:rPr lang="en-US" sz="2200" dirty="0" err="1">
                <a:solidFill>
                  <a:schemeClr val="tx1"/>
                </a:solidFill>
              </a:rPr>
              <a:t>dẫn+Tư</a:t>
            </a:r>
            <a:r>
              <a:rPr lang="en-US" sz="2200" dirty="0">
                <a:solidFill>
                  <a:schemeClr val="tx1"/>
                </a:solidFill>
              </a:rPr>
              <a:t> </a:t>
            </a:r>
            <a:r>
              <a:rPr lang="en-US" sz="2200" dirty="0" err="1">
                <a:solidFill>
                  <a:schemeClr val="tx1"/>
                </a:solidFill>
              </a:rPr>
              <a:t>vấn</a:t>
            </a:r>
            <a:r>
              <a:rPr lang="en-US" sz="2200" dirty="0">
                <a:solidFill>
                  <a:schemeClr val="tx1"/>
                </a:solidFill>
              </a:rPr>
              <a:t>” </a:t>
            </a:r>
            <a:r>
              <a:rPr lang="en-US" sz="2200" dirty="0" err="1">
                <a:solidFill>
                  <a:schemeClr val="tx1"/>
                </a:solidFill>
              </a:rPr>
              <a:t>để</a:t>
            </a:r>
            <a:r>
              <a:rPr lang="en-US" sz="2200" dirty="0">
                <a:solidFill>
                  <a:schemeClr val="tx1"/>
                </a:solidFill>
              </a:rPr>
              <a:t> </a:t>
            </a:r>
            <a:r>
              <a:rPr lang="en-US" sz="2200" dirty="0" err="1">
                <a:solidFill>
                  <a:schemeClr val="tx1"/>
                </a:solidFill>
              </a:rPr>
              <a:t>tối</a:t>
            </a:r>
            <a:r>
              <a:rPr lang="en-US" sz="2200" dirty="0">
                <a:solidFill>
                  <a:schemeClr val="tx1"/>
                </a:solidFill>
              </a:rPr>
              <a:t> </a:t>
            </a:r>
            <a:r>
              <a:rPr lang="en-US" sz="2200" dirty="0" err="1">
                <a:solidFill>
                  <a:schemeClr val="tx1"/>
                </a:solidFill>
              </a:rPr>
              <a:t>ưu</a:t>
            </a:r>
            <a:r>
              <a:rPr lang="en-US" sz="2200" dirty="0">
                <a:solidFill>
                  <a:schemeClr val="tx1"/>
                </a:solidFill>
              </a:rPr>
              <a:t> </a:t>
            </a:r>
            <a:r>
              <a:rPr lang="en-US" sz="2200" dirty="0" err="1">
                <a:solidFill>
                  <a:schemeClr val="tx1"/>
                </a:solidFill>
              </a:rPr>
              <a:t>hóa</a:t>
            </a:r>
            <a:r>
              <a:rPr lang="en-US" sz="2200" dirty="0">
                <a:solidFill>
                  <a:schemeClr val="tx1"/>
                </a:solidFill>
              </a:rPr>
              <a:t> </a:t>
            </a:r>
            <a:r>
              <a:rPr lang="en-US" sz="2200" dirty="0" err="1">
                <a:solidFill>
                  <a:schemeClr val="tx1"/>
                </a:solidFill>
              </a:rPr>
              <a:t>kết</a:t>
            </a:r>
            <a:r>
              <a:rPr lang="en-US" sz="2200" dirty="0">
                <a:solidFill>
                  <a:schemeClr val="tx1"/>
                </a:solidFill>
              </a:rPr>
              <a:t> </a:t>
            </a:r>
            <a:r>
              <a:rPr lang="en-US" sz="2200" dirty="0" err="1">
                <a:solidFill>
                  <a:schemeClr val="tx1"/>
                </a:solidFill>
              </a:rPr>
              <a:t>quả</a:t>
            </a:r>
            <a:r>
              <a:rPr lang="en-US" sz="2200" dirty="0">
                <a:solidFill>
                  <a:schemeClr val="tx1"/>
                </a:solidFill>
              </a:rPr>
              <a:t> </a:t>
            </a:r>
            <a:r>
              <a:rPr lang="en-US" sz="2200" dirty="0" err="1">
                <a:solidFill>
                  <a:schemeClr val="tx1"/>
                </a:solidFill>
              </a:rPr>
              <a:t>điều</a:t>
            </a:r>
            <a:r>
              <a:rPr lang="en-US" sz="2200" dirty="0">
                <a:solidFill>
                  <a:schemeClr val="tx1"/>
                </a:solidFill>
              </a:rPr>
              <a:t> </a:t>
            </a:r>
            <a:r>
              <a:rPr lang="en-US" sz="2200" dirty="0" err="1">
                <a:solidFill>
                  <a:schemeClr val="tx1"/>
                </a:solidFill>
              </a:rPr>
              <a:t>trị</a:t>
            </a:r>
            <a:r>
              <a:rPr lang="en-US" sz="2200" dirty="0">
                <a:solidFill>
                  <a:schemeClr val="tx1"/>
                </a:solidFill>
              </a:rPr>
              <a:t> </a:t>
            </a:r>
            <a:r>
              <a:rPr lang="en-US" sz="2200" dirty="0" err="1">
                <a:solidFill>
                  <a:schemeClr val="tx1"/>
                </a:solidFill>
              </a:rPr>
              <a:t>nghiện</a:t>
            </a:r>
            <a:r>
              <a:rPr lang="en-US" sz="2200" dirty="0">
                <a:solidFill>
                  <a:schemeClr val="tx1"/>
                </a:solidFill>
              </a:rPr>
              <a:t> ATS ở </a:t>
            </a:r>
            <a:r>
              <a:rPr lang="en-US" sz="2200" dirty="0" err="1">
                <a:solidFill>
                  <a:schemeClr val="tx1"/>
                </a:solidFill>
              </a:rPr>
              <a:t>những</a:t>
            </a:r>
            <a:r>
              <a:rPr lang="en-US" sz="2200" dirty="0">
                <a:solidFill>
                  <a:schemeClr val="tx1"/>
                </a:solidFill>
              </a:rPr>
              <a:t> </a:t>
            </a:r>
            <a:r>
              <a:rPr lang="en-US" sz="2200" dirty="0" err="1">
                <a:solidFill>
                  <a:schemeClr val="tx1"/>
                </a:solidFill>
              </a:rPr>
              <a:t>người</a:t>
            </a:r>
            <a:r>
              <a:rPr lang="en-US" sz="2200" dirty="0">
                <a:solidFill>
                  <a:schemeClr val="tx1"/>
                </a:solidFill>
              </a:rPr>
              <a:t> </a:t>
            </a:r>
            <a:r>
              <a:rPr lang="en-US" sz="2200" dirty="0" err="1">
                <a:solidFill>
                  <a:schemeClr val="tx1"/>
                </a:solidFill>
              </a:rPr>
              <a:t>tham</a:t>
            </a:r>
            <a:r>
              <a:rPr lang="en-US" sz="2200" dirty="0">
                <a:solidFill>
                  <a:schemeClr val="tx1"/>
                </a:solidFill>
              </a:rPr>
              <a:t> </a:t>
            </a:r>
            <a:r>
              <a:rPr lang="en-US" sz="2200" dirty="0" err="1">
                <a:solidFill>
                  <a:schemeClr val="tx1"/>
                </a:solidFill>
              </a:rPr>
              <a:t>gia</a:t>
            </a:r>
            <a:r>
              <a:rPr lang="en-US" sz="2200" dirty="0">
                <a:solidFill>
                  <a:schemeClr val="tx1"/>
                </a:solidFill>
              </a:rPr>
              <a:t> </a:t>
            </a:r>
            <a:r>
              <a:rPr lang="en-US" sz="2200" dirty="0" err="1">
                <a:solidFill>
                  <a:schemeClr val="tx1"/>
                </a:solidFill>
              </a:rPr>
              <a:t>chương</a:t>
            </a:r>
            <a:r>
              <a:rPr lang="en-US" sz="2200" dirty="0">
                <a:solidFill>
                  <a:schemeClr val="tx1"/>
                </a:solidFill>
              </a:rPr>
              <a:t> </a:t>
            </a:r>
            <a:r>
              <a:rPr lang="en-US" sz="2200" dirty="0" err="1">
                <a:solidFill>
                  <a:schemeClr val="tx1"/>
                </a:solidFill>
              </a:rPr>
              <a:t>trình</a:t>
            </a:r>
            <a:r>
              <a:rPr lang="en-US" sz="2200" dirty="0">
                <a:solidFill>
                  <a:schemeClr val="tx1"/>
                </a:solidFill>
              </a:rPr>
              <a:t> </a:t>
            </a:r>
            <a:r>
              <a:rPr lang="en-US" sz="2200" i="1" dirty="0" err="1">
                <a:solidFill>
                  <a:schemeClr val="tx1"/>
                </a:solidFill>
              </a:rPr>
              <a:t>Từ</a:t>
            </a:r>
            <a:r>
              <a:rPr lang="en-US" sz="2200" i="1" dirty="0">
                <a:solidFill>
                  <a:schemeClr val="tx1"/>
                </a:solidFill>
              </a:rPr>
              <a:t> </a:t>
            </a:r>
            <a:r>
              <a:rPr lang="en-US" sz="2200" i="1" dirty="0" err="1">
                <a:solidFill>
                  <a:schemeClr val="tx1"/>
                </a:solidFill>
              </a:rPr>
              <a:t>bỏ</a:t>
            </a:r>
            <a:r>
              <a:rPr lang="en-US" sz="2200" i="1" dirty="0">
                <a:solidFill>
                  <a:schemeClr val="tx1"/>
                </a:solidFill>
              </a:rPr>
              <a:t>, </a:t>
            </a:r>
            <a:r>
              <a:rPr lang="en-US" sz="2200" i="1" dirty="0" err="1">
                <a:solidFill>
                  <a:schemeClr val="tx1"/>
                </a:solidFill>
              </a:rPr>
              <a:t>và</a:t>
            </a:r>
            <a:r>
              <a:rPr lang="en-US" sz="1200" dirty="0">
                <a:solidFill>
                  <a:schemeClr val="tx1"/>
                </a:solidFill>
              </a:rPr>
              <a:t> </a:t>
            </a:r>
          </a:p>
          <a:p>
            <a:pPr>
              <a:buFont typeface="Wingdings" panose="05000000000000000000" pitchFamily="2" charset="2"/>
              <a:buChar char="Ø"/>
              <a:defRPr/>
            </a:pPr>
            <a:r>
              <a:rPr lang="en-US" sz="2200" dirty="0">
                <a:solidFill>
                  <a:schemeClr val="tx1"/>
                </a:solidFill>
              </a:rPr>
              <a:t>So </a:t>
            </a:r>
            <a:r>
              <a:rPr lang="en-US" sz="2200" dirty="0" err="1">
                <a:solidFill>
                  <a:schemeClr val="tx1"/>
                </a:solidFill>
              </a:rPr>
              <a:t>sánh</a:t>
            </a:r>
            <a:r>
              <a:rPr lang="en-US" sz="2200" dirty="0">
                <a:solidFill>
                  <a:schemeClr val="tx1"/>
                </a:solidFill>
              </a:rPr>
              <a:t> </a:t>
            </a:r>
            <a:r>
              <a:rPr lang="en-US" sz="2200" dirty="0" err="1">
                <a:solidFill>
                  <a:schemeClr val="tx1"/>
                </a:solidFill>
              </a:rPr>
              <a:t>hiệu</a:t>
            </a:r>
            <a:r>
              <a:rPr lang="en-US" sz="2200" dirty="0">
                <a:solidFill>
                  <a:schemeClr val="tx1"/>
                </a:solidFill>
              </a:rPr>
              <a:t> </a:t>
            </a:r>
            <a:r>
              <a:rPr lang="en-US" sz="2200" dirty="0" err="1">
                <a:solidFill>
                  <a:schemeClr val="tx1"/>
                </a:solidFill>
              </a:rPr>
              <a:t>quả</a:t>
            </a:r>
            <a:r>
              <a:rPr lang="en-US" sz="2200" dirty="0">
                <a:solidFill>
                  <a:schemeClr val="tx1"/>
                </a:solidFill>
              </a:rPr>
              <a:t> </a:t>
            </a:r>
            <a:r>
              <a:rPr lang="en-US" sz="2200" dirty="0" err="1">
                <a:solidFill>
                  <a:schemeClr val="tx1"/>
                </a:solidFill>
              </a:rPr>
              <a:t>của</a:t>
            </a:r>
            <a:r>
              <a:rPr lang="en-US" sz="2200" dirty="0">
                <a:solidFill>
                  <a:schemeClr val="tx1"/>
                </a:solidFill>
              </a:rPr>
              <a:t> can </a:t>
            </a:r>
            <a:r>
              <a:rPr lang="en-US" sz="2200" dirty="0" err="1">
                <a:solidFill>
                  <a:schemeClr val="tx1"/>
                </a:solidFill>
              </a:rPr>
              <a:t>thiệp</a:t>
            </a:r>
            <a:r>
              <a:rPr lang="en-US" sz="2200" dirty="0">
                <a:solidFill>
                  <a:schemeClr val="tx1"/>
                </a:solidFill>
              </a:rPr>
              <a:t> EMA (</a:t>
            </a:r>
            <a:r>
              <a:rPr lang="en-US" sz="2200" dirty="0" err="1">
                <a:solidFill>
                  <a:schemeClr val="tx1"/>
                </a:solidFill>
              </a:rPr>
              <a:t>cả</a:t>
            </a:r>
            <a:r>
              <a:rPr lang="en-US" sz="2200" dirty="0">
                <a:solidFill>
                  <a:schemeClr val="tx1"/>
                </a:solidFill>
              </a:rPr>
              <a:t> “</a:t>
            </a:r>
            <a:r>
              <a:rPr lang="en-US" sz="2200" dirty="0" err="1">
                <a:solidFill>
                  <a:schemeClr val="tx1"/>
                </a:solidFill>
              </a:rPr>
              <a:t>EMA+Bảng</a:t>
            </a:r>
            <a:r>
              <a:rPr lang="en-US" sz="2200" dirty="0">
                <a:solidFill>
                  <a:schemeClr val="tx1"/>
                </a:solidFill>
              </a:rPr>
              <a:t> </a:t>
            </a:r>
            <a:r>
              <a:rPr lang="en-US" sz="2200" dirty="0" err="1">
                <a:solidFill>
                  <a:schemeClr val="tx1"/>
                </a:solidFill>
              </a:rPr>
              <a:t>hướng</a:t>
            </a:r>
            <a:r>
              <a:rPr lang="en-US" sz="2200" dirty="0">
                <a:solidFill>
                  <a:schemeClr val="tx1"/>
                </a:solidFill>
              </a:rPr>
              <a:t> </a:t>
            </a:r>
            <a:r>
              <a:rPr lang="en-US" sz="2200" dirty="0" err="1">
                <a:solidFill>
                  <a:schemeClr val="tx1"/>
                </a:solidFill>
              </a:rPr>
              <a:t>dẫn</a:t>
            </a:r>
            <a:r>
              <a:rPr lang="en-US" sz="2200" dirty="0">
                <a:solidFill>
                  <a:schemeClr val="tx1"/>
                </a:solidFill>
              </a:rPr>
              <a:t>” </a:t>
            </a:r>
            <a:r>
              <a:rPr lang="en-US" sz="2200" dirty="0" err="1">
                <a:solidFill>
                  <a:schemeClr val="tx1"/>
                </a:solidFill>
              </a:rPr>
              <a:t>và</a:t>
            </a:r>
            <a:r>
              <a:rPr lang="en-US" sz="2200" dirty="0">
                <a:solidFill>
                  <a:schemeClr val="tx1"/>
                </a:solidFill>
              </a:rPr>
              <a:t> “</a:t>
            </a:r>
            <a:r>
              <a:rPr lang="en-US" sz="2200" dirty="0" err="1">
                <a:solidFill>
                  <a:schemeClr val="tx1"/>
                </a:solidFill>
              </a:rPr>
              <a:t>EMA+Bảng</a:t>
            </a:r>
            <a:r>
              <a:rPr lang="en-US" sz="2200" dirty="0">
                <a:solidFill>
                  <a:schemeClr val="tx1"/>
                </a:solidFill>
              </a:rPr>
              <a:t> </a:t>
            </a:r>
            <a:r>
              <a:rPr lang="en-US" sz="2200" dirty="0" err="1">
                <a:solidFill>
                  <a:schemeClr val="tx1"/>
                </a:solidFill>
              </a:rPr>
              <a:t>hướng</a:t>
            </a:r>
            <a:r>
              <a:rPr lang="en-US" sz="2200" dirty="0">
                <a:solidFill>
                  <a:schemeClr val="tx1"/>
                </a:solidFill>
              </a:rPr>
              <a:t> </a:t>
            </a:r>
            <a:r>
              <a:rPr lang="en-US" sz="2200" dirty="0" err="1">
                <a:solidFill>
                  <a:schemeClr val="tx1"/>
                </a:solidFill>
              </a:rPr>
              <a:t>dẫn+Tư</a:t>
            </a:r>
            <a:r>
              <a:rPr lang="en-US" sz="2200" dirty="0">
                <a:solidFill>
                  <a:schemeClr val="tx1"/>
                </a:solidFill>
              </a:rPr>
              <a:t> </a:t>
            </a:r>
            <a:r>
              <a:rPr lang="en-US" sz="2200" dirty="0" err="1">
                <a:solidFill>
                  <a:schemeClr val="tx1"/>
                </a:solidFill>
              </a:rPr>
              <a:t>vấn</a:t>
            </a:r>
            <a:r>
              <a:rPr lang="en-US" sz="2200" dirty="0">
                <a:solidFill>
                  <a:schemeClr val="tx1"/>
                </a:solidFill>
              </a:rPr>
              <a:t>”) so </a:t>
            </a:r>
            <a:r>
              <a:rPr lang="en-US" sz="2200" dirty="0" err="1">
                <a:solidFill>
                  <a:schemeClr val="tx1"/>
                </a:solidFill>
              </a:rPr>
              <a:t>với</a:t>
            </a:r>
            <a:r>
              <a:rPr lang="en-US" sz="2200" dirty="0">
                <a:solidFill>
                  <a:schemeClr val="tx1"/>
                </a:solidFill>
              </a:rPr>
              <a:t> </a:t>
            </a:r>
            <a:r>
              <a:rPr lang="en-US" sz="2200" dirty="0" err="1">
                <a:solidFill>
                  <a:schemeClr val="tx1"/>
                </a:solidFill>
              </a:rPr>
              <a:t>Điều</a:t>
            </a:r>
            <a:r>
              <a:rPr lang="en-US" sz="2200" dirty="0">
                <a:solidFill>
                  <a:schemeClr val="tx1"/>
                </a:solidFill>
              </a:rPr>
              <a:t> </a:t>
            </a:r>
            <a:r>
              <a:rPr lang="en-US" sz="2200" dirty="0" err="1">
                <a:solidFill>
                  <a:schemeClr val="tx1"/>
                </a:solidFill>
              </a:rPr>
              <a:t>trị</a:t>
            </a:r>
            <a:r>
              <a:rPr lang="en-US" sz="2200" dirty="0">
                <a:solidFill>
                  <a:schemeClr val="tx1"/>
                </a:solidFill>
              </a:rPr>
              <a:t> </a:t>
            </a:r>
            <a:r>
              <a:rPr lang="en-US" sz="2200" dirty="0" err="1">
                <a:solidFill>
                  <a:schemeClr val="tx1"/>
                </a:solidFill>
              </a:rPr>
              <a:t>thông</a:t>
            </a:r>
            <a:r>
              <a:rPr lang="en-US" sz="2200" dirty="0">
                <a:solidFill>
                  <a:schemeClr val="tx1"/>
                </a:solidFill>
              </a:rPr>
              <a:t> </a:t>
            </a:r>
            <a:r>
              <a:rPr lang="en-US" sz="2200" dirty="0" err="1">
                <a:solidFill>
                  <a:schemeClr val="tx1"/>
                </a:solidFill>
              </a:rPr>
              <a:t>thường</a:t>
            </a:r>
            <a:r>
              <a:rPr lang="en-US" sz="2200" dirty="0">
                <a:solidFill>
                  <a:schemeClr val="tx1"/>
                </a:solidFill>
              </a:rPr>
              <a:t> </a:t>
            </a:r>
            <a:r>
              <a:rPr lang="en-US" sz="2200" dirty="0" err="1">
                <a:solidFill>
                  <a:schemeClr val="tx1"/>
                </a:solidFill>
              </a:rPr>
              <a:t>trong việc</a:t>
            </a:r>
            <a:r>
              <a:rPr lang="en-US" sz="2200" dirty="0">
                <a:solidFill>
                  <a:schemeClr val="tx1"/>
                </a:solidFill>
              </a:rPr>
              <a:t> </a:t>
            </a:r>
            <a:r>
              <a:rPr lang="en-US" sz="2200" dirty="0" err="1">
                <a:solidFill>
                  <a:schemeClr val="tx1"/>
                </a:solidFill>
              </a:rPr>
              <a:t>giảm</a:t>
            </a:r>
            <a:r>
              <a:rPr lang="en-US" sz="2200" dirty="0">
                <a:solidFill>
                  <a:schemeClr val="tx1"/>
                </a:solidFill>
              </a:rPr>
              <a:t> sử dụng ATS </a:t>
            </a:r>
            <a:r>
              <a:rPr lang="en-US" sz="2200" dirty="0" err="1">
                <a:solidFill>
                  <a:schemeClr val="tx1"/>
                </a:solidFill>
              </a:rPr>
              <a:t>và</a:t>
            </a:r>
            <a:r>
              <a:rPr lang="en-US" sz="2200" dirty="0">
                <a:solidFill>
                  <a:schemeClr val="tx1"/>
                </a:solidFill>
              </a:rPr>
              <a:t> </a:t>
            </a:r>
            <a:r>
              <a:rPr lang="en-US" sz="2200" dirty="0" err="1">
                <a:solidFill>
                  <a:schemeClr val="tx1"/>
                </a:solidFill>
              </a:rPr>
              <a:t>hành</a:t>
            </a:r>
            <a:r>
              <a:rPr lang="en-US" sz="2200" dirty="0">
                <a:solidFill>
                  <a:schemeClr val="tx1"/>
                </a:solidFill>
              </a:rPr>
              <a:t> vi </a:t>
            </a:r>
            <a:r>
              <a:rPr lang="en-US" sz="2200" dirty="0" err="1">
                <a:solidFill>
                  <a:schemeClr val="tx1"/>
                </a:solidFill>
              </a:rPr>
              <a:t>tình</a:t>
            </a:r>
            <a:r>
              <a:rPr lang="en-US" sz="2200" dirty="0">
                <a:solidFill>
                  <a:schemeClr val="tx1"/>
                </a:solidFill>
              </a:rPr>
              <a:t> </a:t>
            </a:r>
            <a:r>
              <a:rPr lang="en-US" sz="2200" dirty="0" err="1">
                <a:solidFill>
                  <a:schemeClr val="tx1"/>
                </a:solidFill>
              </a:rPr>
              <a:t>dục</a:t>
            </a:r>
            <a:r>
              <a:rPr lang="en-US" sz="2200" dirty="0">
                <a:solidFill>
                  <a:schemeClr val="tx1"/>
                </a:solidFill>
              </a:rPr>
              <a:t> </a:t>
            </a:r>
            <a:r>
              <a:rPr lang="en-US" sz="2200" dirty="0" err="1">
                <a:solidFill>
                  <a:schemeClr val="tx1"/>
                </a:solidFill>
              </a:rPr>
              <a:t>nguy</a:t>
            </a:r>
            <a:r>
              <a:rPr lang="en-US" sz="2200" dirty="0">
                <a:solidFill>
                  <a:schemeClr val="tx1"/>
                </a:solidFill>
              </a:rPr>
              <a:t> </a:t>
            </a:r>
            <a:r>
              <a:rPr lang="en-US" sz="2200" dirty="0" err="1">
                <a:solidFill>
                  <a:schemeClr val="tx1"/>
                </a:solidFill>
              </a:rPr>
              <a:t>cơ</a:t>
            </a:r>
            <a:r>
              <a:rPr lang="en-US" sz="2200" dirty="0">
                <a:solidFill>
                  <a:schemeClr val="tx1"/>
                </a:solidFill>
              </a:rPr>
              <a:t> </a:t>
            </a:r>
            <a:r>
              <a:rPr lang="en-US" sz="2200" dirty="0" err="1">
                <a:solidFill>
                  <a:schemeClr val="tx1"/>
                </a:solidFill>
              </a:rPr>
              <a:t>nhiễm</a:t>
            </a:r>
            <a:r>
              <a:rPr lang="en-US" sz="2200" dirty="0">
                <a:solidFill>
                  <a:schemeClr val="tx1"/>
                </a:solidFill>
              </a:rPr>
              <a:t> HIV, </a:t>
            </a:r>
            <a:r>
              <a:rPr lang="en-US" sz="2200" dirty="0" err="1">
                <a:solidFill>
                  <a:schemeClr val="tx1"/>
                </a:solidFill>
              </a:rPr>
              <a:t>bằng cách</a:t>
            </a:r>
            <a:r>
              <a:rPr lang="en-US" sz="2200" dirty="0">
                <a:solidFill>
                  <a:schemeClr val="tx1"/>
                </a:solidFill>
              </a:rPr>
              <a:t> </a:t>
            </a:r>
            <a:r>
              <a:rPr lang="en-US" sz="2200" dirty="0" err="1">
                <a:solidFill>
                  <a:schemeClr val="tx1"/>
                </a:solidFill>
              </a:rPr>
              <a:t>ghi</a:t>
            </a:r>
            <a:r>
              <a:rPr lang="en-US" sz="2200" dirty="0">
                <a:solidFill>
                  <a:schemeClr val="tx1"/>
                </a:solidFill>
              </a:rPr>
              <a:t> </a:t>
            </a:r>
            <a:r>
              <a:rPr lang="en-US" sz="2200" dirty="0" err="1">
                <a:solidFill>
                  <a:schemeClr val="tx1"/>
                </a:solidFill>
              </a:rPr>
              <a:t>nhận</a:t>
            </a:r>
            <a:r>
              <a:rPr lang="en-US" sz="2200" dirty="0">
                <a:solidFill>
                  <a:schemeClr val="tx1"/>
                </a:solidFill>
              </a:rPr>
              <a:t> </a:t>
            </a:r>
            <a:r>
              <a:rPr lang="en-US" sz="2200" dirty="0" err="1">
                <a:solidFill>
                  <a:schemeClr val="tx1"/>
                </a:solidFill>
              </a:rPr>
              <a:t>tiền</a:t>
            </a:r>
            <a:r>
              <a:rPr lang="en-US" sz="2200" dirty="0">
                <a:solidFill>
                  <a:schemeClr val="tx1"/>
                </a:solidFill>
              </a:rPr>
              <a:t> </a:t>
            </a:r>
            <a:r>
              <a:rPr lang="en-US" sz="2200" dirty="0" err="1">
                <a:solidFill>
                  <a:schemeClr val="tx1"/>
                </a:solidFill>
              </a:rPr>
              <a:t>sử</a:t>
            </a:r>
            <a:r>
              <a:rPr lang="en-US" sz="2200" dirty="0">
                <a:solidFill>
                  <a:schemeClr val="tx1"/>
                </a:solidFill>
              </a:rPr>
              <a:t> từ 60 </a:t>
            </a:r>
            <a:r>
              <a:rPr lang="en-US" sz="2200" dirty="0" err="1">
                <a:solidFill>
                  <a:schemeClr val="tx1"/>
                </a:solidFill>
              </a:rPr>
              <a:t>người</a:t>
            </a:r>
            <a:r>
              <a:rPr lang="en-US" sz="2200" dirty="0">
                <a:solidFill>
                  <a:schemeClr val="tx1"/>
                </a:solidFill>
              </a:rPr>
              <a:t> </a:t>
            </a:r>
            <a:r>
              <a:rPr lang="en-US" sz="2200" dirty="0" err="1">
                <a:solidFill>
                  <a:schemeClr val="tx1"/>
                </a:solidFill>
              </a:rPr>
              <a:t>tương</a:t>
            </a:r>
            <a:r>
              <a:rPr lang="en-US" sz="2200" dirty="0">
                <a:solidFill>
                  <a:schemeClr val="tx1"/>
                </a:solidFill>
              </a:rPr>
              <a:t> </a:t>
            </a:r>
            <a:r>
              <a:rPr lang="en-US" sz="2200" dirty="0" err="1">
                <a:solidFill>
                  <a:schemeClr val="tx1"/>
                </a:solidFill>
              </a:rPr>
              <a:t>ứng</a:t>
            </a:r>
            <a:r>
              <a:rPr lang="en-US" sz="2200" dirty="0">
                <a:solidFill>
                  <a:schemeClr val="tx1"/>
                </a:solidFill>
              </a:rPr>
              <a:t> </a:t>
            </a:r>
            <a:r>
              <a:rPr lang="en-US" sz="2200" dirty="0" err="1">
                <a:solidFill>
                  <a:schemeClr val="tx1"/>
                </a:solidFill>
              </a:rPr>
              <a:t>tham</a:t>
            </a:r>
            <a:r>
              <a:rPr lang="en-US" sz="2200" dirty="0">
                <a:solidFill>
                  <a:schemeClr val="tx1"/>
                </a:solidFill>
              </a:rPr>
              <a:t> </a:t>
            </a:r>
            <a:r>
              <a:rPr lang="en-US" sz="2200" dirty="0" err="1">
                <a:solidFill>
                  <a:schemeClr val="tx1"/>
                </a:solidFill>
              </a:rPr>
              <a:t>gia</a:t>
            </a:r>
            <a:r>
              <a:rPr lang="en-US" sz="2200" dirty="0">
                <a:solidFill>
                  <a:schemeClr val="tx1"/>
                </a:solidFill>
              </a:rPr>
              <a:t> </a:t>
            </a:r>
            <a:r>
              <a:rPr lang="en-US" sz="2200" dirty="0" err="1">
                <a:solidFill>
                  <a:schemeClr val="tx1"/>
                </a:solidFill>
              </a:rPr>
              <a:t>chương</a:t>
            </a:r>
            <a:r>
              <a:rPr lang="en-US" sz="2200" dirty="0">
                <a:solidFill>
                  <a:schemeClr val="tx1"/>
                </a:solidFill>
              </a:rPr>
              <a:t> </a:t>
            </a:r>
            <a:r>
              <a:rPr lang="en-US" sz="2200" dirty="0" err="1">
                <a:solidFill>
                  <a:schemeClr val="tx1"/>
                </a:solidFill>
              </a:rPr>
              <a:t>trình</a:t>
            </a:r>
            <a:r>
              <a:rPr lang="en-US" sz="2200" dirty="0">
                <a:solidFill>
                  <a:schemeClr val="tx1"/>
                </a:solidFill>
              </a:rPr>
              <a:t> </a:t>
            </a:r>
            <a:r>
              <a:rPr lang="en-US" sz="2200" i="1" dirty="0" err="1">
                <a:solidFill>
                  <a:schemeClr val="tx1"/>
                </a:solidFill>
              </a:rPr>
              <a:t>Từ</a:t>
            </a:r>
            <a:r>
              <a:rPr lang="en-US" sz="2200" i="1" dirty="0">
                <a:solidFill>
                  <a:schemeClr val="tx1"/>
                </a:solidFill>
              </a:rPr>
              <a:t> </a:t>
            </a:r>
            <a:r>
              <a:rPr lang="en-US" sz="2200" i="1" dirty="0" err="1">
                <a:solidFill>
                  <a:schemeClr val="tx1"/>
                </a:solidFill>
              </a:rPr>
              <a:t>bỏ</a:t>
            </a:r>
            <a:r>
              <a:rPr lang="en-US" sz="2200" i="1" dirty="0">
                <a:solidFill>
                  <a:schemeClr val="tx1"/>
                </a:solidFill>
              </a:rPr>
              <a:t> </a:t>
            </a:r>
            <a:endParaRPr lang="en-US" sz="2200" dirty="0">
              <a:solidFill>
                <a:schemeClr val="tx1"/>
              </a:solidFill>
            </a:endParaRPr>
          </a:p>
          <a:p>
            <a:pPr>
              <a:defRPr/>
            </a:pPr>
            <a:endParaRPr lang="en-US" altLang="en-US" dirty="0">
              <a:solidFill>
                <a:schemeClr val="tx1"/>
              </a:solidFill>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16000"/>
          </a:xfrm>
        </p:spPr>
        <p:txBody>
          <a:bodyPr>
            <a:noAutofit/>
          </a:bodyPr>
          <a:lstStyle/>
          <a:p>
            <a:pPr>
              <a:defRPr/>
            </a:pP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Thiết</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kế</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nghiên</a:t>
            </a:r>
            <a:r>
              <a:rPr lang="en-US" sz="3200" b="1" dirty="0">
                <a:solidFill>
                  <a:schemeClr val="tx1"/>
                </a:solidFill>
                <a:effectLst>
                  <a:outerShdw blurRad="38100" dist="38100" dir="2700000" algn="tl">
                    <a:srgbClr val="000000">
                      <a:alpha val="43137"/>
                    </a:srgbClr>
                  </a:outerShdw>
                </a:effectLst>
                <a:cs typeface="Arial" panose="020B0604020202020204" pitchFamily="34" charset="0"/>
              </a:rPr>
              <a:t> </a:t>
            </a:r>
            <a:r>
              <a:rPr lang="en-US" sz="3200" b="1" dirty="0" err="1">
                <a:solidFill>
                  <a:schemeClr val="tx1"/>
                </a:solidFill>
                <a:effectLst>
                  <a:outerShdw blurRad="38100" dist="38100" dir="2700000" algn="tl">
                    <a:srgbClr val="000000">
                      <a:alpha val="43137"/>
                    </a:srgbClr>
                  </a:outerShdw>
                </a:effectLst>
                <a:cs typeface="Arial" panose="020B0604020202020204" pitchFamily="34" charset="0"/>
              </a:rPr>
              <a:t>cứu</a:t>
            </a:r>
            <a:endParaRPr lang="en-US" sz="3200" b="1" dirty="0">
              <a:solidFill>
                <a:schemeClr val="tx1"/>
              </a:solidFill>
              <a:effectLst>
                <a:outerShdw blurRad="38100" dist="38100" dir="2700000" algn="tl">
                  <a:srgbClr val="000000">
                    <a:alpha val="43137"/>
                  </a:srgbClr>
                </a:outerShdw>
              </a:effectLst>
              <a:cs typeface="Arial" panose="020B0604020202020204" pitchFamily="34" charset="0"/>
            </a:endParaRPr>
          </a:p>
        </p:txBody>
      </p:sp>
      <p:graphicFrame>
        <p:nvGraphicFramePr>
          <p:cNvPr id="3" name="Table 2"/>
          <p:cNvGraphicFramePr>
            <a:graphicFrameLocks noGrp="1"/>
          </p:cNvGraphicFramePr>
          <p:nvPr/>
        </p:nvGraphicFramePr>
        <p:xfrm>
          <a:off x="1638300" y="923925"/>
          <a:ext cx="5943600" cy="1341114"/>
        </p:xfrm>
        <a:graphic>
          <a:graphicData uri="http://schemas.openxmlformats.org/drawingml/2006/table">
            <a:tbl>
              <a:tblPr firstRow="1" bandRow="1">
                <a:tableStyleId>{5940675A-B579-460E-94D1-54222C63F5DA}</a:tableStyleId>
              </a:tblPr>
              <a:tblGrid>
                <a:gridCol w="18288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304798">
                <a:tc>
                  <a:txBody>
                    <a:bodyPr/>
                    <a:lstStyle/>
                    <a:p>
                      <a:pPr algn="ctr"/>
                      <a:r>
                        <a:rPr lang="en-US" sz="1400" cap="none" spc="0" dirty="0">
                          <a:ln>
                            <a:noFill/>
                          </a:ln>
                          <a:effectLst/>
                        </a:rPr>
                        <a:t>0</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marT="45719" marB="45719"/>
                </a:tc>
                <a:tc>
                  <a:txBody>
                    <a:bodyPr/>
                    <a:lstStyle/>
                    <a:p>
                      <a:pPr algn="ctr"/>
                      <a:r>
                        <a:rPr lang="en-US" sz="1400" cap="none" spc="0" dirty="0" err="1">
                          <a:ln>
                            <a:noFill/>
                          </a:ln>
                          <a:effectLst/>
                        </a:rPr>
                        <a:t>Tuần</a:t>
                      </a:r>
                      <a:r>
                        <a:rPr lang="en-US" sz="1400" cap="none" spc="0" dirty="0">
                          <a:ln>
                            <a:noFill/>
                          </a:ln>
                          <a:effectLst/>
                        </a:rPr>
                        <a:t> 1-8</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marT="45719" marB="45719"/>
                </a:tc>
                <a:tc>
                  <a:txBody>
                    <a:bodyPr/>
                    <a:lstStyle/>
                    <a:p>
                      <a:pPr algn="ctr"/>
                      <a:r>
                        <a:rPr lang="en-US" sz="1400" cap="none" spc="0" dirty="0" err="1">
                          <a:ln>
                            <a:noFill/>
                          </a:ln>
                          <a:effectLst/>
                        </a:rPr>
                        <a:t>Tuần</a:t>
                      </a:r>
                      <a:r>
                        <a:rPr lang="en-US" sz="1400" cap="none" spc="0" dirty="0">
                          <a:ln>
                            <a:noFill/>
                          </a:ln>
                          <a:effectLst/>
                        </a:rPr>
                        <a:t> 9-24</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marT="45719" marB="45719"/>
                </a:tc>
                <a:extLst>
                  <a:ext uri="{0D108BD9-81ED-4DB2-BD59-A6C34878D82A}">
                    <a16:rowId xmlns:a16="http://schemas.microsoft.com/office/drawing/2014/main" val="10000"/>
                  </a:ext>
                </a:extLst>
              </a:tr>
              <a:tr h="304798">
                <a:tc>
                  <a:txBody>
                    <a:bodyPr/>
                    <a:lstStyle/>
                    <a:p>
                      <a:pPr algn="ct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marT="45719" marB="45719"/>
                </a:tc>
                <a:tc>
                  <a:txBody>
                    <a:bodyPr/>
                    <a:lstStyle/>
                    <a:p>
                      <a:pPr algn="ctr"/>
                      <a:r>
                        <a:rPr lang="en-US" sz="1400" cap="none" spc="0" dirty="0" err="1">
                          <a:ln>
                            <a:noFill/>
                          </a:ln>
                          <a:effectLst/>
                        </a:rPr>
                        <a:t>Pha</a:t>
                      </a:r>
                      <a:r>
                        <a:rPr lang="en-US" sz="1400" cap="none" spc="0" dirty="0">
                          <a:ln>
                            <a:noFill/>
                          </a:ln>
                          <a:effectLst/>
                        </a:rPr>
                        <a:t> I</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marT="45719" marB="45719"/>
                </a:tc>
                <a:tc>
                  <a:txBody>
                    <a:bodyPr/>
                    <a:lstStyle/>
                    <a:p>
                      <a:pPr algn="ctr"/>
                      <a:r>
                        <a:rPr lang="en-US" sz="1400" cap="none" spc="0" dirty="0" err="1">
                          <a:ln>
                            <a:noFill/>
                          </a:ln>
                          <a:effectLst/>
                        </a:rPr>
                        <a:t>Pha</a:t>
                      </a:r>
                      <a:r>
                        <a:rPr lang="en-US" sz="1400" cap="none" spc="0" dirty="0">
                          <a:ln>
                            <a:noFill/>
                          </a:ln>
                          <a:effectLst/>
                        </a:rPr>
                        <a:t> II</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marT="45719" marB="45719"/>
                </a:tc>
                <a:extLst>
                  <a:ext uri="{0D108BD9-81ED-4DB2-BD59-A6C34878D82A}">
                    <a16:rowId xmlns:a16="http://schemas.microsoft.com/office/drawing/2014/main" val="10001"/>
                  </a:ext>
                </a:extLst>
              </a:tr>
              <a:tr h="530230">
                <a:tc>
                  <a:txBody>
                    <a:bodyPr/>
                    <a:lstStyle/>
                    <a:p>
                      <a:pPr algn="ctr"/>
                      <a:r>
                        <a:rPr lang="en-US" sz="1400" cap="none" spc="0" dirty="0" err="1">
                          <a:ln>
                            <a:noFill/>
                          </a:ln>
                          <a:effectLst/>
                        </a:rPr>
                        <a:t>Tìm</a:t>
                      </a:r>
                      <a:r>
                        <a:rPr lang="en-US" sz="1400" cap="none" spc="0" baseline="0" dirty="0">
                          <a:ln>
                            <a:noFill/>
                          </a:ln>
                          <a:effectLst/>
                        </a:rPr>
                        <a:t> </a:t>
                      </a:r>
                      <a:r>
                        <a:rPr lang="en-US" sz="1400" cap="none" spc="0" baseline="0" dirty="0" err="1">
                          <a:ln>
                            <a:noFill/>
                          </a:ln>
                          <a:effectLst/>
                        </a:rPr>
                        <a:t>kiếm</a:t>
                      </a:r>
                      <a:r>
                        <a:rPr lang="en-US" sz="1400" cap="none" spc="0" baseline="0" dirty="0">
                          <a:ln>
                            <a:noFill/>
                          </a:ln>
                          <a:effectLst/>
                        </a:rPr>
                        <a:t> </a:t>
                      </a:r>
                      <a:r>
                        <a:rPr lang="en-US" sz="1400" cap="none" spc="0" baseline="0" dirty="0" err="1">
                          <a:ln>
                            <a:noFill/>
                          </a:ln>
                          <a:effectLst/>
                        </a:rPr>
                        <a:t>và</a:t>
                      </a:r>
                      <a:r>
                        <a:rPr lang="en-US" sz="1400" cap="none" spc="0" baseline="0" dirty="0">
                          <a:ln>
                            <a:noFill/>
                          </a:ln>
                          <a:effectLst/>
                        </a:rPr>
                        <a:t> </a:t>
                      </a:r>
                      <a:r>
                        <a:rPr lang="en-US" sz="1400" cap="none" spc="0" baseline="0" dirty="0" err="1">
                          <a:ln>
                            <a:noFill/>
                          </a:ln>
                          <a:effectLst/>
                        </a:rPr>
                        <a:t>thông</a:t>
                      </a:r>
                      <a:r>
                        <a:rPr lang="en-US" sz="1400" cap="none" spc="0" baseline="0" dirty="0">
                          <a:ln>
                            <a:noFill/>
                          </a:ln>
                          <a:effectLst/>
                        </a:rPr>
                        <a:t> qua </a:t>
                      </a:r>
                      <a:r>
                        <a:rPr lang="en-US" sz="1400" cap="none" spc="0" baseline="0" dirty="0" err="1">
                          <a:ln>
                            <a:noFill/>
                          </a:ln>
                          <a:effectLst/>
                        </a:rPr>
                        <a:t>đồng</a:t>
                      </a:r>
                      <a:r>
                        <a:rPr lang="en-US" sz="1400" cap="none" spc="0" baseline="0" dirty="0">
                          <a:ln>
                            <a:noFill/>
                          </a:ln>
                          <a:effectLst/>
                        </a:rPr>
                        <a:t> </a:t>
                      </a:r>
                      <a:r>
                        <a:rPr lang="en-US" sz="1400" cap="none" spc="0" baseline="0" dirty="0" err="1">
                          <a:ln>
                            <a:noFill/>
                          </a:ln>
                          <a:effectLst/>
                        </a:rPr>
                        <a:t>thuận</a:t>
                      </a:r>
                      <a:r>
                        <a:rPr lang="en-US" sz="1400" cap="none" spc="0" baseline="0" dirty="0">
                          <a:ln>
                            <a:noFill/>
                          </a:ln>
                          <a:effectLst/>
                        </a:rPr>
                        <a:t> </a:t>
                      </a:r>
                      <a:r>
                        <a:rPr lang="en-US" sz="1400" cap="none" spc="0" baseline="0" dirty="0" err="1">
                          <a:ln>
                            <a:noFill/>
                          </a:ln>
                          <a:effectLst/>
                        </a:rPr>
                        <a:t>tham</a:t>
                      </a:r>
                      <a:r>
                        <a:rPr lang="en-US" sz="1400" cap="none" spc="0" baseline="0" dirty="0">
                          <a:ln>
                            <a:noFill/>
                          </a:ln>
                          <a:effectLst/>
                        </a:rPr>
                        <a:t> </a:t>
                      </a:r>
                      <a:r>
                        <a:rPr lang="en-US" sz="1400" cap="none" spc="0" baseline="0" dirty="0" err="1">
                          <a:ln>
                            <a:noFill/>
                          </a:ln>
                          <a:effectLst/>
                        </a:rPr>
                        <a:t>gia</a:t>
                      </a:r>
                      <a:r>
                        <a:rPr lang="en-US" sz="1400" cap="none" spc="0" baseline="0" dirty="0">
                          <a:ln>
                            <a:noFill/>
                          </a:ln>
                          <a:effectLst/>
                        </a:rPr>
                        <a:t> </a:t>
                      </a:r>
                      <a:r>
                        <a:rPr lang="en-US" sz="1400" cap="none" spc="0" baseline="0" dirty="0" err="1">
                          <a:ln>
                            <a:noFill/>
                          </a:ln>
                          <a:effectLst/>
                        </a:rPr>
                        <a:t>nghiên</a:t>
                      </a:r>
                      <a:r>
                        <a:rPr lang="en-US" sz="1400" cap="none" spc="0" baseline="0" dirty="0">
                          <a:ln>
                            <a:noFill/>
                          </a:ln>
                          <a:effectLst/>
                        </a:rPr>
                        <a:t> </a:t>
                      </a:r>
                      <a:r>
                        <a:rPr lang="en-US" sz="1400" cap="none" spc="0" baseline="0" dirty="0" err="1">
                          <a:ln>
                            <a:noFill/>
                          </a:ln>
                          <a:effectLst/>
                        </a:rPr>
                        <a:t>cứu</a:t>
                      </a:r>
                      <a:endParaRPr lang="en-US" sz="1400" cap="none" spc="0" baseline="0" dirty="0">
                        <a:ln>
                          <a:noFill/>
                        </a:ln>
                        <a:effectLst/>
                      </a:endParaRPr>
                    </a:p>
                  </a:txBody>
                  <a:tcPr marT="45719" marB="45719"/>
                </a:tc>
                <a:tc>
                  <a:txBody>
                    <a:bodyPr/>
                    <a:lstStyle/>
                    <a:p>
                      <a:pPr algn="ctr"/>
                      <a:r>
                        <a:rPr lang="en-US" sz="1400" cap="none" spc="0" dirty="0">
                          <a:ln>
                            <a:noFill/>
                          </a:ln>
                          <a:effectLst/>
                        </a:rPr>
                        <a:t>GCBT + CM</a:t>
                      </a:r>
                      <a:endParaRPr lang="en-US" sz="1400" cap="none" spc="0" baseline="0" dirty="0">
                        <a:ln>
                          <a:noFill/>
                        </a:ln>
                        <a:effectLst/>
                      </a:endParaRPr>
                    </a:p>
                    <a:p>
                      <a:pPr algn="ctr"/>
                      <a:r>
                        <a:rPr lang="en-US" sz="1400" cap="none" spc="0" baseline="0" dirty="0">
                          <a:ln>
                            <a:noFill/>
                          </a:ln>
                          <a:effectLst/>
                        </a:rPr>
                        <a:t>3x </a:t>
                      </a:r>
                      <a:r>
                        <a:rPr lang="en-US" sz="1400" cap="none" spc="0" baseline="0" dirty="0" err="1">
                          <a:ln>
                            <a:noFill/>
                          </a:ln>
                          <a:effectLst/>
                        </a:rPr>
                        <a:t>mỗi</a:t>
                      </a:r>
                      <a:r>
                        <a:rPr lang="en-US" sz="1400" cap="none" spc="0" baseline="0" dirty="0">
                          <a:ln>
                            <a:noFill/>
                          </a:ln>
                          <a:effectLst/>
                        </a:rPr>
                        <a:t> </a:t>
                      </a:r>
                      <a:r>
                        <a:rPr lang="en-US" sz="1400" cap="none" spc="0" baseline="0" dirty="0" err="1">
                          <a:ln>
                            <a:noFill/>
                          </a:ln>
                          <a:effectLst/>
                        </a:rPr>
                        <a:t>tuần</a:t>
                      </a:r>
                      <a:endParaRPr lang="en-US" sz="1400" b="0" cap="none" spc="0" dirty="0">
                        <a:ln>
                          <a:noFill/>
                        </a:ln>
                        <a:solidFill>
                          <a:schemeClr val="bg1"/>
                        </a:solidFill>
                        <a:effectLst/>
                        <a:latin typeface="Arial" panose="020B0604020202020204" pitchFamily="34" charset="0"/>
                        <a:cs typeface="Arial" panose="020B0604020202020204" pitchFamily="34" charset="0"/>
                      </a:endParaRPr>
                    </a:p>
                  </a:txBody>
                  <a:tcPr marT="45719" marB="45719"/>
                </a:tc>
                <a:tc>
                  <a:txBody>
                    <a:bodyPr/>
                    <a:lstStyle/>
                    <a:p>
                      <a:pPr algn="ctr"/>
                      <a:r>
                        <a:rPr lang="en-US" sz="1400" cap="none" spc="0" dirty="0" err="1">
                          <a:ln>
                            <a:noFill/>
                          </a:ln>
                          <a:effectLst/>
                        </a:rPr>
                        <a:t>Chăm</a:t>
                      </a:r>
                      <a:r>
                        <a:rPr lang="en-US" sz="1400" cap="none" spc="0" baseline="0" dirty="0">
                          <a:ln>
                            <a:noFill/>
                          </a:ln>
                          <a:effectLst/>
                        </a:rPr>
                        <a:t> </a:t>
                      </a:r>
                      <a:r>
                        <a:rPr lang="en-US" sz="1400" cap="none" spc="0" baseline="0" dirty="0" err="1">
                          <a:ln>
                            <a:noFill/>
                          </a:ln>
                          <a:effectLst/>
                        </a:rPr>
                        <a:t>sóc</a:t>
                      </a:r>
                      <a:r>
                        <a:rPr lang="en-US" sz="1400" cap="none" spc="0" baseline="0" dirty="0">
                          <a:ln>
                            <a:noFill/>
                          </a:ln>
                          <a:effectLst/>
                        </a:rPr>
                        <a:t> </a:t>
                      </a:r>
                      <a:r>
                        <a:rPr lang="en-US" sz="1400" cap="none" spc="0" baseline="0" dirty="0" err="1">
                          <a:ln>
                            <a:noFill/>
                          </a:ln>
                          <a:effectLst/>
                        </a:rPr>
                        <a:t>tiếp</a:t>
                      </a:r>
                      <a:r>
                        <a:rPr lang="en-US" sz="1400" cap="none" spc="0" baseline="0" dirty="0">
                          <a:ln>
                            <a:noFill/>
                          </a:ln>
                          <a:effectLst/>
                        </a:rPr>
                        <a:t> </a:t>
                      </a:r>
                      <a:r>
                        <a:rPr lang="en-US" sz="1400" cap="none" spc="0" baseline="0" dirty="0" err="1">
                          <a:ln>
                            <a:noFill/>
                          </a:ln>
                          <a:effectLst/>
                        </a:rPr>
                        <a:t>tục</a:t>
                      </a:r>
                      <a:endParaRPr lang="en-US" sz="1400" cap="none" spc="0" dirty="0">
                        <a:ln>
                          <a:noFill/>
                        </a:ln>
                        <a:effectLst/>
                      </a:endParaRPr>
                    </a:p>
                    <a:p>
                      <a:pPr algn="ctr"/>
                      <a:r>
                        <a:rPr lang="en-US" sz="1400" cap="none" spc="0" dirty="0">
                          <a:ln>
                            <a:noFill/>
                          </a:ln>
                          <a:effectLst/>
                        </a:rPr>
                        <a:t>1x</a:t>
                      </a:r>
                      <a:r>
                        <a:rPr lang="en-US" sz="1400" cap="none" spc="0" baseline="0" dirty="0">
                          <a:ln>
                            <a:noFill/>
                          </a:ln>
                          <a:effectLst/>
                        </a:rPr>
                        <a:t> </a:t>
                      </a:r>
                      <a:r>
                        <a:rPr lang="en-US" sz="1400" cap="none" spc="0" baseline="0" dirty="0" err="1">
                          <a:ln>
                            <a:noFill/>
                          </a:ln>
                          <a:effectLst/>
                        </a:rPr>
                        <a:t>mỗi</a:t>
                      </a:r>
                      <a:r>
                        <a:rPr lang="en-US" sz="1400" cap="none" spc="0" baseline="0" dirty="0">
                          <a:ln>
                            <a:noFill/>
                          </a:ln>
                          <a:effectLst/>
                        </a:rPr>
                        <a:t> </a:t>
                      </a:r>
                      <a:r>
                        <a:rPr lang="en-US" sz="1400" cap="none" spc="0" baseline="0" dirty="0" err="1">
                          <a:ln>
                            <a:noFill/>
                          </a:ln>
                          <a:effectLst/>
                        </a:rPr>
                        <a:t>tuần</a:t>
                      </a:r>
                      <a:endParaRPr lang="en-US" sz="1400" b="0" cap="none" spc="0" baseline="0" dirty="0">
                        <a:ln>
                          <a:noFill/>
                        </a:ln>
                        <a:solidFill>
                          <a:schemeClr val="bg1"/>
                        </a:solidFill>
                        <a:effectLst/>
                        <a:latin typeface="Arial" panose="020B0604020202020204" pitchFamily="34" charset="0"/>
                        <a:cs typeface="Arial" panose="020B0604020202020204" pitchFamily="34" charset="0"/>
                      </a:endParaRPr>
                    </a:p>
                  </a:txBody>
                  <a:tcPr marT="45719" marB="45719"/>
                </a:tc>
                <a:extLst>
                  <a:ext uri="{0D108BD9-81ED-4DB2-BD59-A6C34878D82A}">
                    <a16:rowId xmlns:a16="http://schemas.microsoft.com/office/drawing/2014/main" val="10002"/>
                  </a:ext>
                </a:extLst>
              </a:tr>
            </a:tbl>
          </a:graphicData>
        </a:graphic>
      </p:graphicFrame>
      <p:sp>
        <p:nvSpPr>
          <p:cNvPr id="4" name="Rectangle 3"/>
          <p:cNvSpPr/>
          <p:nvPr/>
        </p:nvSpPr>
        <p:spPr>
          <a:xfrm>
            <a:off x="3670300" y="2533650"/>
            <a:ext cx="1905000" cy="304800"/>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err="1">
                <a:solidFill>
                  <a:schemeClr val="tx2">
                    <a:lumMod val="50000"/>
                  </a:schemeClr>
                </a:solidFill>
                <a:cs typeface="Arial" panose="020B0604020202020204" pitchFamily="34" charset="0"/>
              </a:rPr>
              <a:t>Đồng</a:t>
            </a:r>
            <a:r>
              <a:rPr lang="en-US" sz="1400" b="1" dirty="0">
                <a:solidFill>
                  <a:schemeClr val="tx2">
                    <a:lumMod val="50000"/>
                  </a:schemeClr>
                </a:solidFill>
                <a:cs typeface="Arial" panose="020B0604020202020204" pitchFamily="34" charset="0"/>
              </a:rPr>
              <a:t> </a:t>
            </a:r>
            <a:r>
              <a:rPr lang="en-US" sz="1400" b="1" dirty="0" err="1">
                <a:solidFill>
                  <a:schemeClr val="tx2">
                    <a:lumMod val="50000"/>
                  </a:schemeClr>
                </a:solidFill>
                <a:cs typeface="Arial" panose="020B0604020202020204" pitchFamily="34" charset="0"/>
              </a:rPr>
              <a:t>thuận</a:t>
            </a:r>
            <a:r>
              <a:rPr lang="en-US" sz="1400" b="1" dirty="0">
                <a:solidFill>
                  <a:schemeClr val="tx2">
                    <a:lumMod val="50000"/>
                  </a:schemeClr>
                </a:solidFill>
                <a:cs typeface="Arial" panose="020B0604020202020204" pitchFamily="34" charset="0"/>
              </a:rPr>
              <a:t> </a:t>
            </a:r>
            <a:r>
              <a:rPr lang="en-US" sz="1400" dirty="0">
                <a:solidFill>
                  <a:schemeClr val="tx2">
                    <a:lumMod val="50000"/>
                  </a:schemeClr>
                </a:solidFill>
                <a:cs typeface="Arial" panose="020B0604020202020204" pitchFamily="34" charset="0"/>
              </a:rPr>
              <a:t>(N = 34)</a:t>
            </a:r>
          </a:p>
        </p:txBody>
      </p:sp>
      <p:sp>
        <p:nvSpPr>
          <p:cNvPr id="13" name="Rectangle 12"/>
          <p:cNvSpPr/>
          <p:nvPr/>
        </p:nvSpPr>
        <p:spPr>
          <a:xfrm>
            <a:off x="3044825" y="3067050"/>
            <a:ext cx="3130550" cy="990600"/>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err="1">
                <a:solidFill>
                  <a:schemeClr val="tx2">
                    <a:lumMod val="50000"/>
                  </a:schemeClr>
                </a:solidFill>
                <a:cs typeface="Arial" panose="020B0604020202020204" pitchFamily="34" charset="0"/>
              </a:rPr>
              <a:t>Ngẫu</a:t>
            </a:r>
            <a:r>
              <a:rPr lang="en-US" sz="1400" b="1" dirty="0">
                <a:solidFill>
                  <a:schemeClr val="tx2">
                    <a:lumMod val="50000"/>
                  </a:schemeClr>
                </a:solidFill>
                <a:cs typeface="Arial" panose="020B0604020202020204" pitchFamily="34" charset="0"/>
              </a:rPr>
              <a:t> </a:t>
            </a:r>
            <a:r>
              <a:rPr lang="en-US" sz="1400" b="1" dirty="0" err="1">
                <a:solidFill>
                  <a:schemeClr val="tx2">
                    <a:lumMod val="50000"/>
                  </a:schemeClr>
                </a:solidFill>
                <a:cs typeface="Arial" panose="020B0604020202020204" pitchFamily="34" charset="0"/>
              </a:rPr>
              <a:t>nhiên</a:t>
            </a:r>
            <a:r>
              <a:rPr lang="en-US" sz="1400" b="1" dirty="0">
                <a:solidFill>
                  <a:schemeClr val="tx2">
                    <a:lumMod val="50000"/>
                  </a:schemeClr>
                </a:solidFill>
                <a:cs typeface="Arial" panose="020B0604020202020204" pitchFamily="34" charset="0"/>
              </a:rPr>
              <a:t> </a:t>
            </a:r>
            <a:r>
              <a:rPr lang="en-US" sz="1400" b="1" dirty="0" err="1">
                <a:solidFill>
                  <a:schemeClr val="tx2">
                    <a:lumMod val="50000"/>
                  </a:schemeClr>
                </a:solidFill>
                <a:cs typeface="Arial" panose="020B0604020202020204" pitchFamily="34" charset="0"/>
              </a:rPr>
              <a:t>hóa</a:t>
            </a:r>
            <a:r>
              <a:rPr lang="en-US" sz="1400" b="1" dirty="0">
                <a:solidFill>
                  <a:schemeClr val="tx2">
                    <a:lumMod val="50000"/>
                  </a:schemeClr>
                </a:solidFill>
                <a:cs typeface="Arial" panose="020B0604020202020204" pitchFamily="34" charset="0"/>
              </a:rPr>
              <a:t> </a:t>
            </a:r>
            <a:r>
              <a:rPr lang="en-US" sz="1400" b="1" dirty="0" err="1">
                <a:solidFill>
                  <a:schemeClr val="tx2">
                    <a:lumMod val="50000"/>
                  </a:schemeClr>
                </a:solidFill>
                <a:cs typeface="Arial" panose="020B0604020202020204" pitchFamily="34" charset="0"/>
              </a:rPr>
              <a:t>theo</a:t>
            </a:r>
            <a:r>
              <a:rPr lang="en-US" sz="1400" b="1" dirty="0">
                <a:solidFill>
                  <a:schemeClr val="tx2">
                    <a:lumMod val="50000"/>
                  </a:schemeClr>
                </a:solidFill>
                <a:cs typeface="Arial" panose="020B0604020202020204" pitchFamily="34" charset="0"/>
              </a:rPr>
              <a:t>:</a:t>
            </a:r>
          </a:p>
          <a:p>
            <a:pPr algn="ctr" eaLnBrk="1" hangingPunct="1">
              <a:defRPr/>
            </a:pPr>
            <a:r>
              <a:rPr lang="en-US" sz="1400" dirty="0" err="1">
                <a:solidFill>
                  <a:schemeClr val="tx2">
                    <a:lumMod val="50000"/>
                  </a:schemeClr>
                </a:solidFill>
                <a:cs typeface="Arial" panose="020B0604020202020204" pitchFamily="34" charset="0"/>
              </a:rPr>
              <a:t>Tình</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trạng</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nhiễm</a:t>
            </a:r>
            <a:r>
              <a:rPr lang="en-US" sz="1400" dirty="0">
                <a:solidFill>
                  <a:schemeClr val="tx2">
                    <a:lumMod val="50000"/>
                  </a:schemeClr>
                </a:solidFill>
                <a:cs typeface="Arial" panose="020B0604020202020204" pitchFamily="34" charset="0"/>
              </a:rPr>
              <a:t> HIV (+, -)</a:t>
            </a:r>
          </a:p>
          <a:p>
            <a:pPr algn="ctr" eaLnBrk="1" hangingPunct="1">
              <a:defRPr/>
            </a:pPr>
            <a:r>
              <a:rPr lang="en-US" sz="1400" dirty="0" err="1">
                <a:solidFill>
                  <a:schemeClr val="tx2">
                    <a:lumMod val="50000"/>
                  </a:schemeClr>
                </a:solidFill>
                <a:cs typeface="Arial" panose="020B0604020202020204" pitchFamily="34" charset="0"/>
              </a:rPr>
              <a:t>Tuổi</a:t>
            </a:r>
            <a:r>
              <a:rPr lang="en-US" sz="1400" dirty="0">
                <a:solidFill>
                  <a:schemeClr val="tx2">
                    <a:lumMod val="50000"/>
                  </a:schemeClr>
                </a:solidFill>
                <a:cs typeface="Arial" panose="020B0604020202020204" pitchFamily="34" charset="0"/>
              </a:rPr>
              <a:t> (&lt;40, </a:t>
            </a:r>
            <a:r>
              <a:rPr lang="en-US" sz="1400" dirty="0">
                <a:solidFill>
                  <a:schemeClr val="tx2">
                    <a:lumMod val="50000"/>
                  </a:schemeClr>
                </a:solidFill>
              </a:rPr>
              <a:t>≥</a:t>
            </a:r>
            <a:r>
              <a:rPr lang="en-US" sz="1400" dirty="0">
                <a:solidFill>
                  <a:schemeClr val="tx2">
                    <a:lumMod val="50000"/>
                  </a:schemeClr>
                </a:solidFill>
                <a:cs typeface="Arial" panose="020B0604020202020204" pitchFamily="34" charset="0"/>
              </a:rPr>
              <a:t>40)</a:t>
            </a:r>
          </a:p>
          <a:p>
            <a:pPr algn="ctr" eaLnBrk="1" hangingPunct="1">
              <a:defRPr/>
            </a:pPr>
            <a:r>
              <a:rPr lang="en-US" sz="1400" dirty="0" err="1">
                <a:solidFill>
                  <a:schemeClr val="tx2">
                    <a:lumMod val="50000"/>
                  </a:schemeClr>
                </a:solidFill>
                <a:cs typeface="Arial" panose="020B0604020202020204" pitchFamily="34" charset="0"/>
              </a:rPr>
              <a:t>Chủng</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tộc</a:t>
            </a:r>
            <a:r>
              <a:rPr lang="en-US" sz="1400" dirty="0">
                <a:solidFill>
                  <a:schemeClr val="tx2">
                    <a:lumMod val="50000"/>
                  </a:schemeClr>
                </a:solidFill>
                <a:cs typeface="Arial" panose="020B0604020202020204" pitchFamily="34" charset="0"/>
              </a:rPr>
              <a:t> (Da </a:t>
            </a:r>
            <a:r>
              <a:rPr lang="en-US" sz="1400" dirty="0" err="1">
                <a:solidFill>
                  <a:schemeClr val="tx2">
                    <a:lumMod val="50000"/>
                  </a:schemeClr>
                </a:solidFill>
                <a:cs typeface="Arial" panose="020B0604020202020204" pitchFamily="34" charset="0"/>
              </a:rPr>
              <a:t>trắng</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Khác</a:t>
            </a:r>
            <a:r>
              <a:rPr lang="en-US" sz="1400" dirty="0">
                <a:solidFill>
                  <a:schemeClr val="tx2">
                    <a:lumMod val="50000"/>
                  </a:schemeClr>
                </a:solidFill>
                <a:cs typeface="Arial" panose="020B0604020202020204" pitchFamily="34" charset="0"/>
              </a:rPr>
              <a:t>)</a:t>
            </a:r>
          </a:p>
        </p:txBody>
      </p:sp>
      <p:sp>
        <p:nvSpPr>
          <p:cNvPr id="5" name="Rectangle 4"/>
          <p:cNvSpPr/>
          <p:nvPr/>
        </p:nvSpPr>
        <p:spPr>
          <a:xfrm>
            <a:off x="1219200" y="4362450"/>
            <a:ext cx="2667000" cy="1828800"/>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solidFill>
                <a:schemeClr val="tx2">
                  <a:lumMod val="50000"/>
                </a:schemeClr>
              </a:solidFill>
              <a:cs typeface="Arial" panose="020B0604020202020204" pitchFamily="34" charset="0"/>
            </a:endParaRPr>
          </a:p>
          <a:p>
            <a:pPr algn="ctr" eaLnBrk="1" hangingPunct="1">
              <a:defRPr/>
            </a:pPr>
            <a:r>
              <a:rPr lang="en-US" sz="1400" b="1" dirty="0">
                <a:solidFill>
                  <a:schemeClr val="tx2">
                    <a:lumMod val="50000"/>
                  </a:schemeClr>
                </a:solidFill>
                <a:cs typeface="Arial" panose="020B0604020202020204" pitchFamily="34" charset="0"/>
              </a:rPr>
              <a:t>EMA</a:t>
            </a:r>
            <a:r>
              <a:rPr lang="en-US" sz="1400" dirty="0">
                <a:solidFill>
                  <a:schemeClr val="tx2">
                    <a:lumMod val="50000"/>
                  </a:schemeClr>
                </a:solidFill>
                <a:cs typeface="Arial" panose="020B0604020202020204" pitchFamily="34" charset="0"/>
              </a:rPr>
              <a:t> </a:t>
            </a:r>
          </a:p>
          <a:p>
            <a:pPr algn="ctr" eaLnBrk="1" hangingPunct="1">
              <a:defRPr/>
            </a:pPr>
            <a:r>
              <a:rPr lang="en-US" sz="1400" dirty="0">
                <a:solidFill>
                  <a:schemeClr val="tx2">
                    <a:lumMod val="50000"/>
                  </a:schemeClr>
                </a:solidFill>
                <a:cs typeface="Arial" panose="020B0604020202020204" pitchFamily="34" charset="0"/>
              </a:rPr>
              <a:t>(n = 16)</a:t>
            </a:r>
          </a:p>
          <a:p>
            <a:pPr algn="ctr" eaLnBrk="1" hangingPunct="1">
              <a:defRPr/>
            </a:pPr>
            <a:r>
              <a:rPr lang="en-US" sz="1400" dirty="0" err="1">
                <a:solidFill>
                  <a:schemeClr val="tx2">
                    <a:lumMod val="50000"/>
                  </a:schemeClr>
                </a:solidFill>
                <a:cs typeface="Arial" panose="020B0604020202020204" pitchFamily="34" charset="0"/>
              </a:rPr>
              <a:t>Hằng</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ngày</a:t>
            </a:r>
            <a:endParaRPr lang="en-US" sz="1400" dirty="0">
              <a:solidFill>
                <a:schemeClr val="tx2">
                  <a:lumMod val="50000"/>
                </a:schemeClr>
              </a:solidFill>
              <a:cs typeface="Arial" panose="020B0604020202020204" pitchFamily="34" charset="0"/>
            </a:endParaRPr>
          </a:p>
          <a:p>
            <a:pPr algn="ctr" eaLnBrk="1" hangingPunct="1">
              <a:defRPr/>
            </a:pPr>
            <a:r>
              <a:rPr lang="en-US" sz="1400" dirty="0" err="1">
                <a:solidFill>
                  <a:schemeClr val="tx2">
                    <a:lumMod val="50000"/>
                  </a:schemeClr>
                </a:solidFill>
                <a:cs typeface="Arial" panose="020B0604020202020204" pitchFamily="34" charset="0"/>
              </a:rPr>
              <a:t>Hành</a:t>
            </a:r>
            <a:r>
              <a:rPr lang="en-US" sz="1400" dirty="0">
                <a:solidFill>
                  <a:schemeClr val="tx2">
                    <a:lumMod val="50000"/>
                  </a:schemeClr>
                </a:solidFill>
                <a:cs typeface="Arial" panose="020B0604020202020204" pitchFamily="34" charset="0"/>
              </a:rPr>
              <a:t> vi </a:t>
            </a:r>
            <a:r>
              <a:rPr lang="en-US" sz="1400" dirty="0" err="1">
                <a:solidFill>
                  <a:schemeClr val="tx2">
                    <a:lumMod val="50000"/>
                  </a:schemeClr>
                </a:solidFill>
                <a:cs typeface="Arial" panose="020B0604020202020204" pitchFamily="34" charset="0"/>
              </a:rPr>
              <a:t>nguy</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cơ</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nhiễm</a:t>
            </a:r>
            <a:r>
              <a:rPr lang="en-US" sz="1400" dirty="0">
                <a:solidFill>
                  <a:schemeClr val="tx2">
                    <a:lumMod val="50000"/>
                  </a:schemeClr>
                </a:solidFill>
                <a:cs typeface="Arial" panose="020B0604020202020204" pitchFamily="34" charset="0"/>
              </a:rPr>
              <a:t> HIV </a:t>
            </a:r>
          </a:p>
          <a:p>
            <a:pPr algn="ctr" eaLnBrk="1" hangingPunct="1">
              <a:defRPr/>
            </a:pPr>
            <a:r>
              <a:rPr lang="en-US" sz="1400" dirty="0" err="1">
                <a:solidFill>
                  <a:schemeClr val="tx2">
                    <a:lumMod val="50000"/>
                  </a:schemeClr>
                </a:solidFill>
                <a:cs typeface="Arial" panose="020B0604020202020204" pitchFamily="34" charset="0"/>
              </a:rPr>
              <a:t>Sử</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dụng</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chất</a:t>
            </a:r>
            <a:endParaRPr lang="en-US" sz="1400" dirty="0">
              <a:solidFill>
                <a:schemeClr val="tx2">
                  <a:lumMod val="50000"/>
                </a:schemeClr>
              </a:solidFill>
              <a:cs typeface="Arial" panose="020B0604020202020204" pitchFamily="34" charset="0"/>
            </a:endParaRPr>
          </a:p>
          <a:p>
            <a:pPr algn="ctr" eaLnBrk="1" hangingPunct="1">
              <a:defRPr/>
            </a:pPr>
            <a:r>
              <a:rPr lang="en-US" sz="1400" dirty="0" err="1">
                <a:solidFill>
                  <a:schemeClr val="tx2">
                    <a:lumMod val="50000"/>
                  </a:schemeClr>
                </a:solidFill>
                <a:cs typeface="Arial" panose="020B0604020202020204" pitchFamily="34" charset="0"/>
              </a:rPr>
              <a:t>Trị</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liệu</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hành</a:t>
            </a:r>
            <a:r>
              <a:rPr lang="en-US" sz="1400" dirty="0">
                <a:solidFill>
                  <a:schemeClr val="tx2">
                    <a:lumMod val="50000"/>
                  </a:schemeClr>
                </a:solidFill>
                <a:cs typeface="Arial" panose="020B0604020202020204" pitchFamily="34" charset="0"/>
              </a:rPr>
              <a:t> vi </a:t>
            </a:r>
            <a:r>
              <a:rPr lang="en-US" sz="1400" dirty="0" err="1">
                <a:solidFill>
                  <a:schemeClr val="tx2">
                    <a:lumMod val="50000"/>
                  </a:schemeClr>
                </a:solidFill>
                <a:cs typeface="Arial" panose="020B0604020202020204" pitchFamily="34" charset="0"/>
              </a:rPr>
              <a:t>nhận</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thức</a:t>
            </a:r>
            <a:endParaRPr lang="en-US" sz="1400" dirty="0">
              <a:solidFill>
                <a:schemeClr val="tx2">
                  <a:lumMod val="50000"/>
                </a:schemeClr>
              </a:solidFill>
              <a:cs typeface="Arial" panose="020B0604020202020204" pitchFamily="34" charset="0"/>
            </a:endParaRPr>
          </a:p>
          <a:p>
            <a:pPr algn="ctr" eaLnBrk="1" hangingPunct="1">
              <a:defRPr/>
            </a:pPr>
            <a:r>
              <a:rPr lang="en-US" sz="1400" dirty="0" err="1">
                <a:solidFill>
                  <a:schemeClr val="tx2">
                    <a:lumMod val="50000"/>
                  </a:schemeClr>
                </a:solidFill>
                <a:cs typeface="Arial" panose="020B0604020202020204" pitchFamily="34" charset="0"/>
              </a:rPr>
              <a:t>Tuân</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thủ</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thuốc</a:t>
            </a:r>
            <a:r>
              <a:rPr lang="en-US" sz="1400" dirty="0">
                <a:solidFill>
                  <a:schemeClr val="tx2">
                    <a:lumMod val="50000"/>
                  </a:schemeClr>
                </a:solidFill>
                <a:cs typeface="Arial" panose="020B0604020202020204" pitchFamily="34" charset="0"/>
              </a:rPr>
              <a:t> ở </a:t>
            </a:r>
            <a:r>
              <a:rPr lang="en-US" sz="1400" dirty="0" err="1">
                <a:solidFill>
                  <a:schemeClr val="tx2">
                    <a:lumMod val="50000"/>
                  </a:schemeClr>
                </a:solidFill>
                <a:cs typeface="Arial" panose="020B0604020202020204" pitchFamily="34" charset="0"/>
              </a:rPr>
              <a:t>người</a:t>
            </a:r>
            <a:r>
              <a:rPr lang="en-US" sz="1400" dirty="0">
                <a:solidFill>
                  <a:schemeClr val="tx2">
                    <a:lumMod val="50000"/>
                  </a:schemeClr>
                </a:solidFill>
                <a:cs typeface="Arial" panose="020B0604020202020204" pitchFamily="34" charset="0"/>
              </a:rPr>
              <a:t> HIV+</a:t>
            </a:r>
          </a:p>
          <a:p>
            <a:pPr algn="ctr" eaLnBrk="1" hangingPunct="1">
              <a:defRPr/>
            </a:pPr>
            <a:endParaRPr lang="en-US" sz="1400" dirty="0">
              <a:solidFill>
                <a:schemeClr val="tx2">
                  <a:lumMod val="50000"/>
                </a:schemeClr>
              </a:solidFill>
              <a:cs typeface="Arial" panose="020B0604020202020204" pitchFamily="34" charset="0"/>
            </a:endParaRPr>
          </a:p>
          <a:p>
            <a:pPr algn="ctr" eaLnBrk="1" hangingPunct="1">
              <a:defRPr/>
            </a:pPr>
            <a:endParaRPr lang="en-US" sz="1400" dirty="0">
              <a:solidFill>
                <a:schemeClr val="tx2">
                  <a:lumMod val="50000"/>
                </a:schemeClr>
              </a:solidFill>
              <a:cs typeface="Arial" panose="020B0604020202020204" pitchFamily="34" charset="0"/>
            </a:endParaRPr>
          </a:p>
        </p:txBody>
      </p:sp>
      <p:sp>
        <p:nvSpPr>
          <p:cNvPr id="15" name="Rectangle 14"/>
          <p:cNvSpPr/>
          <p:nvPr/>
        </p:nvSpPr>
        <p:spPr>
          <a:xfrm>
            <a:off x="5410200" y="4362450"/>
            <a:ext cx="2667000" cy="1828800"/>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solidFill>
                  <a:schemeClr val="tx2">
                    <a:lumMod val="50000"/>
                  </a:schemeClr>
                </a:solidFill>
                <a:cs typeface="Arial" panose="020B0604020202020204" pitchFamily="34" charset="0"/>
              </a:rPr>
              <a:t>EMA + </a:t>
            </a:r>
            <a:r>
              <a:rPr lang="en-US" sz="1400" b="1" dirty="0" err="1">
                <a:solidFill>
                  <a:schemeClr val="tx2">
                    <a:lumMod val="50000"/>
                  </a:schemeClr>
                </a:solidFill>
                <a:cs typeface="Arial" panose="020B0604020202020204" pitchFamily="34" charset="0"/>
              </a:rPr>
              <a:t>Tư</a:t>
            </a:r>
            <a:r>
              <a:rPr lang="en-US" sz="1400" b="1" dirty="0">
                <a:solidFill>
                  <a:schemeClr val="tx2">
                    <a:lumMod val="50000"/>
                  </a:schemeClr>
                </a:solidFill>
                <a:cs typeface="Arial" panose="020B0604020202020204" pitchFamily="34" charset="0"/>
              </a:rPr>
              <a:t> </a:t>
            </a:r>
            <a:r>
              <a:rPr lang="en-US" sz="1400" b="1" dirty="0" err="1">
                <a:solidFill>
                  <a:schemeClr val="tx2">
                    <a:lumMod val="50000"/>
                  </a:schemeClr>
                </a:solidFill>
                <a:cs typeface="Arial" panose="020B0604020202020204" pitchFamily="34" charset="0"/>
              </a:rPr>
              <a:t>vấn</a:t>
            </a:r>
            <a:endParaRPr lang="en-US" sz="1400" b="1" dirty="0">
              <a:solidFill>
                <a:schemeClr val="tx2">
                  <a:lumMod val="50000"/>
                </a:schemeClr>
              </a:solidFill>
              <a:cs typeface="Arial" panose="020B0604020202020204" pitchFamily="34" charset="0"/>
            </a:endParaRPr>
          </a:p>
          <a:p>
            <a:pPr algn="ctr" eaLnBrk="1" hangingPunct="1">
              <a:defRPr/>
            </a:pPr>
            <a:r>
              <a:rPr lang="en-US" sz="1400" dirty="0">
                <a:solidFill>
                  <a:schemeClr val="tx2">
                    <a:lumMod val="50000"/>
                  </a:schemeClr>
                </a:solidFill>
                <a:cs typeface="Arial" panose="020B0604020202020204" pitchFamily="34" charset="0"/>
              </a:rPr>
              <a:t>(n = 18)</a:t>
            </a:r>
          </a:p>
          <a:p>
            <a:pPr algn="ctr" eaLnBrk="1" hangingPunct="1">
              <a:defRPr/>
            </a:pPr>
            <a:r>
              <a:rPr lang="en-US" sz="1400" dirty="0" err="1">
                <a:solidFill>
                  <a:schemeClr val="tx2">
                    <a:lumMod val="50000"/>
                  </a:schemeClr>
                </a:solidFill>
                <a:cs typeface="Arial" panose="020B0604020202020204" pitchFamily="34" charset="0"/>
              </a:rPr>
              <a:t>Hằng</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ngày</a:t>
            </a:r>
            <a:endParaRPr lang="en-US" sz="1400" dirty="0">
              <a:solidFill>
                <a:schemeClr val="tx2">
                  <a:lumMod val="50000"/>
                </a:schemeClr>
              </a:solidFill>
              <a:cs typeface="Arial" panose="020B0604020202020204" pitchFamily="34" charset="0"/>
            </a:endParaRPr>
          </a:p>
          <a:p>
            <a:pPr algn="ctr" eaLnBrk="1" hangingPunct="1">
              <a:defRPr/>
            </a:pPr>
            <a:r>
              <a:rPr lang="en-US" sz="1400" dirty="0" err="1">
                <a:solidFill>
                  <a:schemeClr val="tx2">
                    <a:lumMod val="50000"/>
                  </a:schemeClr>
                </a:solidFill>
                <a:cs typeface="Arial" panose="020B0604020202020204" pitchFamily="34" charset="0"/>
              </a:rPr>
              <a:t>Hành</a:t>
            </a:r>
            <a:r>
              <a:rPr lang="en-US" sz="1400" dirty="0">
                <a:solidFill>
                  <a:schemeClr val="tx2">
                    <a:lumMod val="50000"/>
                  </a:schemeClr>
                </a:solidFill>
                <a:cs typeface="Arial" panose="020B0604020202020204" pitchFamily="34" charset="0"/>
              </a:rPr>
              <a:t> vi </a:t>
            </a:r>
            <a:r>
              <a:rPr lang="en-US" sz="1400" dirty="0" err="1">
                <a:solidFill>
                  <a:schemeClr val="tx2">
                    <a:lumMod val="50000"/>
                  </a:schemeClr>
                </a:solidFill>
                <a:cs typeface="Arial" panose="020B0604020202020204" pitchFamily="34" charset="0"/>
              </a:rPr>
              <a:t>nguy</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cơ</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nhiễm</a:t>
            </a:r>
            <a:r>
              <a:rPr lang="en-US" sz="1400" dirty="0">
                <a:solidFill>
                  <a:schemeClr val="tx2">
                    <a:lumMod val="50000"/>
                  </a:schemeClr>
                </a:solidFill>
                <a:cs typeface="Arial" panose="020B0604020202020204" pitchFamily="34" charset="0"/>
              </a:rPr>
              <a:t> HIV </a:t>
            </a:r>
          </a:p>
          <a:p>
            <a:pPr algn="ctr" eaLnBrk="1" hangingPunct="1">
              <a:defRPr/>
            </a:pPr>
            <a:r>
              <a:rPr lang="en-US" sz="1400" dirty="0" err="1">
                <a:solidFill>
                  <a:schemeClr val="tx2">
                    <a:lumMod val="50000"/>
                  </a:schemeClr>
                </a:solidFill>
                <a:cs typeface="Arial" panose="020B0604020202020204" pitchFamily="34" charset="0"/>
              </a:rPr>
              <a:t>Sử</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dụng</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chất</a:t>
            </a:r>
            <a:endParaRPr lang="en-US" sz="1400" dirty="0">
              <a:solidFill>
                <a:schemeClr val="tx2">
                  <a:lumMod val="50000"/>
                </a:schemeClr>
              </a:solidFill>
              <a:cs typeface="Arial" panose="020B0604020202020204" pitchFamily="34" charset="0"/>
            </a:endParaRPr>
          </a:p>
          <a:p>
            <a:pPr algn="ctr" eaLnBrk="1" hangingPunct="1">
              <a:defRPr/>
            </a:pPr>
            <a:r>
              <a:rPr lang="en-US" sz="1400" dirty="0" err="1">
                <a:solidFill>
                  <a:schemeClr val="tx2">
                    <a:lumMod val="50000"/>
                  </a:schemeClr>
                </a:solidFill>
                <a:cs typeface="Arial" panose="020B0604020202020204" pitchFamily="34" charset="0"/>
              </a:rPr>
              <a:t>Trị</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liệu</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hành</a:t>
            </a:r>
            <a:r>
              <a:rPr lang="en-US" sz="1400" dirty="0">
                <a:solidFill>
                  <a:schemeClr val="tx2">
                    <a:lumMod val="50000"/>
                  </a:schemeClr>
                </a:solidFill>
                <a:cs typeface="Arial" panose="020B0604020202020204" pitchFamily="34" charset="0"/>
              </a:rPr>
              <a:t> vi </a:t>
            </a:r>
            <a:r>
              <a:rPr lang="en-US" sz="1400" dirty="0" err="1">
                <a:solidFill>
                  <a:schemeClr val="tx2">
                    <a:lumMod val="50000"/>
                  </a:schemeClr>
                </a:solidFill>
                <a:cs typeface="Arial" panose="020B0604020202020204" pitchFamily="34" charset="0"/>
              </a:rPr>
              <a:t>nhận</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thức</a:t>
            </a:r>
            <a:endParaRPr lang="en-US" sz="1400" dirty="0">
              <a:solidFill>
                <a:schemeClr val="tx2">
                  <a:lumMod val="50000"/>
                </a:schemeClr>
              </a:solidFill>
              <a:cs typeface="Arial" panose="020B0604020202020204" pitchFamily="34" charset="0"/>
            </a:endParaRPr>
          </a:p>
          <a:p>
            <a:pPr algn="ctr" eaLnBrk="1" hangingPunct="1">
              <a:defRPr/>
            </a:pPr>
            <a:r>
              <a:rPr lang="en-US" sz="1400" dirty="0" err="1">
                <a:solidFill>
                  <a:schemeClr val="tx2">
                    <a:lumMod val="50000"/>
                  </a:schemeClr>
                </a:solidFill>
                <a:cs typeface="Arial" panose="020B0604020202020204" pitchFamily="34" charset="0"/>
              </a:rPr>
              <a:t>Tuân</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thủ</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thuốc</a:t>
            </a:r>
            <a:r>
              <a:rPr lang="en-US" sz="1400" dirty="0">
                <a:solidFill>
                  <a:schemeClr val="tx2">
                    <a:lumMod val="50000"/>
                  </a:schemeClr>
                </a:solidFill>
                <a:cs typeface="Arial" panose="020B0604020202020204" pitchFamily="34" charset="0"/>
              </a:rPr>
              <a:t> ở </a:t>
            </a:r>
            <a:r>
              <a:rPr lang="en-US" sz="1400" dirty="0" err="1">
                <a:solidFill>
                  <a:schemeClr val="tx2">
                    <a:lumMod val="50000"/>
                  </a:schemeClr>
                </a:solidFill>
                <a:cs typeface="Arial" panose="020B0604020202020204" pitchFamily="34" charset="0"/>
              </a:rPr>
              <a:t>người</a:t>
            </a:r>
            <a:r>
              <a:rPr lang="en-US" sz="1400" dirty="0">
                <a:solidFill>
                  <a:schemeClr val="tx2">
                    <a:lumMod val="50000"/>
                  </a:schemeClr>
                </a:solidFill>
                <a:cs typeface="Arial" panose="020B0604020202020204" pitchFamily="34" charset="0"/>
              </a:rPr>
              <a:t> HIV+</a:t>
            </a:r>
          </a:p>
          <a:p>
            <a:pPr algn="ctr" eaLnBrk="1" hangingPunct="1">
              <a:defRPr/>
            </a:pPr>
            <a:r>
              <a:rPr lang="en-US" sz="1400" dirty="0" err="1">
                <a:solidFill>
                  <a:schemeClr val="tx2">
                    <a:lumMod val="50000"/>
                  </a:schemeClr>
                </a:solidFill>
                <a:cs typeface="Arial" panose="020B0604020202020204" pitchFamily="34" charset="0"/>
              </a:rPr>
              <a:t>Tư</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vấn</a:t>
            </a:r>
            <a:r>
              <a:rPr lang="en-US" sz="1400" dirty="0">
                <a:solidFill>
                  <a:schemeClr val="tx2">
                    <a:lumMod val="50000"/>
                  </a:schemeClr>
                </a:solidFill>
                <a:cs typeface="Arial" panose="020B0604020202020204" pitchFamily="34" charset="0"/>
              </a:rPr>
              <a:t> 1x </a:t>
            </a:r>
            <a:r>
              <a:rPr lang="en-US" sz="1400" dirty="0" err="1">
                <a:solidFill>
                  <a:schemeClr val="tx2">
                    <a:lumMod val="50000"/>
                  </a:schemeClr>
                </a:solidFill>
                <a:cs typeface="Arial" panose="020B0604020202020204" pitchFamily="34" charset="0"/>
              </a:rPr>
              <a:t>mỗi</a:t>
            </a:r>
            <a:r>
              <a:rPr lang="en-US" sz="1400" dirty="0">
                <a:solidFill>
                  <a:schemeClr val="tx2">
                    <a:lumMod val="50000"/>
                  </a:schemeClr>
                </a:solidFill>
                <a:cs typeface="Arial" panose="020B0604020202020204" pitchFamily="34" charset="0"/>
              </a:rPr>
              <a:t> </a:t>
            </a:r>
            <a:r>
              <a:rPr lang="en-US" sz="1400" dirty="0" err="1">
                <a:solidFill>
                  <a:schemeClr val="tx2">
                    <a:lumMod val="50000"/>
                  </a:schemeClr>
                </a:solidFill>
                <a:cs typeface="Arial" panose="020B0604020202020204" pitchFamily="34" charset="0"/>
              </a:rPr>
              <a:t>tuần</a:t>
            </a:r>
            <a:endParaRPr lang="en-US" sz="1400" dirty="0">
              <a:solidFill>
                <a:schemeClr val="tx2">
                  <a:lumMod val="50000"/>
                </a:schemeClr>
              </a:solidFill>
              <a:cs typeface="Arial" panose="020B0604020202020204" pitchFamily="34" charset="0"/>
            </a:endParaRPr>
          </a:p>
        </p:txBody>
      </p:sp>
      <p:cxnSp>
        <p:nvCxnSpPr>
          <p:cNvPr id="14" name="Straight Arrow Connector 13"/>
          <p:cNvCxnSpPr>
            <a:endCxn id="4" idx="0"/>
          </p:cNvCxnSpPr>
          <p:nvPr/>
        </p:nvCxnSpPr>
        <p:spPr>
          <a:xfrm>
            <a:off x="4600575" y="2076450"/>
            <a:ext cx="22225" cy="4572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4" idx="2"/>
            <a:endCxn id="13" idx="0"/>
          </p:cNvCxnSpPr>
          <p:nvPr/>
        </p:nvCxnSpPr>
        <p:spPr>
          <a:xfrm flipH="1">
            <a:off x="4610100" y="2838450"/>
            <a:ext cx="12700" cy="228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3276600" y="4057650"/>
            <a:ext cx="5334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410200" y="4057650"/>
            <a:ext cx="6096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885825" y="2381250"/>
            <a:ext cx="7524750" cy="4038600"/>
          </a:xfrm>
          <a:prstGeom prst="roundRect">
            <a:avLst>
              <a:gd name="adj" fmla="val 35686"/>
            </a:avLst>
          </a:prstGeom>
          <a:noFill/>
          <a:ln w="38100">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1500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088" y="98425"/>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Tiến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trình</a:t>
            </a:r>
            <a:r>
              <a:rPr lang="en-US" sz="3200" b="1" dirty="0">
                <a:solidFill>
                  <a:schemeClr val="tx1"/>
                </a:solidFill>
                <a:effectLst>
                  <a:outerShdw blurRad="38100" dist="38100" dir="2700000" algn="tl">
                    <a:srgbClr val="000000">
                      <a:alpha val="43137"/>
                    </a:srgbClr>
                  </a:outerShdw>
                </a:effectLst>
              </a:rPr>
              <a:t> EMA</a:t>
            </a:r>
          </a:p>
        </p:txBody>
      </p:sp>
      <p:sp>
        <p:nvSpPr>
          <p:cNvPr id="3" name="Content Placeholder 2"/>
          <p:cNvSpPr>
            <a:spLocks noGrp="1"/>
          </p:cNvSpPr>
          <p:nvPr>
            <p:ph idx="1"/>
          </p:nvPr>
        </p:nvSpPr>
        <p:spPr>
          <a:xfrm>
            <a:off x="457200" y="1325563"/>
            <a:ext cx="8686800" cy="4525962"/>
          </a:xfrm>
        </p:spPr>
        <p:txBody>
          <a:bodyPr/>
          <a:lstStyle/>
          <a:p>
            <a:pPr>
              <a:spcBef>
                <a:spcPts val="0"/>
              </a:spcBef>
              <a:buFont typeface="Wingdings" panose="05000000000000000000" pitchFamily="2" charset="2"/>
              <a:buChar char="Ø"/>
              <a:defRPr/>
            </a:pPr>
            <a:r>
              <a:rPr lang="en-US" sz="2200" dirty="0">
                <a:solidFill>
                  <a:schemeClr val="tx1"/>
                </a:solidFill>
              </a:rPr>
              <a:t>5 </a:t>
            </a:r>
            <a:r>
              <a:rPr lang="en-US" sz="2200" dirty="0" err="1">
                <a:solidFill>
                  <a:schemeClr val="tx1"/>
                </a:solidFill>
              </a:rPr>
              <a:t>đánh</a:t>
            </a:r>
            <a:r>
              <a:rPr lang="en-US" sz="2200" dirty="0">
                <a:solidFill>
                  <a:schemeClr val="tx1"/>
                </a:solidFill>
              </a:rPr>
              <a:t> </a:t>
            </a:r>
            <a:r>
              <a:rPr lang="en-US" sz="2200" dirty="0" err="1">
                <a:solidFill>
                  <a:schemeClr val="tx1"/>
                </a:solidFill>
              </a:rPr>
              <a:t>giá</a:t>
            </a:r>
            <a:r>
              <a:rPr lang="en-US" sz="2200" dirty="0">
                <a:solidFill>
                  <a:schemeClr val="tx1"/>
                </a:solidFill>
              </a:rPr>
              <a:t> </a:t>
            </a:r>
            <a:r>
              <a:rPr lang="en-US" sz="2200" dirty="0" err="1">
                <a:solidFill>
                  <a:schemeClr val="tx1"/>
                </a:solidFill>
              </a:rPr>
              <a:t>cuộc</a:t>
            </a:r>
            <a:r>
              <a:rPr lang="en-US" sz="2200" dirty="0">
                <a:solidFill>
                  <a:schemeClr val="tx1"/>
                </a:solidFill>
              </a:rPr>
              <a:t> </a:t>
            </a:r>
            <a:r>
              <a:rPr lang="en-US" sz="2200" dirty="0" err="1">
                <a:solidFill>
                  <a:schemeClr val="tx1"/>
                </a:solidFill>
              </a:rPr>
              <a:t>gọi</a:t>
            </a:r>
            <a:r>
              <a:rPr lang="en-US" sz="2200" dirty="0">
                <a:solidFill>
                  <a:schemeClr val="tx1"/>
                </a:solidFill>
              </a:rPr>
              <a:t>/</a:t>
            </a:r>
            <a:r>
              <a:rPr lang="en-US" sz="2200" dirty="0" err="1">
                <a:solidFill>
                  <a:schemeClr val="tx1"/>
                </a:solidFill>
              </a:rPr>
              <a:t>ngày</a:t>
            </a:r>
            <a:r>
              <a:rPr lang="en-US" sz="2200" dirty="0">
                <a:solidFill>
                  <a:schemeClr val="tx1"/>
                </a:solidFill>
              </a:rPr>
              <a:t>, ~ </a:t>
            </a:r>
            <a:r>
              <a:rPr lang="en-US" sz="2200" dirty="0" err="1">
                <a:solidFill>
                  <a:schemeClr val="tx1"/>
                </a:solidFill>
              </a:rPr>
              <a:t>mỗi</a:t>
            </a:r>
            <a:r>
              <a:rPr lang="en-US" sz="2200" dirty="0">
                <a:solidFill>
                  <a:schemeClr val="tx1"/>
                </a:solidFill>
              </a:rPr>
              <a:t> 3 </a:t>
            </a:r>
            <a:r>
              <a:rPr lang="en-US" sz="2200" dirty="0" err="1">
                <a:solidFill>
                  <a:schemeClr val="tx1"/>
                </a:solidFill>
              </a:rPr>
              <a:t>giờ</a:t>
            </a:r>
            <a:r>
              <a:rPr lang="en-US" sz="2200" dirty="0">
                <a:solidFill>
                  <a:schemeClr val="tx1"/>
                </a:solidFill>
              </a:rPr>
              <a:t> </a:t>
            </a:r>
          </a:p>
          <a:p>
            <a:pPr>
              <a:spcBef>
                <a:spcPts val="0"/>
              </a:spcBef>
              <a:buFont typeface="Wingdings" panose="05000000000000000000" pitchFamily="2" charset="2"/>
              <a:buChar char="Ø"/>
              <a:defRPr/>
            </a:pPr>
            <a:r>
              <a:rPr lang="en-US" sz="2200" dirty="0" err="1">
                <a:solidFill>
                  <a:schemeClr val="tx1"/>
                </a:solidFill>
              </a:rPr>
              <a:t>Người</a:t>
            </a:r>
            <a:r>
              <a:rPr lang="en-US" sz="2200" dirty="0">
                <a:solidFill>
                  <a:schemeClr val="tx1"/>
                </a:solidFill>
              </a:rPr>
              <a:t> </a:t>
            </a:r>
            <a:r>
              <a:rPr lang="en-US" sz="2200" dirty="0" err="1">
                <a:solidFill>
                  <a:schemeClr val="tx1"/>
                </a:solidFill>
              </a:rPr>
              <a:t>tham</a:t>
            </a:r>
            <a:r>
              <a:rPr lang="en-US" sz="2200" dirty="0">
                <a:solidFill>
                  <a:schemeClr val="tx1"/>
                </a:solidFill>
              </a:rPr>
              <a:t> </a:t>
            </a:r>
            <a:r>
              <a:rPr lang="en-US" sz="2200" dirty="0" err="1">
                <a:solidFill>
                  <a:schemeClr val="tx1"/>
                </a:solidFill>
              </a:rPr>
              <a:t>gia</a:t>
            </a:r>
            <a:r>
              <a:rPr lang="en-US" sz="2200" dirty="0">
                <a:solidFill>
                  <a:schemeClr val="tx1"/>
                </a:solidFill>
              </a:rPr>
              <a:t> </a:t>
            </a:r>
            <a:r>
              <a:rPr lang="en-US" sz="2200" dirty="0" err="1">
                <a:solidFill>
                  <a:schemeClr val="tx1"/>
                </a:solidFill>
              </a:rPr>
              <a:t>có</a:t>
            </a:r>
            <a:r>
              <a:rPr lang="en-US" sz="2200" dirty="0">
                <a:solidFill>
                  <a:schemeClr val="tx1"/>
                </a:solidFill>
              </a:rPr>
              <a:t> </a:t>
            </a:r>
            <a:r>
              <a:rPr lang="en-US" sz="2200" dirty="0" err="1">
                <a:solidFill>
                  <a:schemeClr val="tx1"/>
                </a:solidFill>
              </a:rPr>
              <a:t>thể</a:t>
            </a:r>
            <a:r>
              <a:rPr lang="en-US" sz="2200" dirty="0">
                <a:solidFill>
                  <a:schemeClr val="tx1"/>
                </a:solidFill>
              </a:rPr>
              <a:t> </a:t>
            </a:r>
            <a:r>
              <a:rPr lang="en-US" sz="2200" dirty="0" err="1">
                <a:solidFill>
                  <a:schemeClr val="tx1"/>
                </a:solidFill>
              </a:rPr>
              <a:t>chọn</a:t>
            </a:r>
            <a:r>
              <a:rPr lang="en-US" sz="2200" dirty="0">
                <a:solidFill>
                  <a:schemeClr val="tx1"/>
                </a:solidFill>
              </a:rPr>
              <a:t> </a:t>
            </a:r>
            <a:r>
              <a:rPr lang="en-US" sz="2200" dirty="0" err="1">
                <a:solidFill>
                  <a:schemeClr val="tx1"/>
                </a:solidFill>
              </a:rPr>
              <a:t>khung</a:t>
            </a:r>
            <a:r>
              <a:rPr lang="en-US" sz="2200" dirty="0">
                <a:solidFill>
                  <a:schemeClr val="tx1"/>
                </a:solidFill>
              </a:rPr>
              <a:t> </a:t>
            </a:r>
            <a:r>
              <a:rPr lang="en-US" sz="2200" dirty="0" err="1">
                <a:solidFill>
                  <a:schemeClr val="tx1"/>
                </a:solidFill>
              </a:rPr>
              <a:t>giờ</a:t>
            </a:r>
            <a:endParaRPr lang="en-US" sz="2200" dirty="0">
              <a:solidFill>
                <a:schemeClr val="tx1"/>
              </a:solidFill>
            </a:endParaRPr>
          </a:p>
          <a:p>
            <a:pPr lvl="1">
              <a:spcBef>
                <a:spcPts val="0"/>
              </a:spcBef>
              <a:buFont typeface="Wingdings" panose="05000000000000000000" pitchFamily="2" charset="2"/>
              <a:buChar char="§"/>
              <a:defRPr/>
            </a:pPr>
            <a:r>
              <a:rPr lang="en-US" sz="2200" dirty="0" err="1">
                <a:solidFill>
                  <a:schemeClr val="tx1"/>
                </a:solidFill>
              </a:rPr>
              <a:t>Khung</a:t>
            </a:r>
            <a:r>
              <a:rPr lang="en-US" sz="2200" dirty="0">
                <a:solidFill>
                  <a:schemeClr val="tx1"/>
                </a:solidFill>
              </a:rPr>
              <a:t> </a:t>
            </a:r>
            <a:r>
              <a:rPr lang="en-US" sz="2200" dirty="0" err="1">
                <a:solidFill>
                  <a:schemeClr val="tx1"/>
                </a:solidFill>
              </a:rPr>
              <a:t>giờ</a:t>
            </a:r>
            <a:r>
              <a:rPr lang="en-US" sz="2200" dirty="0">
                <a:solidFill>
                  <a:schemeClr val="tx1"/>
                </a:solidFill>
              </a:rPr>
              <a:t> </a:t>
            </a:r>
            <a:r>
              <a:rPr lang="en-US" sz="2200" dirty="0" err="1">
                <a:solidFill>
                  <a:schemeClr val="tx1"/>
                </a:solidFill>
              </a:rPr>
              <a:t>mặc</a:t>
            </a:r>
            <a:r>
              <a:rPr lang="en-US" sz="2200" dirty="0">
                <a:solidFill>
                  <a:schemeClr val="tx1"/>
                </a:solidFill>
              </a:rPr>
              <a:t> </a:t>
            </a:r>
            <a:r>
              <a:rPr lang="en-US" sz="2200" dirty="0" err="1">
                <a:solidFill>
                  <a:schemeClr val="tx1"/>
                </a:solidFill>
              </a:rPr>
              <a:t>định</a:t>
            </a:r>
            <a:r>
              <a:rPr lang="en-US" sz="2200" dirty="0">
                <a:solidFill>
                  <a:schemeClr val="tx1"/>
                </a:solidFill>
              </a:rPr>
              <a:t> </a:t>
            </a:r>
            <a:r>
              <a:rPr lang="en-US" sz="2200" dirty="0" err="1">
                <a:solidFill>
                  <a:schemeClr val="tx1"/>
                </a:solidFill>
              </a:rPr>
              <a:t>là</a:t>
            </a:r>
            <a:r>
              <a:rPr lang="en-US" sz="2200" dirty="0">
                <a:solidFill>
                  <a:schemeClr val="tx1"/>
                </a:solidFill>
              </a:rPr>
              <a:t> 9:00 AM </a:t>
            </a:r>
            <a:r>
              <a:rPr lang="en-US" sz="2200" dirty="0" err="1">
                <a:solidFill>
                  <a:schemeClr val="tx1"/>
                </a:solidFill>
              </a:rPr>
              <a:t>đến</a:t>
            </a:r>
            <a:r>
              <a:rPr lang="en-US" sz="2200" dirty="0">
                <a:solidFill>
                  <a:schemeClr val="tx1"/>
                </a:solidFill>
              </a:rPr>
              <a:t> 12:00 AM</a:t>
            </a:r>
          </a:p>
          <a:p>
            <a:pPr marL="457200" lvl="1" indent="0">
              <a:spcBef>
                <a:spcPts val="0"/>
              </a:spcBef>
              <a:buFontTx/>
              <a:buNone/>
              <a:defRPr/>
            </a:pPr>
            <a:endParaRPr lang="en-US" sz="2200" dirty="0">
              <a:solidFill>
                <a:schemeClr val="tx1"/>
              </a:solidFill>
            </a:endParaRPr>
          </a:p>
          <a:p>
            <a:pPr>
              <a:spcBef>
                <a:spcPts val="0"/>
              </a:spcBef>
              <a:buFont typeface="Wingdings" panose="05000000000000000000" pitchFamily="2" charset="2"/>
              <a:buChar char="Ø"/>
              <a:defRPr/>
            </a:pPr>
            <a:r>
              <a:rPr lang="en-US" sz="2200" dirty="0" err="1">
                <a:solidFill>
                  <a:schemeClr val="tx1"/>
                </a:solidFill>
              </a:rPr>
              <a:t>Đánh</a:t>
            </a:r>
            <a:r>
              <a:rPr lang="en-US" sz="2200" dirty="0">
                <a:solidFill>
                  <a:schemeClr val="tx1"/>
                </a:solidFill>
              </a:rPr>
              <a:t> </a:t>
            </a:r>
            <a:r>
              <a:rPr lang="en-US" sz="2200" dirty="0" err="1">
                <a:solidFill>
                  <a:schemeClr val="tx1"/>
                </a:solidFill>
              </a:rPr>
              <a:t>giá</a:t>
            </a:r>
            <a:r>
              <a:rPr lang="en-US" sz="2200" dirty="0">
                <a:solidFill>
                  <a:schemeClr val="tx1"/>
                </a:solidFill>
              </a:rPr>
              <a:t> </a:t>
            </a:r>
            <a:r>
              <a:rPr lang="en-US" sz="2200" dirty="0" err="1">
                <a:solidFill>
                  <a:schemeClr val="tx1"/>
                </a:solidFill>
              </a:rPr>
              <a:t>môi</a:t>
            </a:r>
            <a:r>
              <a:rPr lang="en-US" sz="2200" dirty="0">
                <a:solidFill>
                  <a:schemeClr val="tx1"/>
                </a:solidFill>
              </a:rPr>
              <a:t> </a:t>
            </a:r>
            <a:r>
              <a:rPr lang="en-US" sz="2200" dirty="0" err="1">
                <a:solidFill>
                  <a:schemeClr val="tx1"/>
                </a:solidFill>
              </a:rPr>
              <a:t>trường</a:t>
            </a:r>
            <a:r>
              <a:rPr lang="en-US" sz="2200" dirty="0">
                <a:solidFill>
                  <a:schemeClr val="tx1"/>
                </a:solidFill>
              </a:rPr>
              <a:t> </a:t>
            </a:r>
            <a:r>
              <a:rPr lang="en-US" sz="2200" dirty="0" err="1">
                <a:solidFill>
                  <a:schemeClr val="tx1"/>
                </a:solidFill>
              </a:rPr>
              <a:t>sống</a:t>
            </a:r>
            <a:r>
              <a:rPr lang="en-US" sz="2200" dirty="0">
                <a:solidFill>
                  <a:schemeClr val="tx1"/>
                </a:solidFill>
              </a:rPr>
              <a:t> </a:t>
            </a:r>
            <a:r>
              <a:rPr lang="en-US" sz="2200" dirty="0" err="1">
                <a:solidFill>
                  <a:schemeClr val="tx1"/>
                </a:solidFill>
              </a:rPr>
              <a:t>tạm</a:t>
            </a:r>
            <a:r>
              <a:rPr lang="en-US" sz="2200" dirty="0">
                <a:solidFill>
                  <a:schemeClr val="tx1"/>
                </a:solidFill>
              </a:rPr>
              <a:t> </a:t>
            </a:r>
            <a:r>
              <a:rPr lang="en-US" sz="2200" dirty="0" err="1">
                <a:solidFill>
                  <a:schemeClr val="tx1"/>
                </a:solidFill>
              </a:rPr>
              <a:t>thời</a:t>
            </a:r>
            <a:r>
              <a:rPr lang="en-US" sz="2200" dirty="0">
                <a:solidFill>
                  <a:schemeClr val="tx1"/>
                </a:solidFill>
              </a:rPr>
              <a:t> </a:t>
            </a:r>
            <a:r>
              <a:rPr lang="en-US" sz="2200" dirty="0" err="1">
                <a:solidFill>
                  <a:schemeClr val="tx1"/>
                </a:solidFill>
              </a:rPr>
              <a:t>tập</a:t>
            </a:r>
            <a:r>
              <a:rPr lang="en-US" sz="2200" dirty="0">
                <a:solidFill>
                  <a:schemeClr val="tx1"/>
                </a:solidFill>
              </a:rPr>
              <a:t> </a:t>
            </a:r>
            <a:r>
              <a:rPr lang="en-US" sz="2200" dirty="0" err="1">
                <a:solidFill>
                  <a:schemeClr val="tx1"/>
                </a:solidFill>
              </a:rPr>
              <a:t>trung</a:t>
            </a:r>
            <a:r>
              <a:rPr lang="en-US" sz="2200" dirty="0">
                <a:solidFill>
                  <a:schemeClr val="tx1"/>
                </a:solidFill>
              </a:rPr>
              <a:t> </a:t>
            </a:r>
            <a:r>
              <a:rPr lang="en-US" sz="2200" dirty="0" err="1">
                <a:solidFill>
                  <a:schemeClr val="tx1"/>
                </a:solidFill>
              </a:rPr>
              <a:t>vào</a:t>
            </a:r>
            <a:r>
              <a:rPr lang="en-US" sz="2200" dirty="0">
                <a:solidFill>
                  <a:schemeClr val="tx1"/>
                </a:solidFill>
              </a:rPr>
              <a:t>:</a:t>
            </a:r>
          </a:p>
          <a:p>
            <a:pPr lvl="1">
              <a:spcBef>
                <a:spcPts val="0"/>
              </a:spcBef>
              <a:buFont typeface="Wingdings" panose="05000000000000000000" pitchFamily="2" charset="2"/>
              <a:buChar char="§"/>
              <a:defRPr/>
            </a:pPr>
            <a:r>
              <a:rPr lang="en-US" sz="2200" dirty="0" err="1">
                <a:solidFill>
                  <a:schemeClr val="tx1"/>
                </a:solidFill>
              </a:rPr>
              <a:t>Sử</a:t>
            </a:r>
            <a:r>
              <a:rPr lang="en-US" sz="2200" dirty="0">
                <a:solidFill>
                  <a:schemeClr val="tx1"/>
                </a:solidFill>
              </a:rPr>
              <a:t> </a:t>
            </a:r>
            <a:r>
              <a:rPr lang="en-US" sz="2200" dirty="0" err="1">
                <a:solidFill>
                  <a:schemeClr val="tx1"/>
                </a:solidFill>
              </a:rPr>
              <a:t>dụng</a:t>
            </a:r>
            <a:r>
              <a:rPr lang="en-US" sz="2200" dirty="0">
                <a:solidFill>
                  <a:schemeClr val="tx1"/>
                </a:solidFill>
              </a:rPr>
              <a:t>/</a:t>
            </a:r>
            <a:r>
              <a:rPr lang="en-US" sz="2200" dirty="0" err="1">
                <a:solidFill>
                  <a:schemeClr val="tx1"/>
                </a:solidFill>
              </a:rPr>
              <a:t>Lên</a:t>
            </a:r>
            <a:r>
              <a:rPr lang="en-US" sz="2200" dirty="0">
                <a:solidFill>
                  <a:schemeClr val="tx1"/>
                </a:solidFill>
              </a:rPr>
              <a:t> </a:t>
            </a:r>
            <a:r>
              <a:rPr lang="en-US" sz="2200" dirty="0" err="1">
                <a:solidFill>
                  <a:schemeClr val="tx1"/>
                </a:solidFill>
              </a:rPr>
              <a:t>cơn</a:t>
            </a:r>
            <a:r>
              <a:rPr lang="en-US" sz="2200" dirty="0">
                <a:solidFill>
                  <a:schemeClr val="tx1"/>
                </a:solidFill>
              </a:rPr>
              <a:t> </a:t>
            </a:r>
            <a:r>
              <a:rPr lang="en-US" sz="2200" dirty="0" err="1">
                <a:solidFill>
                  <a:schemeClr val="tx1"/>
                </a:solidFill>
              </a:rPr>
              <a:t>nghiện</a:t>
            </a:r>
            <a:r>
              <a:rPr lang="en-US" sz="2200" dirty="0">
                <a:solidFill>
                  <a:schemeClr val="tx1"/>
                </a:solidFill>
              </a:rPr>
              <a:t> ATS </a:t>
            </a:r>
            <a:r>
              <a:rPr lang="en-US" sz="2200" dirty="0" err="1">
                <a:solidFill>
                  <a:schemeClr val="tx1"/>
                </a:solidFill>
              </a:rPr>
              <a:t>và</a:t>
            </a:r>
            <a:r>
              <a:rPr lang="en-US" sz="2200" dirty="0">
                <a:solidFill>
                  <a:schemeClr val="tx1"/>
                </a:solidFill>
              </a:rPr>
              <a:t> </a:t>
            </a:r>
            <a:r>
              <a:rPr lang="en-US" sz="2200" dirty="0" err="1">
                <a:solidFill>
                  <a:schemeClr val="tx1"/>
                </a:solidFill>
              </a:rPr>
              <a:t>các</a:t>
            </a:r>
            <a:r>
              <a:rPr lang="en-US" sz="2200" dirty="0">
                <a:solidFill>
                  <a:schemeClr val="tx1"/>
                </a:solidFill>
              </a:rPr>
              <a:t> </a:t>
            </a:r>
            <a:r>
              <a:rPr lang="en-US" sz="2200" dirty="0" err="1">
                <a:solidFill>
                  <a:schemeClr val="tx1"/>
                </a:solidFill>
              </a:rPr>
              <a:t>chất</a:t>
            </a:r>
            <a:r>
              <a:rPr lang="en-US" sz="2200" dirty="0">
                <a:solidFill>
                  <a:schemeClr val="tx1"/>
                </a:solidFill>
              </a:rPr>
              <a:t> </a:t>
            </a:r>
            <a:r>
              <a:rPr lang="en-US" sz="2200" dirty="0" err="1">
                <a:solidFill>
                  <a:schemeClr val="tx1"/>
                </a:solidFill>
              </a:rPr>
              <a:t>khác</a:t>
            </a:r>
            <a:endParaRPr lang="en-US" sz="2200" dirty="0">
              <a:solidFill>
                <a:schemeClr val="tx1"/>
              </a:solidFill>
            </a:endParaRPr>
          </a:p>
          <a:p>
            <a:pPr lvl="1">
              <a:spcBef>
                <a:spcPts val="0"/>
              </a:spcBef>
              <a:buFont typeface="Wingdings" panose="05000000000000000000" pitchFamily="2" charset="2"/>
              <a:buChar char="§"/>
              <a:defRPr/>
            </a:pPr>
            <a:r>
              <a:rPr lang="en-US" sz="2200" dirty="0" err="1">
                <a:solidFill>
                  <a:schemeClr val="tx1"/>
                </a:solidFill>
              </a:rPr>
              <a:t>Hành</a:t>
            </a:r>
            <a:r>
              <a:rPr lang="en-US" sz="2200" dirty="0">
                <a:solidFill>
                  <a:schemeClr val="tx1"/>
                </a:solidFill>
              </a:rPr>
              <a:t> vi </a:t>
            </a:r>
            <a:r>
              <a:rPr lang="en-US" sz="2200" dirty="0" err="1">
                <a:solidFill>
                  <a:schemeClr val="tx1"/>
                </a:solidFill>
              </a:rPr>
              <a:t>tình</a:t>
            </a:r>
            <a:r>
              <a:rPr lang="en-US" sz="2200" dirty="0">
                <a:solidFill>
                  <a:schemeClr val="tx1"/>
                </a:solidFill>
              </a:rPr>
              <a:t> </a:t>
            </a:r>
            <a:r>
              <a:rPr lang="en-US" sz="2200" dirty="0" err="1">
                <a:solidFill>
                  <a:schemeClr val="tx1"/>
                </a:solidFill>
              </a:rPr>
              <a:t>dục có</a:t>
            </a:r>
            <a:r>
              <a:rPr lang="en-US" sz="2200" dirty="0">
                <a:solidFill>
                  <a:schemeClr val="tx1"/>
                </a:solidFill>
              </a:rPr>
              <a:t> </a:t>
            </a:r>
            <a:r>
              <a:rPr lang="en-US" sz="2200" dirty="0" err="1">
                <a:solidFill>
                  <a:schemeClr val="tx1"/>
                </a:solidFill>
              </a:rPr>
              <a:t>nguy</a:t>
            </a:r>
            <a:r>
              <a:rPr lang="en-US" sz="2200" dirty="0">
                <a:solidFill>
                  <a:schemeClr val="tx1"/>
                </a:solidFill>
              </a:rPr>
              <a:t> </a:t>
            </a:r>
            <a:r>
              <a:rPr lang="en-US" sz="2200" dirty="0" err="1">
                <a:solidFill>
                  <a:schemeClr val="tx1"/>
                </a:solidFill>
              </a:rPr>
              <a:t>cơ</a:t>
            </a:r>
            <a:r>
              <a:rPr lang="en-US" sz="2200" dirty="0">
                <a:solidFill>
                  <a:schemeClr val="tx1"/>
                </a:solidFill>
              </a:rPr>
              <a:t> </a:t>
            </a:r>
            <a:r>
              <a:rPr lang="en-US" sz="2200" dirty="0" err="1">
                <a:solidFill>
                  <a:schemeClr val="tx1"/>
                </a:solidFill>
              </a:rPr>
              <a:t>nhiễm</a:t>
            </a:r>
            <a:r>
              <a:rPr lang="en-US" sz="2200" dirty="0">
                <a:solidFill>
                  <a:schemeClr val="tx1"/>
                </a:solidFill>
              </a:rPr>
              <a:t> HIV</a:t>
            </a:r>
          </a:p>
          <a:p>
            <a:pPr lvl="1">
              <a:spcBef>
                <a:spcPts val="0"/>
              </a:spcBef>
              <a:buFont typeface="Wingdings" panose="05000000000000000000" pitchFamily="2" charset="2"/>
              <a:buChar char="§"/>
              <a:defRPr/>
            </a:pPr>
            <a:r>
              <a:rPr lang="en-US" sz="2200" dirty="0" err="1">
                <a:solidFill>
                  <a:schemeClr val="tx1"/>
                </a:solidFill>
              </a:rPr>
              <a:t>Yếu</a:t>
            </a:r>
            <a:r>
              <a:rPr lang="en-US" sz="2200" dirty="0">
                <a:solidFill>
                  <a:schemeClr val="tx1"/>
                </a:solidFill>
              </a:rPr>
              <a:t> </a:t>
            </a:r>
            <a:r>
              <a:rPr lang="en-US" sz="2200" dirty="0" err="1">
                <a:solidFill>
                  <a:schemeClr val="tx1"/>
                </a:solidFill>
              </a:rPr>
              <a:t>tố</a:t>
            </a:r>
            <a:r>
              <a:rPr lang="en-US" sz="2200" dirty="0">
                <a:solidFill>
                  <a:schemeClr val="tx1"/>
                </a:solidFill>
              </a:rPr>
              <a:t> khởi phát </a:t>
            </a:r>
            <a:r>
              <a:rPr lang="en-US" sz="2200" dirty="0" err="1">
                <a:solidFill>
                  <a:schemeClr val="tx1"/>
                </a:solidFill>
              </a:rPr>
              <a:t>nội</a:t>
            </a:r>
            <a:r>
              <a:rPr lang="en-US" sz="2200" dirty="0">
                <a:solidFill>
                  <a:schemeClr val="tx1"/>
                </a:solidFill>
              </a:rPr>
              <a:t> </a:t>
            </a:r>
            <a:r>
              <a:rPr lang="en-US" sz="2200" dirty="0" err="1">
                <a:solidFill>
                  <a:schemeClr val="tx1"/>
                </a:solidFill>
              </a:rPr>
              <a:t>sinh</a:t>
            </a:r>
            <a:r>
              <a:rPr lang="en-US" sz="2200" dirty="0">
                <a:solidFill>
                  <a:schemeClr val="tx1"/>
                </a:solidFill>
              </a:rPr>
              <a:t>/</a:t>
            </a:r>
            <a:r>
              <a:rPr lang="en-US" sz="2200" dirty="0" err="1">
                <a:solidFill>
                  <a:schemeClr val="tx1"/>
                </a:solidFill>
              </a:rPr>
              <a:t>ngoại</a:t>
            </a:r>
            <a:r>
              <a:rPr lang="en-US" sz="2200" dirty="0">
                <a:solidFill>
                  <a:schemeClr val="tx1"/>
                </a:solidFill>
              </a:rPr>
              <a:t> </a:t>
            </a:r>
            <a:r>
              <a:rPr lang="en-US" sz="2200" dirty="0" err="1">
                <a:solidFill>
                  <a:schemeClr val="tx1"/>
                </a:solidFill>
              </a:rPr>
              <a:t>sinh</a:t>
            </a:r>
            <a:r>
              <a:rPr lang="en-US" sz="2200" dirty="0">
                <a:solidFill>
                  <a:schemeClr val="tx1"/>
                </a:solidFill>
              </a:rPr>
              <a:t> </a:t>
            </a:r>
            <a:r>
              <a:rPr lang="en-US" sz="2200" dirty="0" err="1">
                <a:solidFill>
                  <a:schemeClr val="tx1"/>
                </a:solidFill>
              </a:rPr>
              <a:t>và</a:t>
            </a:r>
            <a:r>
              <a:rPr lang="en-US" sz="2200" dirty="0">
                <a:solidFill>
                  <a:schemeClr val="tx1"/>
                </a:solidFill>
              </a:rPr>
              <a:t> </a:t>
            </a:r>
            <a:r>
              <a:rPr lang="en-US" sz="2200" dirty="0" err="1">
                <a:solidFill>
                  <a:schemeClr val="tx1"/>
                </a:solidFill>
              </a:rPr>
              <a:t>ảnh</a:t>
            </a:r>
            <a:r>
              <a:rPr lang="en-US" sz="2200" dirty="0">
                <a:solidFill>
                  <a:schemeClr val="tx1"/>
                </a:solidFill>
              </a:rPr>
              <a:t> </a:t>
            </a:r>
            <a:r>
              <a:rPr lang="en-US" sz="2200" dirty="0" err="1">
                <a:solidFill>
                  <a:schemeClr val="tx1"/>
                </a:solidFill>
              </a:rPr>
              <a:t>hưởng</a:t>
            </a:r>
            <a:endParaRPr lang="en-US" sz="2200" dirty="0">
              <a:solidFill>
                <a:schemeClr val="tx1"/>
              </a:solidFill>
            </a:endParaRPr>
          </a:p>
          <a:p>
            <a:pPr lvl="1">
              <a:spcBef>
                <a:spcPts val="0"/>
              </a:spcBef>
              <a:buFont typeface="Wingdings" panose="05000000000000000000" pitchFamily="2" charset="2"/>
              <a:buChar char="§"/>
              <a:defRPr/>
            </a:pPr>
            <a:r>
              <a:rPr lang="en-US" sz="2200" dirty="0" err="1">
                <a:solidFill>
                  <a:schemeClr val="tx1"/>
                </a:solidFill>
              </a:rPr>
              <a:t>Tuân</a:t>
            </a:r>
            <a:r>
              <a:rPr lang="en-US" sz="2200" dirty="0">
                <a:solidFill>
                  <a:schemeClr val="tx1"/>
                </a:solidFill>
              </a:rPr>
              <a:t> </a:t>
            </a:r>
            <a:r>
              <a:rPr lang="en-US" sz="2200" dirty="0" err="1">
                <a:solidFill>
                  <a:schemeClr val="tx1"/>
                </a:solidFill>
              </a:rPr>
              <a:t>thủ</a:t>
            </a:r>
            <a:r>
              <a:rPr lang="en-US" sz="2200" dirty="0">
                <a:solidFill>
                  <a:schemeClr val="tx1"/>
                </a:solidFill>
              </a:rPr>
              <a:t> </a:t>
            </a:r>
            <a:r>
              <a:rPr lang="en-US" sz="2200" dirty="0" err="1">
                <a:solidFill>
                  <a:schemeClr val="tx1"/>
                </a:solidFill>
              </a:rPr>
              <a:t>thuốc</a:t>
            </a:r>
            <a:r>
              <a:rPr lang="en-US" sz="2200" dirty="0">
                <a:solidFill>
                  <a:schemeClr val="tx1"/>
                </a:solidFill>
              </a:rPr>
              <a:t> HIV </a:t>
            </a:r>
            <a:r>
              <a:rPr lang="en-US" sz="2200" dirty="0" err="1">
                <a:solidFill>
                  <a:schemeClr val="tx1"/>
                </a:solidFill>
              </a:rPr>
              <a:t>và</a:t>
            </a:r>
            <a:r>
              <a:rPr lang="en-US" sz="2200" dirty="0">
                <a:solidFill>
                  <a:schemeClr val="tx1"/>
                </a:solidFill>
              </a:rPr>
              <a:t>/</a:t>
            </a:r>
            <a:r>
              <a:rPr lang="en-US" sz="2200" dirty="0" err="1">
                <a:solidFill>
                  <a:schemeClr val="tx1"/>
                </a:solidFill>
              </a:rPr>
              <a:t>hoặc</a:t>
            </a:r>
            <a:r>
              <a:rPr lang="en-US" sz="2200" dirty="0">
                <a:solidFill>
                  <a:schemeClr val="tx1"/>
                </a:solidFill>
              </a:rPr>
              <a:t> </a:t>
            </a:r>
            <a:r>
              <a:rPr lang="en-US" sz="2200" dirty="0" err="1">
                <a:solidFill>
                  <a:schemeClr val="tx1"/>
                </a:solidFill>
              </a:rPr>
              <a:t>thuốc</a:t>
            </a:r>
            <a:r>
              <a:rPr lang="en-US" sz="2200" dirty="0">
                <a:solidFill>
                  <a:schemeClr val="tx1"/>
                </a:solidFill>
              </a:rPr>
              <a:t> </a:t>
            </a:r>
            <a:r>
              <a:rPr lang="en-US" sz="2200" dirty="0" err="1">
                <a:solidFill>
                  <a:schemeClr val="tx1"/>
                </a:solidFill>
              </a:rPr>
              <a:t>hướng</a:t>
            </a:r>
            <a:r>
              <a:rPr lang="en-US" sz="2200" dirty="0">
                <a:solidFill>
                  <a:schemeClr val="tx1"/>
                </a:solidFill>
              </a:rPr>
              <a:t> </a:t>
            </a:r>
            <a:r>
              <a:rPr lang="en-US" sz="2200" dirty="0" err="1">
                <a:solidFill>
                  <a:schemeClr val="tx1"/>
                </a:solidFill>
              </a:rPr>
              <a:t>tâm</a:t>
            </a:r>
            <a:r>
              <a:rPr lang="en-US" sz="2200" dirty="0">
                <a:solidFill>
                  <a:schemeClr val="tx1"/>
                </a:solidFill>
              </a:rPr>
              <a:t> </a:t>
            </a:r>
            <a:r>
              <a:rPr lang="en-US" sz="2200" dirty="0" err="1">
                <a:solidFill>
                  <a:schemeClr val="tx1"/>
                </a:solidFill>
              </a:rPr>
              <a:t>thần</a:t>
            </a:r>
            <a:r>
              <a:rPr lang="en-US" sz="2200" dirty="0">
                <a:solidFill>
                  <a:schemeClr val="tx1"/>
                </a:solidFill>
              </a:rPr>
              <a:t> (</a:t>
            </a:r>
            <a:r>
              <a:rPr lang="en-US" sz="2200" dirty="0" err="1">
                <a:solidFill>
                  <a:schemeClr val="tx1"/>
                </a:solidFill>
              </a:rPr>
              <a:t>nếu</a:t>
            </a:r>
            <a:r>
              <a:rPr lang="en-US" sz="2200" dirty="0">
                <a:solidFill>
                  <a:schemeClr val="tx1"/>
                </a:solidFill>
              </a:rPr>
              <a:t> </a:t>
            </a:r>
            <a:r>
              <a:rPr lang="en-US" sz="2200" dirty="0" err="1">
                <a:solidFill>
                  <a:schemeClr val="tx1"/>
                </a:solidFill>
              </a:rPr>
              <a:t>có</a:t>
            </a:r>
            <a:r>
              <a:rPr lang="en-US" sz="2200" dirty="0">
                <a:solidFill>
                  <a:schemeClr val="tx1"/>
                </a:solidFill>
              </a:rPr>
              <a:t>)</a:t>
            </a:r>
          </a:p>
          <a:p>
            <a:pPr lvl="1">
              <a:spcBef>
                <a:spcPts val="0"/>
              </a:spcBef>
              <a:buFont typeface="Wingdings" panose="05000000000000000000" pitchFamily="2" charset="2"/>
              <a:buChar char="Ø"/>
              <a:defRPr/>
            </a:pPr>
            <a:endParaRPr lang="en-US" sz="2200" dirty="0">
              <a:solidFill>
                <a:schemeClr val="tx1"/>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98425"/>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Vấn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đề</a:t>
            </a:r>
            <a:endParaRPr lang="en-US" sz="3200" b="1" dirty="0">
              <a:solidFill>
                <a:schemeClr val="tx1"/>
              </a:solidFill>
              <a:effectLst>
                <a:outerShdw blurRad="38100" dist="38100" dir="2700000" algn="tl">
                  <a:srgbClr val="000000">
                    <a:alpha val="43137"/>
                  </a:srgbClr>
                </a:outerShdw>
              </a:effectLst>
            </a:endParaRPr>
          </a:p>
        </p:txBody>
      </p:sp>
      <p:sp>
        <p:nvSpPr>
          <p:cNvPr id="16387" name="Content Placeholder 2"/>
          <p:cNvSpPr>
            <a:spLocks noGrp="1"/>
          </p:cNvSpPr>
          <p:nvPr>
            <p:ph idx="1"/>
          </p:nvPr>
        </p:nvSpPr>
        <p:spPr>
          <a:xfrm>
            <a:off x="369888" y="985838"/>
            <a:ext cx="8526462" cy="4525962"/>
          </a:xfrm>
        </p:spPr>
        <p:txBody>
          <a:bodyPr/>
          <a:lstStyle/>
          <a:p>
            <a:pPr marL="800100" lvl="4" indent="-342900" eaLnBrk="1" hangingPunct="1">
              <a:spcBef>
                <a:spcPct val="0"/>
              </a:spcBef>
              <a:buFont typeface="Wingdings" panose="05000000000000000000" pitchFamily="2" charset="2"/>
              <a:buChar char="Ø"/>
            </a:pPr>
            <a:r>
              <a:rPr lang="en-US" altLang="en-US" sz="2200">
                <a:solidFill>
                  <a:schemeClr val="tx1"/>
                </a:solidFill>
              </a:rPr>
              <a:t>Việc sử dụng chất kích thích, đặc biệt là các chất kích thích dạng amphetamine (ATS) ở đồng tính nam (MSM) có mối quan hệ chặt chẽ với việc nhiễm HIV, do các hành vi tình dục nguy cơ cao xảy ra trong quá trình dùng thuốc</a:t>
            </a:r>
          </a:p>
          <a:p>
            <a:pPr marL="800100" lvl="4" indent="-342900" eaLnBrk="1" hangingPunct="1">
              <a:spcBef>
                <a:spcPct val="0"/>
              </a:spcBef>
              <a:buFont typeface="Wingdings" panose="05000000000000000000" pitchFamily="2" charset="2"/>
              <a:buChar char="Ø"/>
            </a:pPr>
            <a:r>
              <a:rPr lang="en-US" altLang="en-US" sz="2200">
                <a:solidFill>
                  <a:schemeClr val="tx1"/>
                </a:solidFill>
              </a:rPr>
              <a:t>Mặc dù trải qua hàng thập kỷ sử dụng các can thiệp hành vi truyền thống, tỷ lệ nhiễm HIV tiếp tục tăng cao ở đối tượng MSM có quan hệ tình dục, đặc biệt ở MSM sử dụng chất và MSM trẻ tuổi.</a:t>
            </a:r>
          </a:p>
          <a:p>
            <a:pPr marL="800100" lvl="4" indent="-342900" eaLnBrk="1" hangingPunct="1">
              <a:spcBef>
                <a:spcPct val="0"/>
              </a:spcBef>
              <a:buFont typeface="Wingdings" panose="05000000000000000000" pitchFamily="2" charset="2"/>
              <a:buChar char="Ø"/>
            </a:pPr>
            <a:r>
              <a:rPr lang="en-US" altLang="en-US" sz="2200">
                <a:solidFill>
                  <a:schemeClr val="tx1"/>
                </a:solidFill>
              </a:rPr>
              <a:t>Các chiến lược phòng ngừa HIV truyền thống chưa hỗ trợ MSM duy trì việc dùng bao cao su, bắt đầu dùng và tuân thủ các phương pháp dự phòng bằng thuốc [Ví dụ: dự phòng sau phơi nhiễm (PEP)/ trước phơi nhiễm (PrEP)], cũng như chưa kết nối, duy trì chăm sóc HIV và tuân thủ điều trị ART với MSM dương tính với HIV.</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113" y="152400"/>
            <a:ext cx="8910637" cy="914400"/>
          </a:xfrm>
        </p:spPr>
        <p:txBody>
          <a:bodyPr/>
          <a:lstStyle/>
          <a:p>
            <a:pPr>
              <a:defRPr/>
            </a:pPr>
            <a:r>
              <a:rPr lang="en-US" sz="3200" b="1" dirty="0" err="1">
                <a:solidFill>
                  <a:schemeClr val="tx1"/>
                </a:solidFill>
                <a:effectLst>
                  <a:outerShdw blurRad="38100" dist="38100" dir="2700000" algn="tl">
                    <a:srgbClr val="000000">
                      <a:alpha val="43137"/>
                    </a:srgbClr>
                  </a:outerShdw>
                </a:effectLst>
              </a:rPr>
              <a:t>Kế</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hoạch</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thưởng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khuyến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khích</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khi</a:t>
            </a:r>
            <a:r>
              <a:rPr lang="en-US" sz="3200" b="1" dirty="0">
                <a:solidFill>
                  <a:schemeClr val="tx1"/>
                </a:solidFill>
                <a:effectLst>
                  <a:outerShdw blurRad="38100" dist="38100" dir="2700000" algn="tl">
                    <a:srgbClr val="000000">
                      <a:alpha val="43137"/>
                    </a:srgbClr>
                  </a:outerShdw>
                </a:effectLst>
              </a:rPr>
              <a:t> </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hoàn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thành</a:t>
            </a:r>
            <a:r>
              <a:rPr lang="en-US" sz="3200" b="1" dirty="0">
                <a:solidFill>
                  <a:schemeClr val="tx1"/>
                </a:solidFill>
                <a:effectLst>
                  <a:outerShdw blurRad="38100" dist="38100" dir="2700000" algn="tl">
                    <a:srgbClr val="000000">
                      <a:alpha val="43137"/>
                    </a:srgbClr>
                  </a:outerShdw>
                </a:effectLst>
              </a:rPr>
              <a:t> EMA</a:t>
            </a:r>
          </a:p>
        </p:txBody>
      </p:sp>
      <p:graphicFrame>
        <p:nvGraphicFramePr>
          <p:cNvPr id="65539" name="Object 3"/>
          <p:cNvGraphicFramePr>
            <a:graphicFrameLocks noChangeAspect="1"/>
          </p:cNvGraphicFramePr>
          <p:nvPr/>
        </p:nvGraphicFramePr>
        <p:xfrm>
          <a:off x="328613" y="3021013"/>
          <a:ext cx="8485187" cy="3213100"/>
        </p:xfrm>
        <a:graphic>
          <a:graphicData uri="http://schemas.openxmlformats.org/presentationml/2006/ole">
            <mc:AlternateContent xmlns:mc="http://schemas.openxmlformats.org/markup-compatibility/2006">
              <mc:Choice xmlns:v="urn:schemas-microsoft-com:vml" Requires="v">
                <p:oleObj spid="_x0000_s65570" name="Document" r:id="rId3" imgW="6070600" imgH="2298700" progId="Word.Document.12">
                  <p:embed/>
                </p:oleObj>
              </mc:Choice>
              <mc:Fallback>
                <p:oleObj name="Document" r:id="rId3" imgW="6070600" imgH="2298700" progId="Word.Document.1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613" y="3021013"/>
                        <a:ext cx="8485187"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5540" name="Rectangle 4"/>
          <p:cNvSpPr>
            <a:spLocks noChangeArrowheads="1"/>
          </p:cNvSpPr>
          <p:nvPr/>
        </p:nvSpPr>
        <p:spPr bwMode="auto">
          <a:xfrm>
            <a:off x="457200" y="1398588"/>
            <a:ext cx="8229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pPr>
            <a:r>
              <a:rPr lang="en-US" altLang="en-US" sz="2400" dirty="0" err="1">
                <a:solidFill>
                  <a:schemeClr val="tx1"/>
                </a:solidFill>
                <a:ea typeface="MS PGothic" panose="020B0600070205080204" pitchFamily="34" charset="-128"/>
              </a:rPr>
              <a:t>Lên</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đến</a:t>
            </a:r>
            <a:r>
              <a:rPr lang="en-US" altLang="en-US" sz="2400" dirty="0">
                <a:solidFill>
                  <a:schemeClr val="tx1"/>
                </a:solidFill>
                <a:ea typeface="MS PGothic" panose="020B0600070205080204" pitchFamily="34" charset="-128"/>
              </a:rPr>
              <a:t> $20 </a:t>
            </a:r>
            <a:r>
              <a:rPr lang="en-US" altLang="en-US" sz="2400" dirty="0" err="1">
                <a:solidFill>
                  <a:schemeClr val="tx1"/>
                </a:solidFill>
                <a:ea typeface="MS PGothic" panose="020B0600070205080204" pitchFamily="34" charset="-128"/>
              </a:rPr>
              <a:t>mỗi</a:t>
            </a:r>
            <a:r>
              <a:rPr lang="en-US" altLang="en-US" sz="2400" dirty="0">
                <a:solidFill>
                  <a:schemeClr val="tx1"/>
                </a:solidFill>
                <a:ea typeface="MS PGothic" panose="020B0600070205080204" pitchFamily="34" charset="-128"/>
              </a:rPr>
              <a:t> 2 </a:t>
            </a:r>
            <a:r>
              <a:rPr lang="en-US" altLang="en-US" sz="2400" dirty="0" err="1">
                <a:solidFill>
                  <a:schemeClr val="tx1"/>
                </a:solidFill>
                <a:ea typeface="MS PGothic" panose="020B0600070205080204" pitchFamily="34" charset="-128"/>
              </a:rPr>
              <a:t>tuần</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trong</a:t>
            </a:r>
            <a:r>
              <a:rPr lang="en-US" altLang="en-US" sz="2400" dirty="0">
                <a:solidFill>
                  <a:schemeClr val="tx1"/>
                </a:solidFill>
                <a:ea typeface="MS PGothic" panose="020B0600070205080204" pitchFamily="34" charset="-128"/>
              </a:rPr>
              <a:t> 8 </a:t>
            </a:r>
            <a:r>
              <a:rPr lang="en-US" altLang="en-US" sz="2400" dirty="0" err="1">
                <a:solidFill>
                  <a:schemeClr val="tx1"/>
                </a:solidFill>
                <a:ea typeface="MS PGothic" panose="020B0600070205080204" pitchFamily="34" charset="-128"/>
              </a:rPr>
              <a:t>tuần</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nghiên</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cứu</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dựa</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trên</a:t>
            </a:r>
            <a:r>
              <a:rPr lang="en-US" altLang="en-US" sz="2400" dirty="0">
                <a:solidFill>
                  <a:schemeClr val="tx1"/>
                </a:solidFill>
                <a:ea typeface="MS PGothic" panose="020B0600070205080204" pitchFamily="34" charset="-128"/>
              </a:rPr>
              <a:t> # </a:t>
            </a:r>
            <a:r>
              <a:rPr lang="en-US" altLang="en-US" sz="2400" dirty="0" err="1">
                <a:solidFill>
                  <a:schemeClr val="tx1"/>
                </a:solidFill>
                <a:ea typeface="MS PGothic" panose="020B0600070205080204" pitchFamily="34" charset="-128"/>
              </a:rPr>
              <a:t>của</a:t>
            </a:r>
            <a:r>
              <a:rPr lang="en-US" altLang="en-US" sz="2400" dirty="0">
                <a:solidFill>
                  <a:schemeClr val="tx1"/>
                </a:solidFill>
                <a:ea typeface="MS PGothic" panose="020B0600070205080204" pitchFamily="34" charset="-128"/>
              </a:rPr>
              <a:t> EMA </a:t>
            </a:r>
            <a:r>
              <a:rPr lang="en-US" altLang="en-US" sz="2400" dirty="0" err="1">
                <a:solidFill>
                  <a:schemeClr val="tx1"/>
                </a:solidFill>
                <a:ea typeface="MS PGothic" panose="020B0600070205080204" pitchFamily="34" charset="-128"/>
              </a:rPr>
              <a:t>hoàn</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thành</a:t>
            </a:r>
            <a:r>
              <a:rPr lang="en-US" altLang="en-US" sz="2400" dirty="0">
                <a:solidFill>
                  <a:schemeClr val="tx1"/>
                </a:solidFill>
                <a:ea typeface="MS PGothic" panose="020B0600070205080204" pitchFamily="34" charset="-128"/>
              </a:rPr>
              <a:t> (5 </a:t>
            </a:r>
            <a:r>
              <a:rPr lang="en-US" altLang="en-US" sz="2400" dirty="0" err="1">
                <a:solidFill>
                  <a:schemeClr val="tx1"/>
                </a:solidFill>
                <a:ea typeface="MS PGothic" panose="020B0600070205080204" pitchFamily="34" charset="-128"/>
              </a:rPr>
              <a:t>mỗi</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ngày</a:t>
            </a:r>
            <a:r>
              <a:rPr lang="en-US" altLang="en-US" sz="2400" dirty="0">
                <a:solidFill>
                  <a:schemeClr val="tx1"/>
                </a:solidFill>
                <a:ea typeface="MS PGothic" panose="020B0600070205080204" pitchFamily="34" charset="-128"/>
              </a:rPr>
              <a:t>, 70 </a:t>
            </a:r>
            <a:r>
              <a:rPr lang="en-US" altLang="en-US" sz="2400" dirty="0" err="1">
                <a:solidFill>
                  <a:schemeClr val="tx1"/>
                </a:solidFill>
                <a:ea typeface="MS PGothic" panose="020B0600070205080204" pitchFamily="34" charset="-128"/>
              </a:rPr>
              <a:t>mỗi</a:t>
            </a:r>
            <a:r>
              <a:rPr lang="en-US" altLang="en-US" sz="2400" dirty="0">
                <a:solidFill>
                  <a:schemeClr val="tx1"/>
                </a:solidFill>
                <a:ea typeface="MS PGothic" panose="020B0600070205080204" pitchFamily="34" charset="-128"/>
              </a:rPr>
              <a:t> 2 </a:t>
            </a:r>
            <a:r>
              <a:rPr lang="en-US" altLang="en-US" sz="2400" dirty="0" err="1">
                <a:solidFill>
                  <a:schemeClr val="tx1"/>
                </a:solidFill>
                <a:ea typeface="MS PGothic" panose="020B0600070205080204" pitchFamily="34" charset="-128"/>
              </a:rPr>
              <a:t>tuần</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Tối</a:t>
            </a:r>
            <a:r>
              <a:rPr lang="en-US" altLang="en-US" sz="2400" dirty="0">
                <a:solidFill>
                  <a:schemeClr val="tx1"/>
                </a:solidFill>
                <a:ea typeface="MS PGothic" panose="020B0600070205080204" pitchFamily="34" charset="-128"/>
              </a:rPr>
              <a:t> </a:t>
            </a:r>
            <a:r>
              <a:rPr lang="en-US" altLang="en-US" sz="2400" dirty="0" err="1">
                <a:solidFill>
                  <a:schemeClr val="tx1"/>
                </a:solidFill>
                <a:ea typeface="MS PGothic" panose="020B0600070205080204" pitchFamily="34" charset="-128"/>
              </a:rPr>
              <a:t>đa</a:t>
            </a:r>
            <a:r>
              <a:rPr lang="en-US" altLang="en-US" sz="2400" dirty="0">
                <a:solidFill>
                  <a:schemeClr val="tx1"/>
                </a:solidFill>
                <a:ea typeface="MS PGothic" panose="020B0600070205080204" pitchFamily="34" charset="-128"/>
              </a:rPr>
              <a:t> $80. </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71513" y="185738"/>
            <a:ext cx="3605212" cy="6400800"/>
          </a:xfrm>
        </p:spPr>
      </p:pic>
      <p:pic>
        <p:nvPicPr>
          <p:cNvPr id="665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2525" y="230188"/>
            <a:ext cx="3603625"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61988" y="163513"/>
            <a:ext cx="3605212" cy="6400800"/>
          </a:xfrm>
        </p:spPr>
      </p:pic>
      <p:pic>
        <p:nvPicPr>
          <p:cNvPr id="675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5863" y="230188"/>
            <a:ext cx="3603625"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17538" y="152400"/>
            <a:ext cx="3605212" cy="6400800"/>
          </a:xfrm>
        </p:spPr>
      </p:pic>
      <p:pic>
        <p:nvPicPr>
          <p:cNvPr id="686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6975" y="230188"/>
            <a:ext cx="3603625"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3" descr="P4-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8625" y="1031873"/>
            <a:ext cx="8258175"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28625" y="0"/>
            <a:ext cx="8258175" cy="1077218"/>
          </a:xfrm>
          <a:prstGeom prst="rect">
            <a:avLst/>
          </a:prstGeom>
          <a:noFill/>
        </p:spPr>
        <p:txBody>
          <a:bodyPr>
            <a:spAutoFit/>
          </a:bodyPr>
          <a:lstStyle/>
          <a:p>
            <a:pPr algn="ctr" eaLnBrk="1" hangingPunct="1">
              <a:defRPr/>
            </a:pPr>
            <a:r>
              <a:rPr lang="en-US" sz="3200" dirty="0" err="1"/>
              <a:t>Bảng</a:t>
            </a:r>
            <a:r>
              <a:rPr lang="en-US" sz="3200" dirty="0"/>
              <a:t> </a:t>
            </a:r>
            <a:r>
              <a:rPr lang="en-US" sz="3200" dirty="0" err="1"/>
              <a:t>hướng</a:t>
            </a:r>
            <a:r>
              <a:rPr lang="en-US" sz="3200" dirty="0"/>
              <a:t> </a:t>
            </a:r>
            <a:r>
              <a:rPr lang="en-US" sz="3200" dirty="0" err="1"/>
              <a:t>dẫn</a:t>
            </a:r>
            <a:r>
              <a:rPr lang="en-US" sz="3200" dirty="0"/>
              <a:t> </a:t>
            </a:r>
            <a:r>
              <a:rPr lang="en-US" sz="3200" dirty="0" err="1"/>
              <a:t>hiển</a:t>
            </a:r>
            <a:r>
              <a:rPr lang="en-US" sz="3200" dirty="0"/>
              <a:t> </a:t>
            </a:r>
            <a:r>
              <a:rPr lang="en-US" sz="3200" dirty="0" err="1"/>
              <a:t>thị</a:t>
            </a:r>
            <a:r>
              <a:rPr lang="en-US" sz="3200" dirty="0"/>
              <a:t> EMA </a:t>
            </a:r>
            <a:r>
              <a:rPr lang="en-US" sz="3200" dirty="0" err="1"/>
              <a:t>trên</a:t>
            </a:r>
            <a:r>
              <a:rPr lang="en-US" sz="3200" dirty="0"/>
              <a:t> </a:t>
            </a:r>
            <a:r>
              <a:rPr lang="en-US" sz="3200" dirty="0" err="1"/>
              <a:t>nền</a:t>
            </a:r>
            <a:r>
              <a:rPr lang="en-US" sz="3200" dirty="0"/>
              <a:t> </a:t>
            </a:r>
            <a:r>
              <a:rPr lang="en-US" sz="3200" dirty="0" err="1"/>
              <a:t>trang</a:t>
            </a:r>
            <a:r>
              <a:rPr lang="en-US" sz="3200" dirty="0"/>
              <a:t> web</a:t>
            </a:r>
            <a:endPar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P4-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4950" y="109538"/>
            <a:ext cx="8759825" cy="665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ctrTitle"/>
          </p:nvPr>
        </p:nvSpPr>
        <p:spPr>
          <a:xfrm>
            <a:off x="595313" y="122238"/>
            <a:ext cx="7772400" cy="1470025"/>
          </a:xfrm>
        </p:spPr>
        <p:txBody>
          <a:bodyPr/>
          <a:lstStyle/>
          <a:p>
            <a:pPr>
              <a:defRPr/>
            </a:pPr>
            <a:r>
              <a:rPr lang="en-US" altLang="en-US" sz="3200" b="1" dirty="0" err="1">
                <a:solidFill>
                  <a:schemeClr val="tx1"/>
                </a:solidFill>
                <a:effectLst>
                  <a:outerShdw blurRad="38100" dist="38100" dir="2700000" algn="tl">
                    <a:srgbClr val="000000">
                      <a:alpha val="43137"/>
                    </a:srgbClr>
                  </a:outerShdw>
                </a:effectLst>
              </a:rPr>
              <a:t>Kết</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luận</a:t>
            </a:r>
            <a:endParaRPr lang="en-US" altLang="en-US" sz="3200" b="1" dirty="0">
              <a:solidFill>
                <a:schemeClr val="tx1"/>
              </a:solidFill>
              <a:effectLst>
                <a:outerShdw blurRad="38100" dist="38100" dir="2700000" algn="tl">
                  <a:srgbClr val="000000">
                    <a:alpha val="43137"/>
                  </a:srgbClr>
                </a:outerShdw>
              </a:effectLst>
            </a:endParaRPr>
          </a:p>
        </p:txBody>
      </p:sp>
      <p:sp>
        <p:nvSpPr>
          <p:cNvPr id="36867" name="TextBox 1"/>
          <p:cNvSpPr txBox="1">
            <a:spLocks noChangeArrowheads="1"/>
          </p:cNvSpPr>
          <p:nvPr/>
        </p:nvSpPr>
        <p:spPr bwMode="auto">
          <a:xfrm>
            <a:off x="1187450" y="1352550"/>
            <a:ext cx="71882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 typeface="Wingdings" panose="05000000000000000000" pitchFamily="2" charset="2"/>
              <a:buChar char="Ø"/>
              <a:defRPr/>
            </a:pPr>
            <a:r>
              <a:rPr lang="en-US" altLang="en-US" sz="2400" dirty="0" err="1">
                <a:solidFill>
                  <a:schemeClr val="tx1"/>
                </a:solidFill>
                <a:ea typeface="Calibri" panose="020F0502020204030204" pitchFamily="34" charset="0"/>
                <a:cs typeface="Arial" panose="020B0604020202020204" pitchFamily="34" charset="0"/>
              </a:rPr>
              <a:t>Tự</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theo</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dõi</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trên</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điện</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thoại</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thông</a:t>
            </a:r>
            <a:r>
              <a:rPr lang="en-US" altLang="en-US" sz="2400" dirty="0">
                <a:solidFill>
                  <a:schemeClr val="tx1"/>
                </a:solidFill>
                <a:ea typeface="Calibri" panose="020F0502020204030204" pitchFamily="34" charset="0"/>
                <a:cs typeface="Arial" panose="020B0604020202020204" pitchFamily="34" charset="0"/>
              </a:rPr>
              <a:t> minh </a:t>
            </a:r>
            <a:r>
              <a:rPr lang="en-US" altLang="en-US" sz="2400" dirty="0" err="1">
                <a:solidFill>
                  <a:schemeClr val="tx1"/>
                </a:solidFill>
                <a:ea typeface="Calibri" panose="020F0502020204030204" pitchFamily="34" charset="0"/>
                <a:cs typeface="Arial" panose="020B0604020202020204" pitchFamily="34" charset="0"/>
              </a:rPr>
              <a:t>để</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hỗ</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trợ</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điều</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trị</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cho</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bệnh</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nhân</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ngoại</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trú</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nghiện</a:t>
            </a:r>
            <a:r>
              <a:rPr lang="en-US" altLang="en-US" sz="2400" dirty="0">
                <a:solidFill>
                  <a:schemeClr val="tx1"/>
                </a:solidFill>
                <a:ea typeface="Calibri" panose="020F0502020204030204" pitchFamily="34" charset="0"/>
                <a:cs typeface="Arial" panose="020B0604020202020204" pitchFamily="34" charset="0"/>
              </a:rPr>
              <a:t> ATS</a:t>
            </a:r>
          </a:p>
          <a:p>
            <a:pPr marL="0" indent="0" eaLnBrk="1" hangingPunct="1">
              <a:spcBef>
                <a:spcPct val="0"/>
              </a:spcBef>
              <a:buFontTx/>
              <a:buNone/>
              <a:defRPr/>
            </a:pPr>
            <a:endParaRPr lang="en-US" altLang="en-US" sz="2400" dirty="0">
              <a:solidFill>
                <a:schemeClr val="tx1"/>
              </a:solidFill>
              <a:ea typeface="Calibri" panose="020F0502020204030204" pitchFamily="34" charset="0"/>
              <a:cs typeface="Arial" panose="020B0604020202020204" pitchFamily="34" charset="0"/>
            </a:endParaRPr>
          </a:p>
          <a:p>
            <a:pPr lvl="1" eaLnBrk="1" hangingPunct="1">
              <a:spcBef>
                <a:spcPct val="0"/>
              </a:spcBef>
              <a:buFont typeface="Wingdings" panose="05000000000000000000" pitchFamily="2" charset="2"/>
              <a:buChar char="§"/>
              <a:defRPr/>
            </a:pPr>
            <a:r>
              <a:rPr lang="en-US" altLang="en-US" sz="2000" dirty="0" err="1">
                <a:solidFill>
                  <a:schemeClr val="tx1"/>
                </a:solidFill>
                <a:ea typeface="Calibri" panose="020F0502020204030204" pitchFamily="34" charset="0"/>
                <a:cs typeface="Arial" panose="020B0604020202020204" pitchFamily="34" charset="0"/>
              </a:rPr>
              <a:t>Khả</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thi</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và</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có</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thể</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chấp</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nhận</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được</a:t>
            </a:r>
            <a:endParaRPr lang="en-US" altLang="en-US" sz="2000" dirty="0">
              <a:solidFill>
                <a:schemeClr val="tx1"/>
              </a:solidFill>
              <a:ea typeface="Calibri" panose="020F0502020204030204" pitchFamily="34" charset="0"/>
              <a:cs typeface="Arial" panose="020B0604020202020204" pitchFamily="34" charset="0"/>
            </a:endParaRPr>
          </a:p>
          <a:p>
            <a:pPr lvl="1" eaLnBrk="1" hangingPunct="1">
              <a:spcBef>
                <a:spcPct val="0"/>
              </a:spcBef>
              <a:buFont typeface="Wingdings" panose="05000000000000000000" pitchFamily="2" charset="2"/>
              <a:buChar char="§"/>
              <a:defRPr/>
            </a:pPr>
            <a:r>
              <a:rPr lang="en-US" altLang="en-US" sz="2000" dirty="0" err="1">
                <a:solidFill>
                  <a:schemeClr val="tx1"/>
                </a:solidFill>
                <a:ea typeface="Calibri" panose="020F0502020204030204" pitchFamily="34" charset="0"/>
                <a:cs typeface="Arial" panose="020B0604020202020204" pitchFamily="34" charset="0"/>
              </a:rPr>
              <a:t>Tăng</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cường</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sự</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nhanh</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nhẹn</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của</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người</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tham</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gia</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trong</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hoạt</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động</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hằng</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ngày</a:t>
            </a:r>
            <a:endParaRPr lang="en-US" altLang="en-US" sz="2000" dirty="0">
              <a:solidFill>
                <a:schemeClr val="tx1"/>
              </a:solidFill>
              <a:ea typeface="Calibri" panose="020F0502020204030204" pitchFamily="34" charset="0"/>
              <a:cs typeface="Arial" panose="020B0604020202020204" pitchFamily="34" charset="0"/>
            </a:endParaRPr>
          </a:p>
          <a:p>
            <a:pPr lvl="1" eaLnBrk="1" hangingPunct="1">
              <a:spcBef>
                <a:spcPct val="0"/>
              </a:spcBef>
              <a:buFont typeface="Wingdings" panose="05000000000000000000" pitchFamily="2" charset="2"/>
              <a:buChar char="§"/>
              <a:defRPr/>
            </a:pPr>
            <a:r>
              <a:rPr lang="en-US" altLang="en-US" sz="2000" dirty="0" err="1">
                <a:solidFill>
                  <a:schemeClr val="tx1"/>
                </a:solidFill>
                <a:ea typeface="Calibri" panose="020F0502020204030204" pitchFamily="34" charset="0"/>
                <a:cs typeface="Arial" panose="020B0604020202020204" pitchFamily="34" charset="0"/>
              </a:rPr>
              <a:t>Tăng</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cường</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mối</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quan</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hệ</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người</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cung</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cấp-người</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tham</a:t>
            </a:r>
            <a:r>
              <a:rPr lang="en-US" altLang="en-US" sz="2000" dirty="0">
                <a:solidFill>
                  <a:schemeClr val="tx1"/>
                </a:solidFill>
                <a:ea typeface="Calibri" panose="020F0502020204030204" pitchFamily="34" charset="0"/>
                <a:cs typeface="Arial" panose="020B0604020202020204" pitchFamily="34" charset="0"/>
              </a:rPr>
              <a:t> </a:t>
            </a:r>
            <a:r>
              <a:rPr lang="en-US" altLang="en-US" sz="2000" dirty="0" err="1">
                <a:solidFill>
                  <a:schemeClr val="tx1"/>
                </a:solidFill>
                <a:ea typeface="Calibri" panose="020F0502020204030204" pitchFamily="34" charset="0"/>
                <a:cs typeface="Arial" panose="020B0604020202020204" pitchFamily="34" charset="0"/>
              </a:rPr>
              <a:t>gia</a:t>
            </a:r>
            <a:endParaRPr lang="en-US" altLang="en-US" sz="2000" dirty="0">
              <a:solidFill>
                <a:schemeClr val="tx1"/>
              </a:solidFill>
              <a:ea typeface="Calibri" panose="020F0502020204030204" pitchFamily="34" charset="0"/>
              <a:cs typeface="Arial" panose="020B0604020202020204" pitchFamily="34" charset="0"/>
            </a:endParaRPr>
          </a:p>
          <a:p>
            <a:pPr lvl="1" eaLnBrk="1" hangingPunct="1">
              <a:spcBef>
                <a:spcPct val="0"/>
              </a:spcBef>
              <a:buFont typeface="Wingdings" panose="05000000000000000000" pitchFamily="2" charset="2"/>
              <a:buChar char="Ø"/>
              <a:defRPr/>
            </a:pPr>
            <a:endParaRPr lang="en-US" altLang="en-US" sz="2000" dirty="0">
              <a:solidFill>
                <a:schemeClr val="tx1"/>
              </a:solidFill>
              <a:ea typeface="Calibri" panose="020F0502020204030204" pitchFamily="34" charset="0"/>
              <a:cs typeface="Arial" panose="020B0604020202020204" pitchFamily="34" charset="0"/>
            </a:endParaRPr>
          </a:p>
          <a:p>
            <a:pPr marL="347980" lvl="1" indent="-347980" eaLnBrk="1" hangingPunct="1">
              <a:spcBef>
                <a:spcPct val="0"/>
              </a:spcBef>
              <a:buFont typeface="Wingdings" panose="05000000000000000000" pitchFamily="2" charset="2"/>
              <a:buChar char="Ø"/>
              <a:defRPr/>
            </a:pPr>
            <a:r>
              <a:rPr lang="en-US" altLang="en-US" sz="2400" dirty="0" err="1">
                <a:solidFill>
                  <a:schemeClr val="tx1"/>
                </a:solidFill>
                <a:ea typeface="Calibri" panose="020F0502020204030204" pitchFamily="34" charset="0"/>
                <a:cs typeface="Arial" panose="020B0604020202020204" pitchFamily="34" charset="0"/>
              </a:rPr>
              <a:t>Phân</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tích</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thống</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kê</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đang</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được</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tiến</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hành</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để</a:t>
            </a:r>
            <a:r>
              <a:rPr lang="en-US" altLang="en-US" sz="2400" dirty="0">
                <a:solidFill>
                  <a:schemeClr val="tx1"/>
                </a:solidFill>
                <a:ea typeface="Calibri" panose="020F0502020204030204" pitchFamily="34" charset="0"/>
                <a:cs typeface="Arial" panose="020B0604020202020204" pitchFamily="34" charset="0"/>
              </a:rPr>
              <a:t> so </a:t>
            </a:r>
            <a:r>
              <a:rPr lang="en-US" altLang="en-US" sz="2400" dirty="0" err="1">
                <a:solidFill>
                  <a:schemeClr val="tx1"/>
                </a:solidFill>
                <a:ea typeface="Calibri" panose="020F0502020204030204" pitchFamily="34" charset="0"/>
                <a:cs typeface="Arial" panose="020B0604020202020204" pitchFamily="34" charset="0"/>
              </a:rPr>
              <a:t>sánh</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từng</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điều</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kiện</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với</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yếu</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tố</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kiểm</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soát</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trong</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tiền</a:t>
            </a:r>
            <a:r>
              <a:rPr lang="en-US" altLang="en-US" sz="2400" dirty="0">
                <a:solidFill>
                  <a:schemeClr val="tx1"/>
                </a:solidFill>
                <a:ea typeface="Calibri" panose="020F0502020204030204" pitchFamily="34" charset="0"/>
                <a:cs typeface="Arial" panose="020B0604020202020204" pitchFamily="34" charset="0"/>
              </a:rPr>
              <a:t> </a:t>
            </a:r>
            <a:r>
              <a:rPr lang="en-US" altLang="en-US" sz="2400" dirty="0" err="1">
                <a:solidFill>
                  <a:schemeClr val="tx1"/>
                </a:solidFill>
                <a:ea typeface="Calibri" panose="020F0502020204030204" pitchFamily="34" charset="0"/>
                <a:cs typeface="Arial" panose="020B0604020202020204" pitchFamily="34" charset="0"/>
              </a:rPr>
              <a:t>sử</a:t>
            </a:r>
            <a:endParaRPr lang="en-US" altLang="en-US" sz="2400" dirty="0">
              <a:solidFill>
                <a:schemeClr val="tx1"/>
              </a:solidFill>
              <a:ea typeface="Calibri" panose="020F0502020204030204" pitchFamily="34" charset="0"/>
              <a:cs typeface="Arial" panose="020B0604020202020204" pitchFamily="34" charset="0"/>
            </a:endParaRPr>
          </a:p>
          <a:p>
            <a:pPr eaLnBrk="1" hangingPunct="1">
              <a:spcBef>
                <a:spcPct val="0"/>
              </a:spcBef>
              <a:buFontTx/>
              <a:buNone/>
              <a:defRPr/>
            </a:pPr>
            <a:endParaRPr lang="en-US" altLang="en-US" sz="2400" dirty="0">
              <a:solidFill>
                <a:schemeClr val="tx1"/>
              </a:solidFill>
              <a:ea typeface="Calibri" panose="020F0502020204030204" pitchFamily="34" charset="0"/>
              <a:cs typeface="Arial" panose="020B0604020202020204" pitchFamily="34" charset="0"/>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Nghiên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cứu</a:t>
            </a:r>
            <a:r>
              <a:rPr lang="en-US" sz="3200" b="1" dirty="0">
                <a:solidFill>
                  <a:schemeClr val="tx1"/>
                </a:solidFill>
                <a:effectLst>
                  <a:outerShdw blurRad="38100" dist="38100" dir="2700000" algn="tl">
                    <a:srgbClr val="000000">
                      <a:alpha val="43137"/>
                    </a:srgbClr>
                  </a:outerShdw>
                </a:effectLst>
              </a:rPr>
              <a:t> 3</a:t>
            </a:r>
          </a:p>
        </p:txBody>
      </p:sp>
      <p:sp>
        <p:nvSpPr>
          <p:cNvPr id="3" name="Content Placeholder 2"/>
          <p:cNvSpPr>
            <a:spLocks noGrp="1"/>
          </p:cNvSpPr>
          <p:nvPr>
            <p:ph idx="1"/>
          </p:nvPr>
        </p:nvSpPr>
        <p:spPr>
          <a:xfrm>
            <a:off x="727075" y="1260475"/>
            <a:ext cx="7866063" cy="4525963"/>
          </a:xfrm>
        </p:spPr>
        <p:txBody>
          <a:bodyPr/>
          <a:lstStyle/>
          <a:p>
            <a:pPr marL="0" indent="0" algn="ctr">
              <a:buFontTx/>
              <a:buNone/>
              <a:defRPr/>
            </a:pPr>
            <a:r>
              <a:rPr lang="en-US" sz="2800" b="1" dirty="0" err="1">
                <a:solidFill>
                  <a:schemeClr val="tx1"/>
                </a:solidFill>
              </a:rPr>
              <a:t>Ứng</a:t>
            </a:r>
            <a:r>
              <a:rPr lang="en-US" sz="2800" b="1" dirty="0">
                <a:solidFill>
                  <a:schemeClr val="tx1"/>
                </a:solidFill>
              </a:rPr>
              <a:t> </a:t>
            </a:r>
            <a:r>
              <a:rPr lang="en-US" sz="2800" b="1" dirty="0" err="1">
                <a:solidFill>
                  <a:schemeClr val="tx1"/>
                </a:solidFill>
              </a:rPr>
              <a:t>dụng trên điện thoại di động</a:t>
            </a:r>
            <a:endParaRPr lang="en-US" sz="2800" b="1" dirty="0">
              <a:solidFill>
                <a:schemeClr val="tx1"/>
              </a:solidFill>
            </a:endParaRPr>
          </a:p>
          <a:p>
            <a:pPr marL="0" indent="0" algn="ctr">
              <a:buFontTx/>
              <a:buNone/>
              <a:defRPr/>
            </a:pPr>
            <a:endParaRPr lang="en-US" sz="2800" dirty="0">
              <a:solidFill>
                <a:schemeClr val="tx1"/>
              </a:solidFill>
            </a:endParaRPr>
          </a:p>
          <a:p>
            <a:pPr marL="1257300" lvl="3" indent="0" eaLnBrk="1" hangingPunct="1">
              <a:spcBef>
                <a:spcPct val="0"/>
              </a:spcBef>
              <a:buFontTx/>
              <a:buNone/>
              <a:defRPr/>
            </a:pPr>
            <a:r>
              <a:rPr lang="en-US" sz="2800" dirty="0">
                <a:solidFill>
                  <a:schemeClr val="tx1"/>
                </a:solidFill>
              </a:rPr>
              <a:t>	NIDA </a:t>
            </a:r>
            <a:r>
              <a:rPr lang="en-US" sz="2800" dirty="0" err="1">
                <a:solidFill>
                  <a:schemeClr val="tx1"/>
                </a:solidFill>
              </a:rPr>
              <a:t>tài</a:t>
            </a:r>
            <a:r>
              <a:rPr lang="en-US" sz="2800" dirty="0">
                <a:solidFill>
                  <a:schemeClr val="tx1"/>
                </a:solidFill>
              </a:rPr>
              <a:t> </a:t>
            </a:r>
            <a:r>
              <a:rPr lang="en-US" sz="2800" dirty="0" err="1">
                <a:solidFill>
                  <a:schemeClr val="tx1"/>
                </a:solidFill>
              </a:rPr>
              <a:t>trợ</a:t>
            </a:r>
            <a:r>
              <a:rPr lang="en-US" sz="2800" dirty="0">
                <a:solidFill>
                  <a:schemeClr val="tx1"/>
                </a:solidFill>
              </a:rPr>
              <a:t>, 2013-2014 </a:t>
            </a:r>
          </a:p>
          <a:p>
            <a:pPr marL="457200" indent="-457200" eaLnBrk="1" hangingPunct="1">
              <a:spcBef>
                <a:spcPct val="0"/>
              </a:spcBef>
              <a:buFont typeface="Wingdings" panose="05000000000000000000" pitchFamily="2" charset="2"/>
              <a:buChar char="Ø"/>
              <a:defRPr/>
            </a:pPr>
            <a:endParaRPr lang="en-US" sz="2400" dirty="0">
              <a:solidFill>
                <a:schemeClr val="tx1"/>
              </a:solidFill>
            </a:endParaRPr>
          </a:p>
          <a:p>
            <a:pPr marL="457200" lvl="4" indent="0" eaLnBrk="1" hangingPunct="1">
              <a:spcBef>
                <a:spcPct val="0"/>
              </a:spcBef>
              <a:buFontTx/>
              <a:buNone/>
              <a:defRPr/>
            </a:pPr>
            <a:endParaRPr lang="en-US" sz="2400" dirty="0">
              <a:solidFill>
                <a:schemeClr val="tx1"/>
              </a:solidFill>
            </a:endParaRPr>
          </a:p>
          <a:p>
            <a:pPr>
              <a:defRPr/>
            </a:pPr>
            <a:endParaRPr lang="en-US" dirty="0">
              <a:solidFill>
                <a:schemeClr val="tx1"/>
              </a:solidFill>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9011" y="1030514"/>
            <a:ext cx="5135789" cy="4523105"/>
          </a:xfrm>
          <a:prstGeom prst="rect">
            <a:avLst/>
          </a:prstGeom>
          <a:noFill/>
        </p:spPr>
        <p:txBody>
          <a:bodyPr wrap="square">
            <a:spAutoFit/>
          </a:bodyPr>
          <a:lstStyle/>
          <a:p>
            <a:pPr algn="ctr" eaLnBrk="1" hangingPunct="1">
              <a:defRPr/>
            </a:pPr>
            <a:endParaRPr lang="en-US"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231775" eaLnBrk="1" hangingPunct="1">
              <a:defRPr/>
            </a:pPr>
            <a:r>
              <a:rPr lang="en-US" sz="2400" dirty="0" err="1">
                <a:latin typeface="Arial" panose="020B0604020202020204" pitchFamily="34" charset="0"/>
                <a:cs typeface="Arial" panose="020B0604020202020204" pitchFamily="34" charset="0"/>
              </a:rPr>
              <a:t>Nghiên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cứu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quy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mô</a:t>
            </a:r>
            <a:r>
              <a:rPr lang="en-US" sz="2400" dirty="0">
                <a:latin typeface="Arial" panose="020B0604020202020204" pitchFamily="34" charset="0"/>
                <a:cs typeface="Arial" panose="020B0604020202020204" pitchFamily="34" charset="0"/>
              </a:rPr>
              <a:t> pilot </a:t>
            </a:r>
            <a:r>
              <a:rPr lang="en-US" sz="2400" dirty="0" err="1">
                <a:latin typeface="Arial" panose="020B0604020202020204" pitchFamily="34" charset="0"/>
                <a:cs typeface="Arial" panose="020B0604020202020204" pitchFamily="34" charset="0"/>
              </a:rPr>
              <a:t>để thiết lập tính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khả</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việc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chuyển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đổi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từ</a:t>
            </a:r>
            <a:r>
              <a:rPr lang="en-US" sz="2400" dirty="0">
                <a:latin typeface="Arial" panose="020B0604020202020204" pitchFamily="34" charset="0"/>
                <a:cs typeface="Arial" panose="020B0604020202020204" pitchFamily="34" charset="0"/>
              </a:rPr>
              <a:t> can </a:t>
            </a:r>
            <a:r>
              <a:rPr lang="en-US" sz="2400" dirty="0" err="1">
                <a:latin typeface="Arial" panose="020B0604020202020204" pitchFamily="34" charset="0"/>
                <a:cs typeface="Arial" panose="020B0604020202020204" pitchFamily="34" charset="0"/>
              </a:rPr>
              <a:t>thiệp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có</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chứng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cứ</a:t>
            </a:r>
            <a:r>
              <a:rPr lang="en-US" sz="2400"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Getting Off (Từ</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bỏ)</a:t>
            </a:r>
            <a:r>
              <a:rPr lang="en-US" sz="2400" i="1"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một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thủ</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công</a:t>
            </a:r>
            <a:r>
              <a:rPr lang="en-US" sz="2400" dirty="0">
                <a:latin typeface="Arial" panose="020B0604020202020204" pitchFamily="34" charset="0"/>
                <a:cs typeface="Arial" panose="020B0604020202020204" pitchFamily="34" charset="0"/>
              </a:rPr>
              <a:t> sang “</a:t>
            </a:r>
            <a:r>
              <a:rPr lang="en-US" sz="2400" dirty="0" err="1">
                <a:latin typeface="Arial" panose="020B0604020202020204" pitchFamily="34" charset="0"/>
                <a:cs typeface="Arial" panose="020B0604020202020204" pitchFamily="34" charset="0"/>
              </a:rPr>
              <a:t>ứng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trị</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liệu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nền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tảng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để</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giảm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lượng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ATS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hành</a:t>
            </a:r>
            <a:r>
              <a:rPr lang="en-US" sz="2400" dirty="0">
                <a:latin typeface="Arial" panose="020B0604020202020204" pitchFamily="34" charset="0"/>
                <a:cs typeface="Arial" panose="020B0604020202020204" pitchFamily="34" charset="0"/>
              </a:rPr>
              <a:t> vi </a:t>
            </a:r>
            <a:r>
              <a:rPr lang="en-US" sz="2400" dirty="0" err="1">
                <a:latin typeface="Arial" panose="020B0604020202020204" pitchFamily="34" charset="0"/>
                <a:cs typeface="Arial" panose="020B0604020202020204" pitchFamily="34" charset="0"/>
              </a:rPr>
              <a:t>tình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có</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nguy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nhiễm</a:t>
            </a:r>
            <a:r>
              <a:rPr lang="en-US" sz="2400" dirty="0">
                <a:latin typeface="Arial" panose="020B0604020202020204" pitchFamily="34" charset="0"/>
                <a:cs typeface="Arial" panose="020B0604020202020204" pitchFamily="34" charset="0"/>
              </a:rPr>
              <a:t> HIV ở </a:t>
            </a:r>
            <a:r>
              <a:rPr lang="en-US" sz="2400" dirty="0" err="1">
                <a:latin typeface="Arial" panose="020B0604020202020204" pitchFamily="34" charset="0"/>
                <a:cs typeface="Arial" panose="020B0604020202020204" pitchFamily="34" charset="0"/>
              </a:rPr>
              <a:t>những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người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nhiễm</a:t>
            </a:r>
            <a:r>
              <a:rPr lang="en-US" sz="2400" dirty="0">
                <a:latin typeface="Arial" panose="020B0604020202020204" pitchFamily="34" charset="0"/>
                <a:cs typeface="Arial" panose="020B0604020202020204" pitchFamily="34" charset="0"/>
              </a:rPr>
              <a:t> HIV, </a:t>
            </a:r>
            <a:r>
              <a:rPr lang="en-US" sz="2400" dirty="0" err="1">
                <a:latin typeface="Arial" panose="020B0604020202020204" pitchFamily="34" charset="0"/>
                <a:cs typeface="Arial" panose="020B0604020202020204" pitchFamily="34" charset="0"/>
              </a:rPr>
              <a:t>tăng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tuân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thủ</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dùng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thuốc</a:t>
            </a:r>
            <a:r>
              <a:rPr lang="en-US" sz="2400" dirty="0">
                <a:latin typeface="Arial" panose="020B0604020202020204" pitchFamily="34" charset="0"/>
                <a:cs typeface="Arial" panose="020B0604020202020204" pitchFamily="34" charset="0"/>
              </a:rPr>
              <a:t> HIV</a:t>
            </a:r>
          </a:p>
          <a:p>
            <a:pPr marL="231775" eaLnBrk="1" hangingPunct="1">
              <a:defRPr/>
            </a:pPr>
            <a:endParaRPr lang="en-US" sz="2400" dirty="0">
              <a:latin typeface="Arial" panose="020B0604020202020204" pitchFamily="34" charset="0"/>
              <a:cs typeface="Arial" panose="020B0604020202020204" pitchFamily="34" charset="0"/>
            </a:endParaRPr>
          </a:p>
          <a:p>
            <a:pPr algn="ctr" eaLnBrk="1" hangingPunct="1">
              <a:defRPr/>
            </a:pPr>
            <a:endParaRPr lang="en-US" sz="2400" dirty="0">
              <a:latin typeface="Arial" panose="020B0604020202020204" pitchFamily="34" charset="0"/>
              <a:cs typeface="Arial" panose="020B0604020202020204" pitchFamily="34" charset="0"/>
            </a:endParaRPr>
          </a:p>
        </p:txBody>
      </p:sp>
      <p:pic>
        <p:nvPicPr>
          <p:cNvPr id="737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0139" y="1306739"/>
            <a:ext cx="3311525"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975" y="0"/>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Mục</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tiêu</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nghiên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cứu</a:t>
            </a:r>
            <a:endParaRPr lang="en-US" sz="3200" b="1" dirty="0">
              <a:solidFill>
                <a:schemeClr val="tx1"/>
              </a:solidFill>
              <a:effectLst>
                <a:outerShdw blurRad="38100" dist="38100" dir="2700000" algn="tl">
                  <a:srgbClr val="000000">
                    <a:alpha val="43137"/>
                  </a:srgbClr>
                </a:outerShdw>
              </a:effectLst>
            </a:endParaRPr>
          </a:p>
        </p:txBody>
      </p:sp>
      <p:sp>
        <p:nvSpPr>
          <p:cNvPr id="4" name="TextBox 3"/>
          <p:cNvSpPr txBox="1"/>
          <p:nvPr/>
        </p:nvSpPr>
        <p:spPr>
          <a:xfrm>
            <a:off x="506413" y="892175"/>
            <a:ext cx="8296275" cy="4892675"/>
          </a:xfrm>
          <a:prstGeom prst="rect">
            <a:avLst/>
          </a:prstGeom>
          <a:noFill/>
        </p:spPr>
        <p:txBody>
          <a:bodyPr>
            <a:spAutoFit/>
          </a:bodyPr>
          <a:lstStyle/>
          <a:p>
            <a:pPr marL="342900" indent="-342900" eaLnBrk="1" hangingPunct="1">
              <a:buFont typeface="Wingdings" panose="05000000000000000000" pitchFamily="2" charset="2"/>
              <a:buChar char="Ø"/>
              <a:defRPr/>
            </a:pPr>
            <a:r>
              <a:rPr lang="en-US" sz="2400" dirty="0">
                <a:latin typeface="Arial" panose="020B0604020202020204" pitchFamily="34" charset="0"/>
                <a:cs typeface="Arial" panose="020B0604020202020204" pitchFamily="34" charset="0"/>
              </a:rPr>
              <a:t>Tiến hành các bước định hình trong việc phát triển ứng dụng vi tính hóa phù hợp về văn hóa và tương tác với người dùng, dựa trên can thiệp điều trị ATS “</a:t>
            </a:r>
            <a:r>
              <a:rPr lang="en-US" sz="2400" i="1" dirty="0">
                <a:latin typeface="Arial" panose="020B0604020202020204" pitchFamily="34" charset="0"/>
                <a:cs typeface="Arial" panose="020B0604020202020204" pitchFamily="34" charset="0"/>
              </a:rPr>
              <a:t>Từ bỏ</a:t>
            </a:r>
            <a:r>
              <a:rPr lang="en-US" sz="2400" dirty="0">
                <a:latin typeface="Arial" panose="020B0604020202020204" pitchFamily="34" charset="0"/>
                <a:cs typeface="Arial" panose="020B0604020202020204" pitchFamily="34" charset="0"/>
              </a:rPr>
              <a:t>” cho đối tượng đồng tính/ lưỡng tính nam;</a:t>
            </a:r>
          </a:p>
          <a:p>
            <a:pPr marL="342900" indent="-342900" eaLnBrk="1" hangingPunct="1">
              <a:buFont typeface="Wingdings" panose="05000000000000000000" pitchFamily="2" charset="2"/>
              <a:buChar char="Ø"/>
              <a:defRPr/>
            </a:pPr>
            <a:endParaRPr lang="en-US" sz="2400" dirty="0">
              <a:latin typeface="Arial" panose="020B0604020202020204" pitchFamily="34" charset="0"/>
              <a:cs typeface="Arial" panose="020B0604020202020204" pitchFamily="34" charset="0"/>
            </a:endParaRPr>
          </a:p>
          <a:p>
            <a:pPr marL="342900" indent="-342900" eaLnBrk="1" hangingPunct="1">
              <a:buFont typeface="Wingdings" panose="05000000000000000000" pitchFamily="2" charset="2"/>
              <a:buChar char="Ø"/>
              <a:defRPr/>
            </a:pPr>
            <a:r>
              <a:rPr lang="en-US" sz="2400" dirty="0">
                <a:latin typeface="Arial" panose="020B0604020202020204" pitchFamily="34" charset="0"/>
                <a:cs typeface="Arial" panose="020B0604020202020204" pitchFamily="34" charset="0"/>
              </a:rPr>
              <a:t>Thiết kế và phát triển 8 phần của </a:t>
            </a:r>
            <a:r>
              <a:rPr lang="en-US" sz="2400" dirty="0">
                <a:sym typeface="+mn-ea"/>
              </a:rPr>
              <a:t>can thiệp điều trị ATS “</a:t>
            </a:r>
            <a:r>
              <a:rPr lang="en-US" sz="2400" i="1" dirty="0">
                <a:sym typeface="+mn-ea"/>
              </a:rPr>
              <a:t>Từ bỏ</a:t>
            </a:r>
            <a:r>
              <a:rPr lang="en-US" sz="2400" dirty="0">
                <a:sym typeface="+mn-ea"/>
              </a:rPr>
              <a:t>” thành ứng dụng cho di động, hướng đến việc làm giảm sử dụng ATS và hành vi nguy cơ lây HIV qua tình dục cũng như là tăng tuân thủ thuốc điều trị HIV; và</a:t>
            </a:r>
            <a:endParaRPr lang="en-US" sz="2400" dirty="0">
              <a:latin typeface="Arial" panose="020B0604020202020204" pitchFamily="34" charset="0"/>
              <a:cs typeface="Arial" panose="020B0604020202020204" pitchFamily="34" charset="0"/>
            </a:endParaRPr>
          </a:p>
          <a:p>
            <a:pPr marL="342900" indent="-342900" eaLnBrk="1" hangingPunct="1">
              <a:buFont typeface="Wingdings" panose="05000000000000000000" pitchFamily="2" charset="2"/>
              <a:buChar char="Ø"/>
              <a:defRPr/>
            </a:pPr>
            <a:endParaRPr lang="en-US" sz="2400" dirty="0">
              <a:latin typeface="Arial" panose="020B0604020202020204" pitchFamily="34" charset="0"/>
              <a:cs typeface="Arial" panose="020B0604020202020204" pitchFamily="34" charset="0"/>
            </a:endParaRPr>
          </a:p>
          <a:p>
            <a:pPr marL="342900" indent="-342900" eaLnBrk="1" hangingPunct="1">
              <a:buFont typeface="Wingdings" panose="05000000000000000000" pitchFamily="2" charset="2"/>
              <a:buChar char="Ø"/>
              <a:defRPr/>
            </a:pPr>
            <a:r>
              <a:rPr lang="en-US" sz="2400" dirty="0">
                <a:latin typeface="Arial" panose="020B0604020202020204" pitchFamily="34" charset="0"/>
                <a:cs typeface="Arial" panose="020B0604020202020204" pitchFamily="34" charset="0"/>
              </a:rPr>
              <a:t>Thực hiện thử nghiệm tính khả thi quy mô pilot và hoàn thiện ứng dụng 8 phần trên.</a:t>
            </a:r>
          </a:p>
          <a:p>
            <a:pPr eaLnBrk="1" hangingPunct="1">
              <a:defRPr/>
            </a:pPr>
            <a:r>
              <a:rPr lang="en-US" sz="2400" dirty="0">
                <a:latin typeface="Arial" panose="020B0604020202020204" pitchFamily="34" charset="0"/>
                <a:cs typeface="Arial" panose="020B0604020202020204" pitchFamily="34" charset="0"/>
              </a:rPr>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06375"/>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Tại</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sao</a:t>
            </a:r>
            <a:r>
              <a:rPr lang="en-US" sz="3200" b="1" dirty="0">
                <a:solidFill>
                  <a:schemeClr val="tx1"/>
                </a:solidFill>
                <a:effectLst>
                  <a:outerShdw blurRad="38100" dist="38100" dir="2700000" algn="tl">
                    <a:srgbClr val="000000">
                      <a:alpha val="43137"/>
                    </a:srgbClr>
                  </a:outerShdw>
                </a:effectLst>
              </a:rPr>
              <a:t> can </a:t>
            </a:r>
            <a:r>
              <a:rPr lang="en-US" sz="3200" b="1" dirty="0" err="1">
                <a:solidFill>
                  <a:schemeClr val="tx1"/>
                </a:solidFill>
                <a:effectLst>
                  <a:outerShdw blurRad="38100" dist="38100" dir="2700000" algn="tl">
                    <a:srgbClr val="000000">
                      <a:alpha val="43137"/>
                    </a:srgbClr>
                  </a:outerShdw>
                </a:effectLst>
              </a:rPr>
              <a:t>thiệp</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dựa</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trên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công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nghệ</a:t>
            </a:r>
            <a:r>
              <a:rPr lang="en-US" sz="3200" b="1" dirty="0">
                <a:solidFill>
                  <a:schemeClr val="tx1"/>
                </a:solidFill>
                <a:effectLst>
                  <a:outerShdw blurRad="38100" dist="38100" dir="2700000" algn="tl">
                    <a:srgbClr val="000000">
                      <a:alpha val="43137"/>
                    </a:srgbClr>
                  </a:outerShdw>
                </a:effectLst>
              </a:rPr>
              <a:t> </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là</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giải</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pháp</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lý</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tưởng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khi</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làm</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việc</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với</a:t>
            </a:r>
            <a:r>
              <a:rPr lang="en-US" sz="3200" b="1" dirty="0">
                <a:solidFill>
                  <a:schemeClr val="tx1"/>
                </a:solidFill>
                <a:effectLst>
                  <a:outerShdw blurRad="38100" dist="38100" dir="2700000" algn="tl">
                    <a:srgbClr val="000000">
                      <a:alpha val="43137"/>
                    </a:srgbClr>
                  </a:outerShdw>
                </a:effectLst>
              </a:rPr>
              <a:t> MSM </a:t>
            </a:r>
            <a:r>
              <a:rPr lang="en-US" sz="3200" b="1" dirty="0" err="1">
                <a:solidFill>
                  <a:schemeClr val="tx1"/>
                </a:solidFill>
                <a:effectLst>
                  <a:outerShdw blurRad="38100" dist="38100" dir="2700000" algn="tl">
                    <a:srgbClr val="000000">
                      <a:alpha val="43137"/>
                    </a:srgbClr>
                  </a:outerShdw>
                </a:effectLst>
              </a:rPr>
              <a:t>sử</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dụng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chất</a:t>
            </a:r>
            <a:endParaRPr lang="en-US" sz="3200" b="1" dirty="0">
              <a:solidFill>
                <a:schemeClr val="tx1"/>
              </a:solidFill>
              <a:effectLst>
                <a:outerShdw blurRad="38100" dist="38100" dir="2700000" algn="tl">
                  <a:srgbClr val="000000">
                    <a:alpha val="43137"/>
                  </a:srgbClr>
                </a:outerShdw>
              </a:effectLst>
            </a:endParaRPr>
          </a:p>
        </p:txBody>
      </p:sp>
      <p:sp>
        <p:nvSpPr>
          <p:cNvPr id="17411" name="Content Placeholder 2"/>
          <p:cNvSpPr>
            <a:spLocks noGrp="1"/>
          </p:cNvSpPr>
          <p:nvPr>
            <p:ph idx="1"/>
          </p:nvPr>
        </p:nvSpPr>
        <p:spPr>
          <a:xfrm>
            <a:off x="119063" y="1566863"/>
            <a:ext cx="8880475" cy="4189412"/>
          </a:xfrm>
        </p:spPr>
        <p:txBody>
          <a:bodyPr/>
          <a:lstStyle/>
          <a:p>
            <a:pPr marL="800100" lvl="4" indent="-342900" eaLnBrk="1" hangingPunct="1">
              <a:spcBef>
                <a:spcPct val="0"/>
              </a:spcBef>
              <a:buFont typeface="Arial" panose="020B0604020202020204" pitchFamily="34" charset="0"/>
              <a:buChar char="•"/>
            </a:pPr>
            <a:endParaRPr lang="en-US" altLang="en-US" sz="2200">
              <a:solidFill>
                <a:schemeClr val="tx1"/>
              </a:solidFill>
            </a:endParaRPr>
          </a:p>
          <a:p>
            <a:pPr marL="800100" lvl="4" indent="-342900" eaLnBrk="1" hangingPunct="1">
              <a:spcBef>
                <a:spcPct val="0"/>
              </a:spcBef>
              <a:buFont typeface="Wingdings" panose="05000000000000000000" pitchFamily="2" charset="2"/>
              <a:buChar char="Ø"/>
            </a:pPr>
            <a:r>
              <a:rPr lang="en-US" altLang="en-US" sz="2200">
                <a:solidFill>
                  <a:schemeClr val="tx1"/>
                </a:solidFill>
              </a:rPr>
              <a:t>MSM thường sớm cập nhật Internet và công nghệ</a:t>
            </a:r>
          </a:p>
          <a:p>
            <a:pPr marL="800100" lvl="4" indent="-342900" eaLnBrk="1" hangingPunct="1">
              <a:spcBef>
                <a:spcPct val="0"/>
              </a:spcBef>
              <a:buFont typeface="Wingdings" panose="05000000000000000000" pitchFamily="2" charset="2"/>
              <a:buChar char="Ø"/>
            </a:pPr>
            <a:r>
              <a:rPr lang="en-US" altLang="en-US" sz="2200">
                <a:solidFill>
                  <a:schemeClr val="tx1"/>
                </a:solidFill>
              </a:rPr>
              <a:t>MSM thường sử dụng công nghệ thông tin và không gian số (Ví dụ như: ứng dụng điện thoại, trang web) để kết nối với các MSM khác cho hoạt động tình dục và/hoặc gặp gỡ để sử dụng chất</a:t>
            </a:r>
          </a:p>
          <a:p>
            <a:pPr marL="800100" lvl="4" indent="-342900" eaLnBrk="1" hangingPunct="1">
              <a:spcBef>
                <a:spcPct val="0"/>
              </a:spcBef>
              <a:buFont typeface="Wingdings" panose="05000000000000000000" pitchFamily="2" charset="2"/>
              <a:buChar char="Ø"/>
            </a:pPr>
            <a:r>
              <a:rPr lang="en-US" altLang="en-US" sz="2200">
                <a:solidFill>
                  <a:schemeClr val="tx1"/>
                </a:solidFill>
              </a:rPr>
              <a:t>Can thiệp dựa trên công nghệ tận dụng việc MSM thường tích hợp công nghệ vào cuộc sống hằng ngày</a:t>
            </a:r>
          </a:p>
          <a:p>
            <a:pPr marL="800100" lvl="4" indent="-342900" eaLnBrk="1" hangingPunct="1">
              <a:spcBef>
                <a:spcPct val="0"/>
              </a:spcBef>
              <a:buFont typeface="Wingdings" panose="05000000000000000000" pitchFamily="2" charset="2"/>
              <a:buChar char="Ø"/>
            </a:pPr>
            <a:r>
              <a:rPr lang="en-US" altLang="en-US" sz="2200">
                <a:solidFill>
                  <a:schemeClr val="tx1"/>
                </a:solidFill>
              </a:rPr>
              <a:t>Can thiệp dựa trên công nghệ có khả năng can thiệp ngay khi các hoạt động có nguy cơ cao sắp sửa xảy ra trong thực tế.</a:t>
            </a:r>
          </a:p>
          <a:p>
            <a:pPr marL="800100" lvl="4" indent="-342900" eaLnBrk="1" hangingPunct="1">
              <a:spcBef>
                <a:spcPct val="0"/>
              </a:spcBef>
              <a:buFont typeface="Wingdings" panose="05000000000000000000" pitchFamily="2" charset="2"/>
              <a:buChar char="Ø"/>
            </a:pPr>
            <a:r>
              <a:rPr lang="en-US" altLang="en-US" sz="2200">
                <a:solidFill>
                  <a:schemeClr val="tx1"/>
                </a:solidFill>
              </a:rPr>
              <a:t>Can thiệp dựa trên công nghệ có thể hướng đúng đối tượng, thích ứng và cá thể hóa, và được thực hiện một cách tiện lợi và đảm bảo tin cậy.</a:t>
            </a:r>
          </a:p>
          <a:p>
            <a:pPr marL="800100" lvl="4" indent="-342900" eaLnBrk="1" hangingPunct="1">
              <a:spcBef>
                <a:spcPct val="0"/>
              </a:spcBef>
              <a:buFont typeface="Wingdings" panose="05000000000000000000" pitchFamily="2" charset="2"/>
              <a:buChar char="Ø"/>
            </a:pPr>
            <a:endParaRPr lang="en-US" altLang="en-US" sz="1200">
              <a:solidFill>
                <a:schemeClr val="tx1"/>
              </a:solidFill>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975" y="0"/>
            <a:ext cx="8229600" cy="892175"/>
          </a:xfrm>
        </p:spPr>
        <p:txBody>
          <a:bodyPr/>
          <a:lstStyle/>
          <a:p>
            <a:pPr>
              <a:defRPr/>
            </a:pPr>
            <a:r>
              <a:rPr lang="en-US" sz="3200" b="1" dirty="0" err="1">
                <a:solidFill>
                  <a:schemeClr val="tx1"/>
                </a:solidFill>
                <a:effectLst>
                  <a:outerShdw blurRad="38100" dist="38100" dir="2700000" algn="tl">
                    <a:srgbClr val="000000">
                      <a:alpha val="43137"/>
                    </a:srgbClr>
                  </a:outerShdw>
                </a:effectLst>
              </a:rPr>
              <a:t>Thiết</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kế</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nghiên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cứu</a:t>
            </a:r>
            <a:endParaRPr lang="en-US" sz="3200" b="1" dirty="0">
              <a:solidFill>
                <a:schemeClr val="tx1"/>
              </a:solidFill>
              <a:effectLst>
                <a:outerShdw blurRad="38100" dist="38100" dir="2700000" algn="tl">
                  <a:srgbClr val="000000">
                    <a:alpha val="43137"/>
                  </a:srgbClr>
                </a:outerShdw>
              </a:effectLst>
            </a:endParaRPr>
          </a:p>
        </p:txBody>
      </p:sp>
      <p:sp>
        <p:nvSpPr>
          <p:cNvPr id="10" name="Rectangle 3"/>
          <p:cNvSpPr txBox="1">
            <a:spLocks noChangeArrowheads="1"/>
          </p:cNvSpPr>
          <p:nvPr/>
        </p:nvSpPr>
        <p:spPr bwMode="auto">
          <a:xfrm>
            <a:off x="1439863" y="920750"/>
            <a:ext cx="7373937" cy="491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baseline="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baseline="0">
                <a:solidFill>
                  <a:schemeClr val="bg1"/>
                </a:solidFill>
                <a:latin typeface="+mn-lt"/>
              </a:defRPr>
            </a:lvl2pPr>
            <a:lvl3pPr marL="1143000" indent="-228600" algn="l" rtl="0" eaLnBrk="0" fontAlgn="base" hangingPunct="0">
              <a:spcBef>
                <a:spcPct val="20000"/>
              </a:spcBef>
              <a:spcAft>
                <a:spcPct val="0"/>
              </a:spcAft>
              <a:buChar char="•"/>
              <a:defRPr sz="2400" baseline="0">
                <a:solidFill>
                  <a:schemeClr val="bg1"/>
                </a:solidFill>
                <a:latin typeface="+mn-lt"/>
              </a:defRPr>
            </a:lvl3pPr>
            <a:lvl4pPr marL="1600200" indent="-228600" algn="l" rtl="0" eaLnBrk="0" fontAlgn="base" hangingPunct="0">
              <a:spcBef>
                <a:spcPct val="20000"/>
              </a:spcBef>
              <a:spcAft>
                <a:spcPct val="0"/>
              </a:spcAft>
              <a:buChar char="–"/>
              <a:defRPr sz="2000" baseline="0">
                <a:solidFill>
                  <a:schemeClr val="bg1"/>
                </a:solidFill>
                <a:latin typeface="+mn-lt"/>
              </a:defRPr>
            </a:lvl4pPr>
            <a:lvl5pPr marL="2057400" indent="-228600" algn="l" rtl="0" eaLnBrk="0" fontAlgn="base" hangingPunct="0">
              <a:spcBef>
                <a:spcPct val="20000"/>
              </a:spcBef>
              <a:spcAft>
                <a:spcPct val="0"/>
              </a:spcAft>
              <a:buChar char="»"/>
              <a:defRPr sz="2000" baseline="0">
                <a:solidFill>
                  <a:schemeClr val="bg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290830" indent="-290830">
              <a:lnSpc>
                <a:spcPct val="90000"/>
              </a:lnSpc>
              <a:buFont typeface="Wingdings" panose="05000000000000000000" pitchFamily="2" charset="2"/>
              <a:buChar char="Ø"/>
              <a:defRPr/>
            </a:pPr>
            <a:r>
              <a:rPr lang="en-US" altLang="en-US" sz="2400" kern="0" dirty="0" err="1">
                <a:solidFill>
                  <a:schemeClr val="tx1"/>
                </a:solidFill>
              </a:rPr>
              <a:t>Tập</a:t>
            </a:r>
            <a:r>
              <a:rPr lang="en-US" altLang="en-US" sz="2400" kern="0" dirty="0">
                <a:solidFill>
                  <a:schemeClr val="tx1"/>
                </a:solidFill>
              </a:rPr>
              <a:t> </a:t>
            </a:r>
            <a:r>
              <a:rPr lang="en-US" altLang="en-US" sz="2400" kern="0" dirty="0" err="1">
                <a:solidFill>
                  <a:schemeClr val="tx1"/>
                </a:solidFill>
              </a:rPr>
              <a:t>trung</a:t>
            </a:r>
            <a:r>
              <a:rPr lang="en-US" altLang="en-US" sz="2400" kern="0" dirty="0">
                <a:solidFill>
                  <a:schemeClr val="tx1"/>
                </a:solidFill>
              </a:rPr>
              <a:t> 3 </a:t>
            </a:r>
            <a:r>
              <a:rPr lang="en-US" altLang="en-US" sz="2400" kern="0" dirty="0" err="1">
                <a:solidFill>
                  <a:schemeClr val="tx1"/>
                </a:solidFill>
              </a:rPr>
              <a:t>nhóm</a:t>
            </a:r>
            <a:r>
              <a:rPr lang="en-US" altLang="en-US" sz="2400" kern="0" dirty="0">
                <a:solidFill>
                  <a:schemeClr val="tx1"/>
                </a:solidFill>
              </a:rPr>
              <a:t> (N=23)</a:t>
            </a:r>
          </a:p>
          <a:p>
            <a:pPr marL="742950" lvl="2" indent="-285750">
              <a:lnSpc>
                <a:spcPct val="90000"/>
              </a:lnSpc>
              <a:buFont typeface="Wingdings" panose="05000000000000000000" pitchFamily="2" charset="2"/>
              <a:buChar char="§"/>
              <a:defRPr/>
            </a:pPr>
            <a:r>
              <a:rPr lang="en-US" altLang="en-US" sz="2000" kern="0" dirty="0" err="1">
                <a:solidFill>
                  <a:schemeClr val="tx1"/>
                </a:solidFill>
                <a:cs typeface="Arial" panose="020B0604020202020204" pitchFamily="34" charset="0"/>
              </a:rPr>
              <a:t>Nhóm</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người</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có kiến thức về</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điều</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trị</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đã</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tham</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gia</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chương</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trình</a:t>
            </a:r>
            <a:r>
              <a:rPr lang="en-US" altLang="en-US" sz="2000" kern="0" dirty="0">
                <a:solidFill>
                  <a:schemeClr val="tx1"/>
                </a:solidFill>
                <a:cs typeface="Arial" panose="020B0604020202020204" pitchFamily="34" charset="0"/>
              </a:rPr>
              <a:t> </a:t>
            </a:r>
            <a:r>
              <a:rPr lang="en-US" altLang="en-US" sz="2000" i="1" kern="0" dirty="0" err="1">
                <a:solidFill>
                  <a:schemeClr val="tx1"/>
                </a:solidFill>
                <a:cs typeface="Arial" panose="020B0604020202020204" pitchFamily="34" charset="0"/>
              </a:rPr>
              <a:t>Từ</a:t>
            </a:r>
            <a:r>
              <a:rPr lang="en-US" altLang="en-US" sz="2000" i="1" kern="0" dirty="0">
                <a:solidFill>
                  <a:schemeClr val="tx1"/>
                </a:solidFill>
                <a:cs typeface="Arial" panose="020B0604020202020204" pitchFamily="34" charset="0"/>
              </a:rPr>
              <a:t> </a:t>
            </a:r>
            <a:r>
              <a:rPr lang="en-US" altLang="en-US" sz="2000" i="1" kern="0" dirty="0" err="1">
                <a:solidFill>
                  <a:schemeClr val="tx1"/>
                </a:solidFill>
                <a:cs typeface="Arial" panose="020B0604020202020204" pitchFamily="34" charset="0"/>
              </a:rPr>
              <a:t>bỏ</a:t>
            </a:r>
            <a:r>
              <a:rPr lang="en-US" altLang="en-US" sz="2000" i="1"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và</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hoàn</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thành</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ít</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nhất</a:t>
            </a:r>
            <a:r>
              <a:rPr lang="en-US" altLang="en-US" sz="2000" kern="0" dirty="0">
                <a:solidFill>
                  <a:schemeClr val="tx1"/>
                </a:solidFill>
                <a:cs typeface="Arial" panose="020B0604020202020204" pitchFamily="34" charset="0"/>
              </a:rPr>
              <a:t> 18/24 </a:t>
            </a:r>
            <a:r>
              <a:rPr lang="en-US" altLang="en-US" sz="2000" kern="0" dirty="0" err="1">
                <a:solidFill>
                  <a:schemeClr val="tx1"/>
                </a:solidFill>
                <a:cs typeface="Arial" panose="020B0604020202020204" pitchFamily="34" charset="0"/>
              </a:rPr>
              <a:t>nội</a:t>
            </a:r>
            <a:r>
              <a:rPr lang="en-US" altLang="en-US" sz="2000" kern="0" dirty="0">
                <a:solidFill>
                  <a:schemeClr val="tx1"/>
                </a:solidFill>
                <a:cs typeface="Arial" panose="020B0604020202020204" pitchFamily="34" charset="0"/>
              </a:rPr>
              <a:t> dung</a:t>
            </a:r>
          </a:p>
          <a:p>
            <a:pPr marL="742950" lvl="2" indent="-285750">
              <a:lnSpc>
                <a:spcPct val="90000"/>
              </a:lnSpc>
              <a:buFont typeface="Wingdings" panose="05000000000000000000" pitchFamily="2" charset="2"/>
              <a:buChar char="§"/>
              <a:defRPr/>
            </a:pPr>
            <a:r>
              <a:rPr lang="en-US" altLang="en-US" sz="2000" kern="0" dirty="0">
                <a:solidFill>
                  <a:schemeClr val="tx1"/>
                </a:solidFill>
                <a:cs typeface="Arial" panose="020B0604020202020204" pitchFamily="34" charset="0"/>
              </a:rPr>
              <a:t>$25 </a:t>
            </a:r>
            <a:r>
              <a:rPr lang="en-US" altLang="en-US" sz="2000" kern="0" dirty="0" err="1">
                <a:solidFill>
                  <a:schemeClr val="tx1"/>
                </a:solidFill>
                <a:cs typeface="Arial" panose="020B0604020202020204" pitchFamily="34" charset="0"/>
              </a:rPr>
              <a:t>phần</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thưởng</a:t>
            </a:r>
            <a:endParaRPr lang="en-US" altLang="en-US" sz="2000" kern="0" dirty="0">
              <a:solidFill>
                <a:schemeClr val="tx1"/>
              </a:solidFill>
              <a:cs typeface="Arial" panose="020B0604020202020204" pitchFamily="34" charset="0"/>
            </a:endParaRPr>
          </a:p>
          <a:p>
            <a:pPr marL="290830" indent="-290830">
              <a:lnSpc>
                <a:spcPct val="90000"/>
              </a:lnSpc>
              <a:buFontTx/>
              <a:buNone/>
              <a:defRPr/>
            </a:pPr>
            <a:endParaRPr lang="en-US" altLang="en-US" sz="1200" kern="0" dirty="0">
              <a:solidFill>
                <a:schemeClr val="tx1"/>
              </a:solidFill>
            </a:endParaRPr>
          </a:p>
          <a:p>
            <a:pPr marL="290830" indent="-290830">
              <a:lnSpc>
                <a:spcPct val="90000"/>
              </a:lnSpc>
              <a:buFont typeface="Wingdings" panose="05000000000000000000" pitchFamily="2" charset="2"/>
              <a:buChar char="Ø"/>
              <a:defRPr/>
            </a:pPr>
            <a:r>
              <a:rPr lang="en-US" altLang="en-US" sz="2400" kern="0" dirty="0" err="1">
                <a:solidFill>
                  <a:schemeClr val="tx1"/>
                </a:solidFill>
              </a:rPr>
              <a:t>Chuyển</a:t>
            </a:r>
            <a:r>
              <a:rPr lang="en-US" altLang="en-US" sz="2400" kern="0" dirty="0">
                <a:solidFill>
                  <a:schemeClr val="tx1"/>
                </a:solidFill>
              </a:rPr>
              <a:t> </a:t>
            </a:r>
            <a:r>
              <a:rPr lang="en-US" altLang="en-US" sz="2400" kern="0" dirty="0" err="1">
                <a:solidFill>
                  <a:schemeClr val="tx1"/>
                </a:solidFill>
              </a:rPr>
              <a:t>đổi</a:t>
            </a:r>
            <a:r>
              <a:rPr lang="en-US" altLang="en-US" sz="2400" kern="0" dirty="0">
                <a:solidFill>
                  <a:schemeClr val="tx1"/>
                </a:solidFill>
              </a:rPr>
              <a:t> </a:t>
            </a:r>
            <a:r>
              <a:rPr lang="en-US" altLang="en-US" sz="2400" i="1" kern="0" dirty="0" err="1">
                <a:solidFill>
                  <a:schemeClr val="tx1"/>
                </a:solidFill>
              </a:rPr>
              <a:t>Từ</a:t>
            </a:r>
            <a:r>
              <a:rPr lang="en-US" altLang="en-US" sz="2400" i="1" kern="0" dirty="0">
                <a:solidFill>
                  <a:schemeClr val="tx1"/>
                </a:solidFill>
              </a:rPr>
              <a:t> </a:t>
            </a:r>
            <a:r>
              <a:rPr lang="en-US" altLang="en-US" sz="2400" i="1" kern="0" dirty="0" err="1">
                <a:solidFill>
                  <a:schemeClr val="tx1"/>
                </a:solidFill>
              </a:rPr>
              <a:t>bỏ</a:t>
            </a:r>
            <a:r>
              <a:rPr lang="en-US" altLang="en-US" sz="2400" i="1" kern="0" dirty="0">
                <a:solidFill>
                  <a:schemeClr val="tx1"/>
                </a:solidFill>
              </a:rPr>
              <a:t> </a:t>
            </a:r>
            <a:r>
              <a:rPr lang="en-US" altLang="en-US" sz="2400" kern="0" dirty="0">
                <a:solidFill>
                  <a:schemeClr val="tx1"/>
                </a:solidFill>
              </a:rPr>
              <a:t> sang </a:t>
            </a:r>
            <a:r>
              <a:rPr lang="en-US" altLang="en-US" sz="2400" kern="0" dirty="0" err="1">
                <a:solidFill>
                  <a:schemeClr val="tx1"/>
                </a:solidFill>
              </a:rPr>
              <a:t>ứng</a:t>
            </a:r>
            <a:r>
              <a:rPr lang="en-US" altLang="en-US" sz="2400" kern="0" dirty="0">
                <a:solidFill>
                  <a:schemeClr val="tx1"/>
                </a:solidFill>
              </a:rPr>
              <a:t> </a:t>
            </a:r>
            <a:r>
              <a:rPr lang="en-US" altLang="en-US" sz="2400" kern="0" dirty="0" err="1">
                <a:solidFill>
                  <a:schemeClr val="tx1"/>
                </a:solidFill>
              </a:rPr>
              <a:t>dụng</a:t>
            </a:r>
            <a:r>
              <a:rPr lang="en-US" altLang="en-US" sz="2400" kern="0" dirty="0">
                <a:solidFill>
                  <a:schemeClr val="tx1"/>
                </a:solidFill>
              </a:rPr>
              <a:t> </a:t>
            </a:r>
            <a:r>
              <a:rPr lang="en-US" altLang="en-US" sz="2400" kern="0" dirty="0" err="1">
                <a:solidFill>
                  <a:schemeClr val="tx1"/>
                </a:solidFill>
              </a:rPr>
              <a:t>điện</a:t>
            </a:r>
            <a:r>
              <a:rPr lang="en-US" altLang="en-US" sz="2400" kern="0" dirty="0">
                <a:solidFill>
                  <a:schemeClr val="tx1"/>
                </a:solidFill>
              </a:rPr>
              <a:t> </a:t>
            </a:r>
            <a:r>
              <a:rPr lang="en-US" altLang="en-US" sz="2400" kern="0" dirty="0" err="1">
                <a:solidFill>
                  <a:schemeClr val="tx1"/>
                </a:solidFill>
              </a:rPr>
              <a:t>thoại</a:t>
            </a:r>
            <a:endParaRPr lang="en-US" altLang="en-US" sz="2400" kern="0" dirty="0">
              <a:solidFill>
                <a:schemeClr val="tx1"/>
              </a:solidFill>
            </a:endParaRPr>
          </a:p>
          <a:p>
            <a:pPr marL="742950" lvl="2" indent="-285750">
              <a:lnSpc>
                <a:spcPct val="90000"/>
              </a:lnSpc>
              <a:buFont typeface="Wingdings" panose="05000000000000000000" pitchFamily="2" charset="2"/>
              <a:buChar char="§"/>
              <a:defRPr/>
            </a:pPr>
            <a:r>
              <a:rPr lang="en-US" altLang="en-US" sz="2000" kern="0" dirty="0" err="1">
                <a:solidFill>
                  <a:schemeClr val="tx1"/>
                </a:solidFill>
                <a:cs typeface="Arial" panose="020B0604020202020204" pitchFamily="34" charset="0"/>
              </a:rPr>
              <a:t>Vị</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trí</a:t>
            </a:r>
            <a:r>
              <a:rPr lang="en-US" altLang="en-US" sz="2000" kern="0" dirty="0">
                <a:solidFill>
                  <a:schemeClr val="tx1"/>
                </a:solidFill>
                <a:cs typeface="Arial" panose="020B0604020202020204" pitchFamily="34" charset="0"/>
              </a:rPr>
              <a:t> vật lý so </a:t>
            </a:r>
            <a:r>
              <a:rPr lang="en-US" altLang="en-US" sz="2000" kern="0" dirty="0" err="1">
                <a:solidFill>
                  <a:schemeClr val="tx1"/>
                </a:solidFill>
                <a:cs typeface="Arial" panose="020B0604020202020204" pitchFamily="34" charset="0"/>
              </a:rPr>
              <a:t>với</a:t>
            </a:r>
            <a:r>
              <a:rPr lang="en-US" altLang="en-US" sz="2000" kern="0" dirty="0">
                <a:solidFill>
                  <a:schemeClr val="tx1"/>
                </a:solidFill>
                <a:cs typeface="Arial" panose="020B0604020202020204" pitchFamily="34" charset="0"/>
              </a:rPr>
              <a:t> di </a:t>
            </a:r>
            <a:r>
              <a:rPr lang="en-US" altLang="en-US" sz="2000" kern="0" dirty="0" err="1">
                <a:solidFill>
                  <a:schemeClr val="tx1"/>
                </a:solidFill>
                <a:cs typeface="Arial" panose="020B0604020202020204" pitchFamily="34" charset="0"/>
              </a:rPr>
              <a:t>chuyển</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máy</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tính</a:t>
            </a:r>
            <a:endParaRPr lang="en-US" altLang="en-US" sz="2000" kern="0" dirty="0">
              <a:solidFill>
                <a:schemeClr val="tx1"/>
              </a:solidFill>
              <a:cs typeface="Arial" panose="020B0604020202020204" pitchFamily="34" charset="0"/>
            </a:endParaRPr>
          </a:p>
          <a:p>
            <a:pPr marL="742950" lvl="2" indent="-285750">
              <a:lnSpc>
                <a:spcPct val="90000"/>
              </a:lnSpc>
              <a:buFont typeface="Wingdings" panose="05000000000000000000" pitchFamily="2" charset="2"/>
              <a:buChar char="§"/>
              <a:defRPr/>
            </a:pPr>
            <a:r>
              <a:rPr lang="en-US" altLang="en-US" sz="2000" kern="0" dirty="0" err="1">
                <a:solidFill>
                  <a:schemeClr val="tx1"/>
                </a:solidFill>
                <a:cs typeface="Arial" panose="020B0604020202020204" pitchFamily="34" charset="0"/>
              </a:rPr>
              <a:t>Lâm</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sàng</a:t>
            </a:r>
            <a:r>
              <a:rPr lang="en-US" altLang="en-US" sz="2000" kern="0" dirty="0">
                <a:solidFill>
                  <a:schemeClr val="tx1"/>
                </a:solidFill>
                <a:cs typeface="Arial" panose="020B0604020202020204" pitchFamily="34" charset="0"/>
              </a:rPr>
              <a:t> so </a:t>
            </a:r>
            <a:r>
              <a:rPr lang="en-US" altLang="en-US" sz="2000" kern="0" dirty="0" err="1">
                <a:solidFill>
                  <a:schemeClr val="tx1"/>
                </a:solidFill>
                <a:cs typeface="Arial" panose="020B0604020202020204" pitchFamily="34" charset="0"/>
              </a:rPr>
              <a:t>với</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tự</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định</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hướng</a:t>
            </a:r>
            <a:endParaRPr lang="en-US" altLang="en-US" sz="2000" kern="0" dirty="0">
              <a:solidFill>
                <a:schemeClr val="tx1"/>
              </a:solidFill>
              <a:cs typeface="Arial" panose="020B0604020202020204" pitchFamily="34" charset="0"/>
            </a:endParaRPr>
          </a:p>
          <a:p>
            <a:pPr marL="742950" lvl="2" indent="-285750">
              <a:lnSpc>
                <a:spcPct val="90000"/>
              </a:lnSpc>
              <a:buFont typeface="Wingdings" panose="05000000000000000000" pitchFamily="2" charset="2"/>
              <a:buChar char="§"/>
              <a:defRPr/>
            </a:pPr>
            <a:r>
              <a:rPr lang="en-US" altLang="en-US" sz="2000" kern="0" dirty="0" err="1">
                <a:solidFill>
                  <a:schemeClr val="tx1"/>
                </a:solidFill>
                <a:cs typeface="Arial" panose="020B0604020202020204" pitchFamily="34" charset="0"/>
              </a:rPr>
              <a:t>Nhóm</a:t>
            </a:r>
            <a:r>
              <a:rPr lang="en-US" altLang="en-US" sz="2000" kern="0" dirty="0">
                <a:solidFill>
                  <a:schemeClr val="tx1"/>
                </a:solidFill>
                <a:cs typeface="Arial" panose="020B0604020202020204" pitchFamily="34" charset="0"/>
              </a:rPr>
              <a:t> so </a:t>
            </a:r>
            <a:r>
              <a:rPr lang="en-US" altLang="en-US" sz="2000" kern="0" dirty="0" err="1">
                <a:solidFill>
                  <a:schemeClr val="tx1"/>
                </a:solidFill>
                <a:cs typeface="Arial" panose="020B0604020202020204" pitchFamily="34" charset="0"/>
              </a:rPr>
              <a:t>với</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cá</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nhân</a:t>
            </a:r>
            <a:endParaRPr lang="en-US" altLang="en-US" sz="2000" kern="0" dirty="0">
              <a:solidFill>
                <a:schemeClr val="tx1"/>
              </a:solidFill>
              <a:cs typeface="Arial" panose="020B0604020202020204" pitchFamily="34" charset="0"/>
            </a:endParaRPr>
          </a:p>
          <a:p>
            <a:pPr marL="742950" lvl="2" indent="-285750">
              <a:lnSpc>
                <a:spcPct val="90000"/>
              </a:lnSpc>
              <a:buFont typeface="Wingdings" panose="05000000000000000000" pitchFamily="2" charset="2"/>
              <a:buChar char="§"/>
              <a:defRPr/>
            </a:pPr>
            <a:r>
              <a:rPr lang="en-US" altLang="en-US" sz="2000" kern="0" dirty="0" err="1">
                <a:solidFill>
                  <a:schemeClr val="tx1"/>
                </a:solidFill>
                <a:cs typeface="Arial" panose="020B0604020202020204" pitchFamily="34" charset="0"/>
              </a:rPr>
              <a:t>Duy</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trì</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yếu</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tố</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cốt</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lõi</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điều</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chỉnh</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yếu</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tố</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chính</a:t>
            </a:r>
            <a:r>
              <a:rPr lang="en-US" altLang="en-US" sz="2000" kern="0" dirty="0">
                <a:solidFill>
                  <a:schemeClr val="tx1"/>
                </a:solidFill>
                <a:cs typeface="Arial" panose="020B0604020202020204" pitchFamily="34" charset="0"/>
              </a:rPr>
              <a:t> </a:t>
            </a:r>
          </a:p>
          <a:p>
            <a:pPr marL="290830" indent="-290830">
              <a:lnSpc>
                <a:spcPct val="90000"/>
              </a:lnSpc>
              <a:buFont typeface="Wingdings" panose="05000000000000000000" pitchFamily="2" charset="2"/>
              <a:buChar char="Ø"/>
              <a:defRPr/>
            </a:pPr>
            <a:endParaRPr lang="en-US" altLang="en-US" sz="1200" kern="0" dirty="0">
              <a:solidFill>
                <a:schemeClr val="tx1"/>
              </a:solidFill>
            </a:endParaRPr>
          </a:p>
          <a:p>
            <a:pPr marL="290830" indent="-290830">
              <a:lnSpc>
                <a:spcPct val="90000"/>
              </a:lnSpc>
              <a:buFont typeface="Wingdings" panose="05000000000000000000" pitchFamily="2" charset="2"/>
              <a:buChar char="Ø"/>
              <a:defRPr/>
            </a:pPr>
            <a:r>
              <a:rPr lang="en-US" altLang="en-US" sz="2400" kern="0" dirty="0" err="1">
                <a:solidFill>
                  <a:schemeClr val="tx1"/>
                </a:solidFill>
              </a:rPr>
              <a:t>Tài</a:t>
            </a:r>
            <a:r>
              <a:rPr lang="en-US" altLang="en-US" sz="2400" kern="0" dirty="0">
                <a:solidFill>
                  <a:schemeClr val="tx1"/>
                </a:solidFill>
              </a:rPr>
              <a:t> </a:t>
            </a:r>
            <a:r>
              <a:rPr lang="en-US" altLang="en-US" sz="2400" kern="0" dirty="0" err="1">
                <a:solidFill>
                  <a:schemeClr val="tx1"/>
                </a:solidFill>
              </a:rPr>
              <a:t>trợ</a:t>
            </a:r>
            <a:r>
              <a:rPr lang="en-US" altLang="en-US" sz="2400" kern="0" dirty="0">
                <a:solidFill>
                  <a:schemeClr val="tx1"/>
                </a:solidFill>
              </a:rPr>
              <a:t> </a:t>
            </a:r>
            <a:r>
              <a:rPr lang="en-US" altLang="en-US" sz="2400" kern="0" dirty="0" err="1">
                <a:solidFill>
                  <a:schemeClr val="tx1"/>
                </a:solidFill>
              </a:rPr>
              <a:t>pha</a:t>
            </a:r>
            <a:r>
              <a:rPr lang="en-US" altLang="en-US" sz="2400" kern="0" dirty="0">
                <a:solidFill>
                  <a:schemeClr val="tx1"/>
                </a:solidFill>
              </a:rPr>
              <a:t> I, </a:t>
            </a:r>
            <a:r>
              <a:rPr lang="en-US" altLang="en-US" sz="2000" kern="0" dirty="0">
                <a:solidFill>
                  <a:schemeClr val="tx1"/>
                </a:solidFill>
              </a:rPr>
              <a:t>8 </a:t>
            </a:r>
            <a:r>
              <a:rPr lang="en-US" altLang="en-US" sz="2000" kern="0" dirty="0" err="1">
                <a:solidFill>
                  <a:schemeClr val="tx1"/>
                </a:solidFill>
              </a:rPr>
              <a:t>nội</a:t>
            </a:r>
            <a:r>
              <a:rPr lang="en-US" altLang="en-US" sz="2000" kern="0" dirty="0">
                <a:solidFill>
                  <a:schemeClr val="tx1"/>
                </a:solidFill>
              </a:rPr>
              <a:t> dung </a:t>
            </a:r>
            <a:r>
              <a:rPr lang="en-US" altLang="en-US" sz="2000" kern="0" dirty="0" err="1">
                <a:solidFill>
                  <a:schemeClr val="tx1"/>
                </a:solidFill>
              </a:rPr>
              <a:t>được</a:t>
            </a:r>
            <a:r>
              <a:rPr lang="en-US" altLang="en-US" sz="2000" kern="0" dirty="0">
                <a:solidFill>
                  <a:schemeClr val="tx1"/>
                </a:solidFill>
              </a:rPr>
              <a:t> </a:t>
            </a:r>
            <a:r>
              <a:rPr lang="en-US" altLang="en-US" sz="2000" kern="0" dirty="0" err="1">
                <a:solidFill>
                  <a:schemeClr val="tx1"/>
                </a:solidFill>
              </a:rPr>
              <a:t>phát</a:t>
            </a:r>
            <a:r>
              <a:rPr lang="en-US" altLang="en-US" sz="2000" kern="0" dirty="0">
                <a:solidFill>
                  <a:schemeClr val="tx1"/>
                </a:solidFill>
              </a:rPr>
              <a:t> </a:t>
            </a:r>
            <a:r>
              <a:rPr lang="en-US" altLang="en-US" sz="2000" kern="0" dirty="0" err="1">
                <a:solidFill>
                  <a:schemeClr val="tx1"/>
                </a:solidFill>
              </a:rPr>
              <a:t>triển</a:t>
            </a:r>
            <a:r>
              <a:rPr lang="en-US" altLang="en-US" sz="2000" kern="0" dirty="0">
                <a:solidFill>
                  <a:schemeClr val="tx1"/>
                </a:solidFill>
              </a:rPr>
              <a:t> </a:t>
            </a:r>
            <a:r>
              <a:rPr lang="en-US" altLang="en-US" sz="2000" kern="0" dirty="0" err="1">
                <a:solidFill>
                  <a:schemeClr val="tx1"/>
                </a:solidFill>
              </a:rPr>
              <a:t>cho</a:t>
            </a:r>
            <a:r>
              <a:rPr lang="en-US" altLang="en-US" sz="2000" kern="0" dirty="0">
                <a:solidFill>
                  <a:schemeClr val="tx1"/>
                </a:solidFill>
              </a:rPr>
              <a:t> </a:t>
            </a:r>
            <a:r>
              <a:rPr lang="en-US" altLang="en-US" sz="2000" kern="0" dirty="0" err="1">
                <a:solidFill>
                  <a:schemeClr val="tx1"/>
                </a:solidFill>
              </a:rPr>
              <a:t>ứng</a:t>
            </a:r>
            <a:r>
              <a:rPr lang="en-US" altLang="en-US" sz="2000" kern="0" dirty="0">
                <a:solidFill>
                  <a:schemeClr val="tx1"/>
                </a:solidFill>
              </a:rPr>
              <a:t> </a:t>
            </a:r>
            <a:r>
              <a:rPr lang="en-US" altLang="en-US" sz="2000" kern="0" dirty="0" err="1">
                <a:solidFill>
                  <a:schemeClr val="tx1"/>
                </a:solidFill>
              </a:rPr>
              <a:t>dụng</a:t>
            </a:r>
            <a:endParaRPr lang="en-US" altLang="en-US" sz="2000" kern="0" dirty="0">
              <a:solidFill>
                <a:schemeClr val="tx1"/>
              </a:solidFill>
            </a:endParaRPr>
          </a:p>
          <a:p>
            <a:pPr marL="290830" indent="-290830">
              <a:lnSpc>
                <a:spcPct val="90000"/>
              </a:lnSpc>
              <a:buFontTx/>
              <a:buNone/>
              <a:defRPr/>
            </a:pPr>
            <a:endParaRPr lang="en-US" altLang="en-US" sz="1200" kern="0" dirty="0">
              <a:solidFill>
                <a:schemeClr val="tx1"/>
              </a:solidFill>
            </a:endParaRPr>
          </a:p>
          <a:p>
            <a:pPr marL="290830" indent="-290830">
              <a:lnSpc>
                <a:spcPct val="90000"/>
              </a:lnSpc>
              <a:buFont typeface="Wingdings" panose="05000000000000000000" pitchFamily="2" charset="2"/>
              <a:buChar char="Ø"/>
              <a:defRPr/>
            </a:pPr>
            <a:r>
              <a:rPr lang="en-US" altLang="en-US" sz="2400" kern="0" dirty="0" err="1">
                <a:solidFill>
                  <a:schemeClr val="tx1"/>
                </a:solidFill>
              </a:rPr>
              <a:t>Nghiên</a:t>
            </a:r>
            <a:r>
              <a:rPr lang="en-US" altLang="en-US" sz="2400" kern="0" dirty="0">
                <a:solidFill>
                  <a:schemeClr val="tx1"/>
                </a:solidFill>
              </a:rPr>
              <a:t> </a:t>
            </a:r>
            <a:r>
              <a:rPr lang="en-US" altLang="en-US" sz="2400" kern="0" dirty="0" err="1">
                <a:solidFill>
                  <a:schemeClr val="tx1"/>
                </a:solidFill>
              </a:rPr>
              <a:t>cứu</a:t>
            </a:r>
            <a:r>
              <a:rPr lang="en-US" altLang="en-US" sz="2400" kern="0" dirty="0">
                <a:solidFill>
                  <a:schemeClr val="tx1"/>
                </a:solidFill>
              </a:rPr>
              <a:t> </a:t>
            </a:r>
            <a:r>
              <a:rPr lang="en-US" altLang="en-US" sz="2400" kern="0" dirty="0" err="1">
                <a:solidFill>
                  <a:schemeClr val="tx1"/>
                </a:solidFill>
              </a:rPr>
              <a:t>quy</a:t>
            </a:r>
            <a:r>
              <a:rPr lang="en-US" altLang="en-US" sz="2400" kern="0" dirty="0">
                <a:solidFill>
                  <a:schemeClr val="tx1"/>
                </a:solidFill>
              </a:rPr>
              <a:t> </a:t>
            </a:r>
            <a:r>
              <a:rPr lang="en-US" altLang="en-US" sz="2400" kern="0" dirty="0" err="1">
                <a:solidFill>
                  <a:schemeClr val="tx1"/>
                </a:solidFill>
              </a:rPr>
              <a:t>mô</a:t>
            </a:r>
            <a:r>
              <a:rPr lang="en-US" altLang="en-US" sz="2400" kern="0" dirty="0">
                <a:solidFill>
                  <a:schemeClr val="tx1"/>
                </a:solidFill>
              </a:rPr>
              <a:t> pilot </a:t>
            </a:r>
            <a:r>
              <a:rPr lang="en-US" altLang="en-US" sz="2400" kern="0" dirty="0" err="1">
                <a:solidFill>
                  <a:schemeClr val="tx1"/>
                </a:solidFill>
              </a:rPr>
              <a:t>về</a:t>
            </a:r>
            <a:r>
              <a:rPr lang="en-US" altLang="en-US" sz="2400" kern="0" dirty="0">
                <a:solidFill>
                  <a:schemeClr val="tx1"/>
                </a:solidFill>
              </a:rPr>
              <a:t> </a:t>
            </a:r>
            <a:r>
              <a:rPr lang="en-US" altLang="en-US" sz="2400" kern="0" dirty="0" err="1">
                <a:solidFill>
                  <a:schemeClr val="tx1"/>
                </a:solidFill>
              </a:rPr>
              <a:t>tính</a:t>
            </a:r>
            <a:r>
              <a:rPr lang="en-US" altLang="en-US" sz="2400" kern="0" dirty="0">
                <a:solidFill>
                  <a:schemeClr val="tx1"/>
                </a:solidFill>
              </a:rPr>
              <a:t> </a:t>
            </a:r>
            <a:r>
              <a:rPr lang="en-US" altLang="en-US" sz="2400" kern="0" dirty="0" err="1">
                <a:solidFill>
                  <a:schemeClr val="tx1"/>
                </a:solidFill>
              </a:rPr>
              <a:t>khả</a:t>
            </a:r>
            <a:r>
              <a:rPr lang="en-US" altLang="en-US" sz="2400" kern="0" dirty="0">
                <a:solidFill>
                  <a:schemeClr val="tx1"/>
                </a:solidFill>
              </a:rPr>
              <a:t> </a:t>
            </a:r>
            <a:r>
              <a:rPr lang="en-US" altLang="en-US" sz="2400" kern="0" dirty="0" err="1">
                <a:solidFill>
                  <a:schemeClr val="tx1"/>
                </a:solidFill>
              </a:rPr>
              <a:t>thi</a:t>
            </a:r>
            <a:endParaRPr lang="en-US" altLang="en-US" sz="2000" kern="0" dirty="0">
              <a:solidFill>
                <a:schemeClr val="tx1"/>
              </a:solidFill>
            </a:endParaRPr>
          </a:p>
          <a:p>
            <a:pPr marL="742950" lvl="2" indent="-285750">
              <a:lnSpc>
                <a:spcPct val="90000"/>
              </a:lnSpc>
              <a:buFont typeface="Wingdings" panose="05000000000000000000" pitchFamily="2" charset="2"/>
              <a:buChar char="§"/>
              <a:defRPr/>
            </a:pPr>
            <a:r>
              <a:rPr lang="en-US" altLang="en-US" sz="2000" kern="0" dirty="0">
                <a:solidFill>
                  <a:schemeClr val="tx1"/>
                </a:solidFill>
                <a:cs typeface="Arial" panose="020B0604020202020204" pitchFamily="34" charset="0"/>
              </a:rPr>
              <a:t>N=15</a:t>
            </a:r>
          </a:p>
          <a:p>
            <a:pPr marL="742950" lvl="2" indent="-285750">
              <a:lnSpc>
                <a:spcPct val="90000"/>
              </a:lnSpc>
              <a:buFont typeface="Wingdings" panose="05000000000000000000" pitchFamily="2" charset="2"/>
              <a:buChar char="§"/>
              <a:defRPr/>
            </a:pPr>
            <a:r>
              <a:rPr lang="en-US" altLang="en-US" sz="2000" kern="0" dirty="0">
                <a:solidFill>
                  <a:schemeClr val="tx1"/>
                </a:solidFill>
                <a:cs typeface="Arial" panose="020B0604020202020204" pitchFamily="34" charset="0"/>
              </a:rPr>
              <a:t>$50 </a:t>
            </a:r>
            <a:r>
              <a:rPr lang="en-US" altLang="en-US" sz="2000" kern="0" dirty="0" err="1">
                <a:solidFill>
                  <a:schemeClr val="tx1"/>
                </a:solidFill>
                <a:cs typeface="Arial" panose="020B0604020202020204" pitchFamily="34" charset="0"/>
              </a:rPr>
              <a:t>phần</a:t>
            </a:r>
            <a:r>
              <a:rPr lang="en-US" altLang="en-US" sz="2000" kern="0" dirty="0">
                <a:solidFill>
                  <a:schemeClr val="tx1"/>
                </a:solidFill>
                <a:cs typeface="Arial" panose="020B0604020202020204" pitchFamily="34" charset="0"/>
              </a:rPr>
              <a:t> </a:t>
            </a:r>
            <a:r>
              <a:rPr lang="en-US" altLang="en-US" sz="2000" kern="0" dirty="0" err="1">
                <a:solidFill>
                  <a:schemeClr val="tx1"/>
                </a:solidFill>
                <a:cs typeface="Arial" panose="020B0604020202020204" pitchFamily="34" charset="0"/>
              </a:rPr>
              <a:t>thưởng</a:t>
            </a:r>
            <a:endParaRPr lang="en-US" altLang="en-US" sz="2000" kern="0" dirty="0">
              <a:solidFill>
                <a:schemeClr val="tx1"/>
              </a:solidFill>
              <a:cs typeface="Arial" panose="020B0604020202020204" pitchFamily="34" charset="0"/>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463"/>
            <a:ext cx="8229600" cy="1143001"/>
          </a:xfrm>
        </p:spPr>
        <p:txBody>
          <a:bodyPr/>
          <a:lstStyle/>
          <a:p>
            <a:pPr>
              <a:defRPr/>
            </a:pPr>
            <a:r>
              <a:rPr lang="en-US" sz="3200" b="1" dirty="0" err="1">
                <a:solidFill>
                  <a:schemeClr val="tx1"/>
                </a:solidFill>
                <a:effectLst>
                  <a:outerShdw blurRad="38100" dist="38100" dir="2700000" algn="tl">
                    <a:srgbClr val="000000">
                      <a:alpha val="43137"/>
                    </a:srgbClr>
                  </a:outerShdw>
                </a:effectLst>
              </a:rPr>
              <a:t>Người</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sử</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dụng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lựa</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chọn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hình</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nền</a:t>
            </a:r>
            <a:endParaRPr lang="en-US" sz="3200" b="1" dirty="0">
              <a:solidFill>
                <a:schemeClr val="tx1"/>
              </a:solidFill>
              <a:effectLst>
                <a:outerShdw blurRad="38100" dist="38100" dir="2700000" algn="tl">
                  <a:srgbClr val="000000">
                    <a:alpha val="43137"/>
                  </a:srgbClr>
                </a:outerShdw>
              </a:effectLst>
            </a:endParaRPr>
          </a:p>
        </p:txBody>
      </p:sp>
      <p:pic>
        <p:nvPicPr>
          <p:cNvPr id="76803" name="Picture 2" descr="C:\Users\Dr. Reback\Documents\CJRWord2000\Getting Off APP\InputHealth\Screen Shots\getting-off-1-hires_1-16-15 - Copy.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09800" y="903288"/>
            <a:ext cx="4775200" cy="5715000"/>
          </a:xfrm>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C:\Users\Dr. Reback\Documents\CJRWord2000\Getting Off APP\InputHealth\Screen Shots\avatar-samp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25" y="1779588"/>
            <a:ext cx="894715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p:txBody>
          <a:bodyPr/>
          <a:lstStyle/>
          <a:p>
            <a:pPr>
              <a:defRPr/>
            </a:pPr>
            <a:r>
              <a:rPr lang="en-US" sz="3200" b="1" dirty="0" err="1">
                <a:solidFill>
                  <a:schemeClr val="tx1"/>
                </a:solidFill>
                <a:effectLst>
                  <a:outerShdw blurRad="38100" dist="38100" dir="2700000" algn="tl">
                    <a:srgbClr val="000000">
                      <a:alpha val="43137"/>
                    </a:srgbClr>
                  </a:outerShdw>
                </a:effectLst>
              </a:rPr>
              <a:t>Người</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sử</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dụng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lựa</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chọn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hình</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đại</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diện</a:t>
            </a:r>
            <a:endParaRPr lang="en-US" sz="3200" b="1" dirty="0">
              <a:solidFill>
                <a:schemeClr val="tx1"/>
              </a:solidFill>
              <a:effectLst>
                <a:outerShdw blurRad="38100" dist="38100" dir="2700000" algn="tl">
                  <a:srgbClr val="000000">
                    <a:alpha val="43137"/>
                  </a:srgbClr>
                </a:outerShdw>
              </a:effectLst>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b="1" dirty="0" err="1">
                <a:solidFill>
                  <a:schemeClr val="tx1"/>
                </a:solidFill>
                <a:effectLst>
                  <a:outerShdw blurRad="38100" dist="38100" dir="2700000" algn="tl">
                    <a:srgbClr val="000000">
                      <a:alpha val="43137"/>
                    </a:srgbClr>
                  </a:outerShdw>
                </a:effectLst>
              </a:rPr>
              <a:t>Chọn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màu</a:t>
            </a:r>
            <a:r>
              <a:rPr lang="en-US" sz="3200" b="1" dirty="0">
                <a:solidFill>
                  <a:schemeClr val="tx1"/>
                </a:solidFill>
                <a:effectLst>
                  <a:outerShdw blurRad="38100" dist="38100" dir="2700000" algn="tl">
                    <a:srgbClr val="000000">
                      <a:alpha val="43137"/>
                    </a:srgbClr>
                  </a:outerShdw>
                </a:effectLst>
              </a:rPr>
              <a:t> da </a:t>
            </a:r>
            <a:r>
              <a:rPr lang="en-US" sz="3200" b="1" dirty="0" err="1">
                <a:solidFill>
                  <a:schemeClr val="tx1"/>
                </a:solidFill>
                <a:effectLst>
                  <a:outerShdw blurRad="38100" dist="38100" dir="2700000" algn="tl">
                    <a:srgbClr val="000000">
                      <a:alpha val="43137"/>
                    </a:srgbClr>
                  </a:outerShdw>
                </a:effectLst>
              </a:rPr>
              <a:t>và</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tóc</a:t>
            </a:r>
            <a:endParaRPr lang="en-US" sz="3200" b="1" dirty="0">
              <a:solidFill>
                <a:schemeClr val="tx1"/>
              </a:solidFill>
              <a:effectLst>
                <a:outerShdw blurRad="38100" dist="38100" dir="2700000" algn="tl">
                  <a:srgbClr val="000000">
                    <a:alpha val="43137"/>
                  </a:srgbClr>
                </a:outerShdw>
              </a:effectLst>
            </a:endParaRPr>
          </a:p>
        </p:txBody>
      </p:sp>
      <p:pic>
        <p:nvPicPr>
          <p:cNvPr id="78851" name="Picture 2" descr="C:\Users\Dr. Reback\Documents\CJRWord2000\Getting Off APP\InputHealth\Screen Shots\avatar-sample-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0975" y="1387475"/>
            <a:ext cx="6642100"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763"/>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Bắt</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đầu</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tham</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gia</a:t>
            </a:r>
            <a:endParaRPr lang="en-US" sz="3200" b="1" dirty="0">
              <a:solidFill>
                <a:schemeClr val="tx1"/>
              </a:solidFill>
              <a:effectLst>
                <a:outerShdw blurRad="38100" dist="38100" dir="2700000" algn="tl">
                  <a:srgbClr val="000000">
                    <a:alpha val="43137"/>
                  </a:srgbClr>
                </a:outerShdw>
              </a:effectLst>
            </a:endParaRPr>
          </a:p>
        </p:txBody>
      </p:sp>
      <p:pic>
        <p:nvPicPr>
          <p:cNvPr id="79875" name="Picture 2" descr="C:\Users\Dr. Reback\Documents\CJRWord2000\Getting Off APP\InputHealth\Screen Shots\GO3_1-23-15 - 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3" y="939800"/>
            <a:ext cx="3665537"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6" name="Picture 3" descr="C:\Users\Dr. Reback\Documents\CJRWord2000\Getting Off APP\InputHealth\Screen Shots\GO3_1-23-15 - Copy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0275" y="3108325"/>
            <a:ext cx="5595938"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363" y="1265238"/>
            <a:ext cx="7227887"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9" name="TextBox 1"/>
          <p:cNvSpPr txBox="1">
            <a:spLocks noChangeArrowheads="1"/>
          </p:cNvSpPr>
          <p:nvPr/>
        </p:nvSpPr>
        <p:spPr bwMode="auto">
          <a:xfrm>
            <a:off x="287338" y="169863"/>
            <a:ext cx="8643937"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pPr>
            <a:r>
              <a:rPr lang="en-US" altLang="en-US" sz="1800" b="1" dirty="0" err="1">
                <a:solidFill>
                  <a:schemeClr val="tx1"/>
                </a:solidFill>
              </a:rPr>
              <a:t>Lịch</a:t>
            </a:r>
            <a:r>
              <a:rPr lang="en-US" altLang="en-US" sz="1800" b="1" dirty="0">
                <a:solidFill>
                  <a:schemeClr val="tx1"/>
                </a:solidFill>
              </a:rPr>
              <a:t>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các</a:t>
            </a:r>
            <a:r>
              <a:rPr lang="en-US" altLang="en-US" sz="1800" b="1" dirty="0">
                <a:solidFill>
                  <a:schemeClr val="tx1"/>
                </a:solidFill>
              </a:rPr>
              <a:t> </a:t>
            </a:r>
            <a:r>
              <a:rPr lang="en-US" altLang="en-US" sz="1800" b="1" dirty="0" err="1">
                <a:solidFill>
                  <a:schemeClr val="tx1"/>
                </a:solidFill>
              </a:rPr>
              <a:t>chấm</a:t>
            </a:r>
            <a:r>
              <a:rPr lang="en-US" altLang="en-US" sz="1800" b="1" dirty="0">
                <a:solidFill>
                  <a:schemeClr val="tx1"/>
                </a:solidFill>
              </a:rPr>
              <a:t> </a:t>
            </a:r>
            <a:r>
              <a:rPr lang="en-US" altLang="en-US" sz="1800" b="1" dirty="0" err="1">
                <a:solidFill>
                  <a:schemeClr val="tx1"/>
                </a:solidFill>
              </a:rPr>
              <a:t>xung</a:t>
            </a:r>
            <a:r>
              <a:rPr lang="en-US" altLang="en-US" sz="1800" b="1" dirty="0">
                <a:solidFill>
                  <a:schemeClr val="tx1"/>
                </a:solidFill>
              </a:rPr>
              <a:t> </a:t>
            </a:r>
            <a:r>
              <a:rPr lang="en-US" altLang="en-US" sz="1800" b="1" dirty="0" err="1">
                <a:solidFill>
                  <a:schemeClr val="tx1"/>
                </a:solidFill>
              </a:rPr>
              <a:t>quanh</a:t>
            </a:r>
            <a:r>
              <a:rPr lang="en-US" altLang="en-US" sz="1800" b="1" dirty="0">
                <a:solidFill>
                  <a:schemeClr val="tx1"/>
                </a:solidFill>
              </a:rPr>
              <a:t> </a:t>
            </a:r>
            <a:r>
              <a:rPr lang="en-US" altLang="en-US" sz="1800" b="1" dirty="0" err="1">
                <a:solidFill>
                  <a:schemeClr val="tx1"/>
                </a:solidFill>
              </a:rPr>
              <a:t>đồng</a:t>
            </a:r>
            <a:r>
              <a:rPr lang="en-US" altLang="en-US" sz="1800" b="1" dirty="0">
                <a:solidFill>
                  <a:schemeClr val="tx1"/>
                </a:solidFill>
              </a:rPr>
              <a:t> </a:t>
            </a:r>
            <a:r>
              <a:rPr lang="en-US" altLang="en-US" sz="1800" b="1" dirty="0" err="1">
                <a:solidFill>
                  <a:schemeClr val="tx1"/>
                </a:solidFill>
              </a:rPr>
              <a:t>hồ</a:t>
            </a:r>
            <a:r>
              <a:rPr lang="en-US" altLang="en-US" sz="1800" b="1" dirty="0">
                <a:solidFill>
                  <a:schemeClr val="tx1"/>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rgbClr val="FF0000"/>
                </a:solidFill>
              </a:rPr>
              <a:t>tố</a:t>
            </a:r>
            <a:r>
              <a:rPr lang="en-US" altLang="en-US" sz="1800" b="1" dirty="0">
                <a:solidFill>
                  <a:srgbClr val="FF0000"/>
                </a:solidFill>
              </a:rPr>
              <a:t> </a:t>
            </a:r>
            <a:r>
              <a:rPr lang="en-US" altLang="en-US" sz="1800" b="1" dirty="0" err="1">
                <a:solidFill>
                  <a:srgbClr val="FF0000"/>
                </a:solidFill>
              </a:rPr>
              <a:t>cốt</a:t>
            </a:r>
            <a:r>
              <a:rPr lang="en-US" altLang="en-US" sz="1800" b="1" dirty="0">
                <a:solidFill>
                  <a:srgbClr val="FF0000"/>
                </a:solidFill>
              </a:rPr>
              <a:t> </a:t>
            </a:r>
            <a:r>
              <a:rPr lang="en-US" altLang="en-US" sz="1800" b="1" dirty="0" err="1">
                <a:solidFill>
                  <a:srgbClr val="FF0000"/>
                </a:solidFill>
              </a:rPr>
              <a:t>lõi</a:t>
            </a:r>
            <a:r>
              <a:rPr lang="en-US" altLang="en-US" sz="1800" b="1" dirty="0">
                <a:solidFill>
                  <a:schemeClr val="tx1"/>
                </a:solidFill>
              </a:rPr>
              <a:t> </a:t>
            </a:r>
            <a:r>
              <a:rPr lang="en-US" altLang="en-US" sz="1800" b="1" dirty="0" err="1">
                <a:solidFill>
                  <a:schemeClr val="tx1"/>
                </a:solidFill>
              </a:rPr>
              <a:t>là</a:t>
            </a:r>
            <a:r>
              <a:rPr lang="en-US" altLang="en-US" sz="1800" b="1" dirty="0">
                <a:solidFill>
                  <a:schemeClr val="tx1"/>
                </a:solidFill>
              </a:rPr>
              <a:t> </a:t>
            </a:r>
            <a:r>
              <a:rPr lang="en-US" altLang="en-US" sz="1800" b="1" dirty="0" err="1">
                <a:solidFill>
                  <a:schemeClr val="tx1"/>
                </a:solidFill>
              </a:rPr>
              <a:t>điều</a:t>
            </a:r>
            <a:r>
              <a:rPr lang="en-US" altLang="en-US" sz="1800" b="1" dirty="0">
                <a:solidFill>
                  <a:schemeClr val="tx1"/>
                </a:solidFill>
              </a:rPr>
              <a:t> </a:t>
            </a:r>
            <a:r>
              <a:rPr lang="en-US" altLang="en-US" sz="1800" b="1" dirty="0" err="1">
                <a:solidFill>
                  <a:schemeClr val="tx1"/>
                </a:solidFill>
              </a:rPr>
              <a:t>trị</a:t>
            </a:r>
            <a:r>
              <a:rPr lang="en-US" altLang="en-US" sz="1800" b="1" dirty="0">
                <a:solidFill>
                  <a:schemeClr val="tx1"/>
                </a:solidFill>
              </a:rPr>
              <a:t> &amp; </a:t>
            </a:r>
            <a:r>
              <a:rPr lang="en-US" altLang="en-US" sz="1800" b="1" dirty="0" err="1">
                <a:solidFill>
                  <a:schemeClr val="tx1"/>
                </a:solidFill>
              </a:rPr>
              <a:t>hồi</a:t>
            </a:r>
            <a:r>
              <a:rPr lang="en-US" altLang="en-US" sz="1800" b="1" dirty="0">
                <a:solidFill>
                  <a:schemeClr val="tx1"/>
                </a:solidFill>
              </a:rPr>
              <a:t> </a:t>
            </a:r>
            <a:r>
              <a:rPr lang="en-US" altLang="en-US" sz="1800" b="1" dirty="0" err="1">
                <a:solidFill>
                  <a:schemeClr val="tx1"/>
                </a:solidFill>
              </a:rPr>
              <a:t>phục</a:t>
            </a:r>
            <a:r>
              <a:rPr lang="en-US" altLang="en-US" sz="1800" b="1" dirty="0">
                <a:solidFill>
                  <a:schemeClr val="tx1"/>
                </a:solidFill>
              </a:rPr>
              <a:t>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ngăn</a:t>
            </a:r>
            <a:r>
              <a:rPr lang="en-US" altLang="en-US" sz="1800" b="1" dirty="0">
                <a:solidFill>
                  <a:schemeClr val="tx1"/>
                </a:solidFill>
              </a:rPr>
              <a:t> </a:t>
            </a:r>
            <a:r>
              <a:rPr lang="en-US" altLang="en-US" sz="1800" b="1" dirty="0" err="1">
                <a:solidFill>
                  <a:schemeClr val="tx1"/>
                </a:solidFill>
              </a:rPr>
              <a:t>ngừa</a:t>
            </a:r>
            <a:r>
              <a:rPr lang="en-US" altLang="en-US" sz="1800" b="1" dirty="0">
                <a:solidFill>
                  <a:schemeClr val="tx1"/>
                </a:solidFill>
              </a:rPr>
              <a:t> </a:t>
            </a:r>
            <a:r>
              <a:rPr lang="en-US" altLang="en-US" sz="1800" b="1" dirty="0" err="1">
                <a:solidFill>
                  <a:schemeClr val="tx1"/>
                </a:solidFill>
              </a:rPr>
              <a:t>tái</a:t>
            </a:r>
            <a:r>
              <a:rPr lang="en-US" altLang="en-US" sz="1800" b="1" dirty="0">
                <a:solidFill>
                  <a:schemeClr val="tx1"/>
                </a:solidFill>
              </a:rPr>
              <a:t> </a:t>
            </a:r>
            <a:r>
              <a:rPr lang="en-US" altLang="en-US" sz="1800" b="1" dirty="0" err="1">
                <a:solidFill>
                  <a:schemeClr val="tx1"/>
                </a:solidFill>
              </a:rPr>
              <a:t>diễn</a:t>
            </a:r>
            <a:r>
              <a:rPr lang="en-US" altLang="en-US" sz="1800" b="1" dirty="0">
                <a:solidFill>
                  <a:schemeClr val="tx1"/>
                </a:solidFill>
              </a:rPr>
              <a:t>. </a:t>
            </a:r>
            <a:r>
              <a:rPr lang="en-US" altLang="en-US" sz="1800" b="1" dirty="0" err="1">
                <a:solidFill>
                  <a:srgbClr val="FF0000"/>
                </a:solidFill>
              </a:rPr>
              <a:t>Đặc</a:t>
            </a:r>
            <a:r>
              <a:rPr lang="en-US" altLang="en-US" sz="1800" b="1" dirty="0">
                <a:solidFill>
                  <a:srgbClr val="FF0000"/>
                </a:solidFill>
              </a:rPr>
              <a:t> </a:t>
            </a:r>
            <a:r>
              <a:rPr lang="en-US" altLang="en-US" sz="1800" b="1" dirty="0" err="1">
                <a:solidFill>
                  <a:srgbClr val="FF0000"/>
                </a:solidFill>
              </a:rPr>
              <a:t>điểm</a:t>
            </a:r>
            <a:r>
              <a:rPr lang="en-US" altLang="en-US" sz="1800" b="1" dirty="0">
                <a:solidFill>
                  <a:srgbClr val="FF0000"/>
                </a:solidFill>
              </a:rPr>
              <a:t> </a:t>
            </a:r>
            <a:r>
              <a:rPr lang="en-US" altLang="en-US" sz="1800" b="1" dirty="0" err="1">
                <a:solidFill>
                  <a:srgbClr val="FF0000"/>
                </a:solidFill>
              </a:rPr>
              <a:t>chính</a:t>
            </a:r>
            <a:r>
              <a:rPr lang="en-US" altLang="en-US" sz="1800" b="1" dirty="0">
                <a:solidFill>
                  <a:srgbClr val="FF0000"/>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chemeClr val="tx1"/>
                </a:solidFill>
              </a:rPr>
              <a:t>là</a:t>
            </a:r>
            <a:r>
              <a:rPr lang="en-US" altLang="en-US" sz="1800" b="1" dirty="0">
                <a:solidFill>
                  <a:schemeClr val="tx1"/>
                </a:solidFill>
              </a:rPr>
              <a:t> “công cụ </a:t>
            </a:r>
            <a:r>
              <a:rPr lang="en-US" altLang="en-US" sz="1800" b="1" dirty="0" err="1">
                <a:solidFill>
                  <a:schemeClr val="tx1"/>
                </a:solidFill>
              </a:rPr>
              <a:t>tính</a:t>
            </a:r>
            <a:r>
              <a:rPr lang="en-US" altLang="en-US" sz="1800" b="1" dirty="0">
                <a:solidFill>
                  <a:schemeClr val="tx1"/>
                </a:solidFill>
              </a:rPr>
              <a:t> </a:t>
            </a:r>
            <a:r>
              <a:rPr lang="en-US" altLang="en-US" sz="1800" b="1" dirty="0" err="1">
                <a:solidFill>
                  <a:schemeClr val="tx1"/>
                </a:solidFill>
              </a:rPr>
              <a:t>toán</a:t>
            </a:r>
            <a:r>
              <a:rPr lang="en-US" altLang="en-US" sz="1800" b="1" dirty="0">
                <a:solidFill>
                  <a:schemeClr val="tx1"/>
                </a:solidFill>
              </a:rPr>
              <a:t> </a:t>
            </a:r>
            <a:r>
              <a:rPr lang="en-US" altLang="en-US" sz="1800" b="1" dirty="0" err="1">
                <a:solidFill>
                  <a:schemeClr val="tx1"/>
                </a:solidFill>
              </a:rPr>
              <a:t>nguy</a:t>
            </a:r>
            <a:r>
              <a:rPr lang="en-US" altLang="en-US" sz="1800" b="1" dirty="0">
                <a:solidFill>
                  <a:schemeClr val="tx1"/>
                </a:solidFill>
              </a:rPr>
              <a:t> </a:t>
            </a:r>
            <a:r>
              <a:rPr lang="en-US" altLang="en-US" sz="1800" b="1" dirty="0" err="1">
                <a:solidFill>
                  <a:schemeClr val="tx1"/>
                </a:solidFill>
              </a:rPr>
              <a:t>cơ</a:t>
            </a:r>
            <a:r>
              <a:rPr lang="en-US" altLang="en-US" sz="1800" b="1" dirty="0">
                <a:solidFill>
                  <a:schemeClr val="tx1"/>
                </a:solidFill>
              </a:rPr>
              <a:t>”</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457200" y="139700"/>
            <a:ext cx="8229600" cy="1143000"/>
          </a:xfrm>
        </p:spPr>
        <p:txBody>
          <a:bodyPr/>
          <a:lstStyle/>
          <a:p>
            <a:pPr algn="l"/>
            <a:r>
              <a:rPr lang="en-US" altLang="en-US" sz="1800" b="1" dirty="0" err="1">
                <a:solidFill>
                  <a:schemeClr val="tx1"/>
                </a:solidFill>
              </a:rPr>
              <a:t>Yếu</a:t>
            </a:r>
            <a:r>
              <a:rPr lang="en-US" altLang="en-US" sz="1800" b="1" dirty="0">
                <a:solidFill>
                  <a:schemeClr val="tx1"/>
                </a:solidFill>
              </a:rPr>
              <a:t> </a:t>
            </a:r>
            <a:r>
              <a:rPr lang="en-US" altLang="en-US" sz="1800" b="1" dirty="0" err="1">
                <a:solidFill>
                  <a:schemeClr val="tx1"/>
                </a:solidFill>
              </a:rPr>
              <a:t>tố</a:t>
            </a:r>
            <a:r>
              <a:rPr lang="en-US" altLang="en-US" sz="1800" b="1" dirty="0">
                <a:solidFill>
                  <a:schemeClr val="tx1"/>
                </a:solidFill>
              </a:rPr>
              <a:t> </a:t>
            </a:r>
            <a:r>
              <a:rPr lang="en-US" altLang="en-US" sz="1800" b="1" dirty="0" err="1">
                <a:solidFill>
                  <a:schemeClr val="tx1"/>
                </a:solidFill>
              </a:rPr>
              <a:t>khởi phát nội</a:t>
            </a:r>
            <a:r>
              <a:rPr lang="en-US" altLang="en-US" sz="1800" b="1" dirty="0">
                <a:solidFill>
                  <a:schemeClr val="tx1"/>
                </a:solidFill>
              </a:rPr>
              <a:t>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ngoại</a:t>
            </a:r>
            <a:r>
              <a:rPr lang="en-US" altLang="en-US" sz="1800" b="1" dirty="0">
                <a:solidFill>
                  <a:schemeClr val="tx1"/>
                </a:solidFill>
              </a:rPr>
              <a:t> </a:t>
            </a:r>
            <a:r>
              <a:rPr lang="en-US" altLang="en-US" sz="1800" b="1" dirty="0" err="1">
                <a:solidFill>
                  <a:schemeClr val="tx1"/>
                </a:solidFill>
              </a:rPr>
              <a:t>sinh</a:t>
            </a:r>
            <a:r>
              <a:rPr lang="en-US" altLang="en-US" sz="1800" b="1" dirty="0">
                <a:solidFill>
                  <a:schemeClr val="tx1"/>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rgbClr val="FF0000"/>
                </a:solidFill>
              </a:rPr>
              <a:t>tố</a:t>
            </a:r>
            <a:r>
              <a:rPr lang="en-US" altLang="en-US" sz="1800" b="1" dirty="0">
                <a:solidFill>
                  <a:srgbClr val="FF0000"/>
                </a:solidFill>
              </a:rPr>
              <a:t> </a:t>
            </a:r>
            <a:r>
              <a:rPr lang="en-US" altLang="en-US" sz="1800" b="1" dirty="0" err="1">
                <a:solidFill>
                  <a:srgbClr val="FF0000"/>
                </a:solidFill>
              </a:rPr>
              <a:t>cốt</a:t>
            </a:r>
            <a:r>
              <a:rPr lang="en-US" altLang="en-US" sz="1800" b="1" dirty="0">
                <a:solidFill>
                  <a:srgbClr val="FF0000"/>
                </a:solidFill>
              </a:rPr>
              <a:t> </a:t>
            </a:r>
            <a:r>
              <a:rPr lang="en-US" altLang="en-US" sz="1800" b="1" dirty="0" err="1">
                <a:solidFill>
                  <a:srgbClr val="FF0000"/>
                </a:solidFill>
              </a:rPr>
              <a:t>lõi</a:t>
            </a:r>
            <a:r>
              <a:rPr lang="en-US" altLang="en-US" sz="1800" b="1" dirty="0">
                <a:solidFill>
                  <a:schemeClr val="tx1"/>
                </a:solidFill>
              </a:rPr>
              <a:t> </a:t>
            </a:r>
            <a:r>
              <a:rPr lang="en-US" altLang="en-US" sz="1800" b="1" dirty="0" err="1">
                <a:solidFill>
                  <a:schemeClr val="tx1"/>
                </a:solidFill>
              </a:rPr>
              <a:t>là</a:t>
            </a:r>
            <a:r>
              <a:rPr lang="en-US" altLang="en-US" sz="1800" b="1" dirty="0">
                <a:solidFill>
                  <a:schemeClr val="tx1"/>
                </a:solidFill>
              </a:rPr>
              <a:t> </a:t>
            </a:r>
            <a:r>
              <a:rPr lang="en-US" altLang="en-US" sz="1800" b="1" dirty="0" err="1">
                <a:solidFill>
                  <a:schemeClr val="tx1"/>
                </a:solidFill>
              </a:rPr>
              <a:t>điều</a:t>
            </a:r>
            <a:r>
              <a:rPr lang="en-US" altLang="en-US" sz="1800" b="1" dirty="0">
                <a:solidFill>
                  <a:schemeClr val="tx1"/>
                </a:solidFill>
              </a:rPr>
              <a:t> </a:t>
            </a:r>
            <a:r>
              <a:rPr lang="en-US" altLang="en-US" sz="1800" b="1" dirty="0" err="1">
                <a:solidFill>
                  <a:schemeClr val="tx1"/>
                </a:solidFill>
              </a:rPr>
              <a:t>trị</a:t>
            </a:r>
            <a:r>
              <a:rPr lang="en-US" altLang="en-US" sz="1800" b="1" dirty="0">
                <a:solidFill>
                  <a:schemeClr val="tx1"/>
                </a:solidFill>
              </a:rPr>
              <a:t> &amp; </a:t>
            </a:r>
            <a:r>
              <a:rPr lang="en-US" altLang="en-US" sz="1800" b="1" dirty="0" err="1">
                <a:solidFill>
                  <a:schemeClr val="tx1"/>
                </a:solidFill>
              </a:rPr>
              <a:t>hồi</a:t>
            </a:r>
            <a:r>
              <a:rPr lang="en-US" altLang="en-US" sz="1800" b="1" dirty="0">
                <a:solidFill>
                  <a:schemeClr val="tx1"/>
                </a:solidFill>
              </a:rPr>
              <a:t> </a:t>
            </a:r>
            <a:r>
              <a:rPr lang="en-US" altLang="en-US" sz="1800" b="1" dirty="0" err="1">
                <a:solidFill>
                  <a:schemeClr val="tx1"/>
                </a:solidFill>
              </a:rPr>
              <a:t>phục</a:t>
            </a:r>
            <a:r>
              <a:rPr lang="en-US" altLang="en-US" sz="1800" b="1" dirty="0">
                <a:solidFill>
                  <a:schemeClr val="tx1"/>
                </a:solidFill>
              </a:rPr>
              <a:t>, ý </a:t>
            </a:r>
            <a:r>
              <a:rPr lang="en-US" altLang="en-US" sz="1800" b="1" dirty="0" err="1">
                <a:solidFill>
                  <a:schemeClr val="tx1"/>
                </a:solidFill>
              </a:rPr>
              <a:t>nghĩa</a:t>
            </a:r>
            <a:r>
              <a:rPr lang="en-US" altLang="en-US" sz="1800" b="1" dirty="0">
                <a:solidFill>
                  <a:schemeClr val="tx1"/>
                </a:solidFill>
              </a:rPr>
              <a:t> </a:t>
            </a:r>
            <a:r>
              <a:rPr lang="en-US" altLang="en-US" sz="1800" b="1" dirty="0" err="1">
                <a:solidFill>
                  <a:schemeClr val="tx1"/>
                </a:solidFill>
              </a:rPr>
              <a:t>của</a:t>
            </a:r>
            <a:r>
              <a:rPr lang="en-US" altLang="en-US" sz="1800" b="1" dirty="0">
                <a:solidFill>
                  <a:schemeClr val="tx1"/>
                </a:solidFill>
              </a:rPr>
              <a:t> </a:t>
            </a:r>
            <a:r>
              <a:rPr lang="en-US" altLang="en-US" sz="1800" b="1" dirty="0" err="1">
                <a:solidFill>
                  <a:schemeClr val="tx1"/>
                </a:solidFill>
              </a:rPr>
              <a:t>việc</a:t>
            </a:r>
            <a:r>
              <a:rPr lang="en-US" altLang="en-US" sz="1800" b="1" dirty="0">
                <a:solidFill>
                  <a:schemeClr val="tx1"/>
                </a:solidFill>
              </a:rPr>
              <a:t> </a:t>
            </a:r>
            <a:r>
              <a:rPr lang="en-US" altLang="en-US" sz="1800" b="1" dirty="0" err="1">
                <a:solidFill>
                  <a:schemeClr val="tx1"/>
                </a:solidFill>
              </a:rPr>
              <a:t>dùng</a:t>
            </a:r>
            <a:r>
              <a:rPr lang="en-US" altLang="en-US" sz="1800" b="1" dirty="0">
                <a:solidFill>
                  <a:schemeClr val="tx1"/>
                </a:solidFill>
              </a:rPr>
              <a:t> ATS </a:t>
            </a:r>
            <a:r>
              <a:rPr lang="en-US" altLang="en-US" sz="1800" b="1" dirty="0" err="1">
                <a:solidFill>
                  <a:schemeClr val="tx1"/>
                </a:solidFill>
              </a:rPr>
              <a:t>đối</a:t>
            </a:r>
            <a:r>
              <a:rPr lang="en-US" altLang="en-US" sz="1800" b="1" dirty="0">
                <a:solidFill>
                  <a:schemeClr val="tx1"/>
                </a:solidFill>
              </a:rPr>
              <a:t> </a:t>
            </a:r>
            <a:r>
              <a:rPr lang="en-US" altLang="en-US" sz="1800" b="1" dirty="0" err="1">
                <a:solidFill>
                  <a:schemeClr val="tx1"/>
                </a:solidFill>
              </a:rPr>
              <a:t>với</a:t>
            </a:r>
            <a:r>
              <a:rPr lang="en-US" altLang="en-US" sz="1800" b="1" dirty="0">
                <a:solidFill>
                  <a:schemeClr val="tx1"/>
                </a:solidFill>
              </a:rPr>
              <a:t> MSM,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yếu</a:t>
            </a:r>
            <a:r>
              <a:rPr lang="en-US" altLang="en-US" sz="1800" b="1" dirty="0">
                <a:solidFill>
                  <a:schemeClr val="tx1"/>
                </a:solidFill>
              </a:rPr>
              <a:t> </a:t>
            </a:r>
            <a:r>
              <a:rPr lang="en-US" altLang="en-US" sz="1800" b="1" dirty="0" err="1">
                <a:solidFill>
                  <a:schemeClr val="tx1"/>
                </a:solidFill>
              </a:rPr>
              <a:t>tổ</a:t>
            </a:r>
            <a:r>
              <a:rPr lang="en-US" altLang="en-US" sz="1800" b="1" dirty="0">
                <a:solidFill>
                  <a:schemeClr val="tx1"/>
                </a:solidFill>
              </a:rPr>
              <a:t> </a:t>
            </a:r>
            <a:r>
              <a:rPr lang="en-US" altLang="en-US" sz="1800" b="1" dirty="0" err="1">
                <a:solidFill>
                  <a:schemeClr val="tx1"/>
                </a:solidFill>
              </a:rPr>
              <a:t>tình</a:t>
            </a:r>
            <a:r>
              <a:rPr lang="en-US" altLang="en-US" sz="1800" b="1" dirty="0">
                <a:solidFill>
                  <a:schemeClr val="tx1"/>
                </a:solidFill>
              </a:rPr>
              <a:t> </a:t>
            </a:r>
            <a:r>
              <a:rPr lang="en-US" altLang="en-US" sz="1800" b="1" dirty="0" err="1">
                <a:solidFill>
                  <a:schemeClr val="tx1"/>
                </a:solidFill>
              </a:rPr>
              <a:t>cảm</a:t>
            </a:r>
            <a:r>
              <a:rPr lang="en-US" altLang="en-US" sz="1800" b="1" dirty="0">
                <a:solidFill>
                  <a:schemeClr val="tx1"/>
                </a:solidFill>
              </a:rPr>
              <a:t>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cảm</a:t>
            </a:r>
            <a:r>
              <a:rPr lang="en-US" altLang="en-US" sz="1800" b="1" dirty="0">
                <a:solidFill>
                  <a:schemeClr val="tx1"/>
                </a:solidFill>
              </a:rPr>
              <a:t> </a:t>
            </a:r>
            <a:r>
              <a:rPr lang="en-US" altLang="en-US" sz="1800" b="1" dirty="0" err="1">
                <a:solidFill>
                  <a:schemeClr val="tx1"/>
                </a:solidFill>
              </a:rPr>
              <a:t>xúc</a:t>
            </a:r>
            <a:r>
              <a:rPr lang="en-US" altLang="en-US" sz="1800" b="1" dirty="0">
                <a:solidFill>
                  <a:schemeClr val="tx1"/>
                </a:solidFill>
              </a:rPr>
              <a:t>. </a:t>
            </a:r>
            <a:r>
              <a:rPr lang="en-US" altLang="en-US" sz="1800" b="1" dirty="0">
                <a:solidFill>
                  <a:srgbClr val="FF0000"/>
                </a:solidFill>
              </a:rPr>
              <a:t>Đ</a:t>
            </a:r>
            <a:r>
              <a:rPr lang="en-US" altLang="en-US" sz="1800" b="1" dirty="0" err="1">
                <a:solidFill>
                  <a:srgbClr val="FF0000"/>
                </a:solidFill>
              </a:rPr>
              <a:t>ặc</a:t>
            </a:r>
            <a:r>
              <a:rPr lang="en-US" altLang="en-US" sz="1800" b="1" dirty="0">
                <a:solidFill>
                  <a:srgbClr val="FF0000"/>
                </a:solidFill>
              </a:rPr>
              <a:t> </a:t>
            </a:r>
            <a:r>
              <a:rPr lang="en-US" altLang="en-US" sz="1800" b="1" dirty="0" err="1">
                <a:solidFill>
                  <a:srgbClr val="FF0000"/>
                </a:solidFill>
              </a:rPr>
              <a:t>điểm</a:t>
            </a:r>
            <a:r>
              <a:rPr lang="en-US" altLang="en-US" sz="1800" b="1" dirty="0">
                <a:solidFill>
                  <a:srgbClr val="FF0000"/>
                </a:solidFill>
              </a:rPr>
              <a:t> </a:t>
            </a:r>
            <a:r>
              <a:rPr lang="en-US" altLang="en-US" sz="1800" b="1" dirty="0" err="1">
                <a:solidFill>
                  <a:srgbClr val="FF0000"/>
                </a:solidFill>
              </a:rPr>
              <a:t>chính</a:t>
            </a:r>
            <a:r>
              <a:rPr lang="en-US" altLang="en-US" sz="1800" b="1" dirty="0">
                <a:solidFill>
                  <a:srgbClr val="FF0000"/>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chemeClr val="tx1"/>
                </a:solidFill>
              </a:rPr>
              <a:t>là</a:t>
            </a:r>
            <a:r>
              <a:rPr lang="en-US" altLang="en-US" sz="1800" b="1" dirty="0">
                <a:solidFill>
                  <a:schemeClr val="tx1"/>
                </a:solidFill>
              </a:rPr>
              <a:t> các </a:t>
            </a:r>
            <a:r>
              <a:rPr lang="en-US" altLang="en-US" sz="1800" b="1" dirty="0" err="1">
                <a:solidFill>
                  <a:schemeClr val="tx1"/>
                </a:solidFill>
              </a:rPr>
              <a:t>ví</a:t>
            </a:r>
            <a:r>
              <a:rPr lang="en-US" altLang="en-US" sz="1800" b="1" dirty="0">
                <a:solidFill>
                  <a:schemeClr val="tx1"/>
                </a:solidFill>
              </a:rPr>
              <a:t> </a:t>
            </a:r>
            <a:r>
              <a:rPr lang="en-US" altLang="en-US" sz="1800" b="1" dirty="0" err="1">
                <a:solidFill>
                  <a:schemeClr val="tx1"/>
                </a:solidFill>
              </a:rPr>
              <a:t>dụ</a:t>
            </a:r>
            <a:r>
              <a:rPr lang="en-US" altLang="en-US" sz="1800" b="1" dirty="0">
                <a:solidFill>
                  <a:schemeClr val="tx1"/>
                </a:solidFill>
              </a:rPr>
              <a:t> </a:t>
            </a:r>
            <a:r>
              <a:rPr lang="en-US" altLang="en-US" sz="1800" b="1" dirty="0" err="1">
                <a:solidFill>
                  <a:schemeClr val="tx1"/>
                </a:solidFill>
              </a:rPr>
              <a:t>về</a:t>
            </a:r>
            <a:r>
              <a:rPr lang="en-US" altLang="en-US" sz="1800" b="1" dirty="0">
                <a:solidFill>
                  <a:schemeClr val="tx1"/>
                </a:solidFill>
              </a:rPr>
              <a:t> </a:t>
            </a:r>
            <a:r>
              <a:rPr lang="en-US" altLang="en-US" sz="1800" b="1" dirty="0" err="1">
                <a:solidFill>
                  <a:schemeClr val="tx1"/>
                </a:solidFill>
              </a:rPr>
              <a:t>yếu</a:t>
            </a:r>
            <a:r>
              <a:rPr lang="en-US" altLang="en-US" sz="1800" b="1" dirty="0">
                <a:solidFill>
                  <a:schemeClr val="tx1"/>
                </a:solidFill>
              </a:rPr>
              <a:t> </a:t>
            </a:r>
            <a:r>
              <a:rPr lang="en-US" altLang="en-US" sz="1800" b="1" dirty="0" err="1">
                <a:solidFill>
                  <a:schemeClr val="tx1"/>
                </a:solidFill>
              </a:rPr>
              <a:t>tố</a:t>
            </a:r>
            <a:r>
              <a:rPr lang="en-US" altLang="en-US" sz="1800" b="1" dirty="0">
                <a:solidFill>
                  <a:schemeClr val="tx1"/>
                </a:solidFill>
              </a:rPr>
              <a:t> </a:t>
            </a:r>
            <a:r>
              <a:rPr lang="en-US" altLang="en-US" sz="1800" b="1" dirty="0" err="1">
                <a:solidFill>
                  <a:schemeClr val="tx1"/>
                </a:solidFill>
              </a:rPr>
              <a:t>khởi phát</a:t>
            </a:r>
            <a:r>
              <a:rPr lang="en-US" altLang="en-US" sz="1800" b="1" dirty="0">
                <a:solidFill>
                  <a:schemeClr val="tx1"/>
                </a:solidFill>
              </a:rPr>
              <a:t> </a:t>
            </a:r>
            <a:r>
              <a:rPr lang="en-US" altLang="en-US" sz="1800" b="1" dirty="0" err="1">
                <a:solidFill>
                  <a:schemeClr val="tx1"/>
                </a:solidFill>
              </a:rPr>
              <a:t>nội</a:t>
            </a:r>
            <a:r>
              <a:rPr lang="en-US" altLang="en-US" sz="1800" b="1" dirty="0">
                <a:solidFill>
                  <a:schemeClr val="tx1"/>
                </a:solidFill>
              </a:rPr>
              <a:t> </a:t>
            </a:r>
            <a:r>
              <a:rPr lang="en-US" altLang="en-US" sz="1800" b="1" dirty="0" err="1">
                <a:solidFill>
                  <a:schemeClr val="tx1"/>
                </a:solidFill>
              </a:rPr>
              <a:t>sinh</a:t>
            </a:r>
            <a:r>
              <a:rPr lang="en-US" altLang="en-US" sz="1800" b="1" dirty="0">
                <a:solidFill>
                  <a:schemeClr val="tx1"/>
                </a:solidFill>
              </a:rPr>
              <a:t>.</a:t>
            </a:r>
            <a:br>
              <a:rPr lang="en-US" altLang="en-US" sz="1800" b="1" dirty="0">
                <a:solidFill>
                  <a:schemeClr val="tx1"/>
                </a:solidFill>
              </a:rPr>
            </a:br>
            <a:endParaRPr lang="en-US" altLang="en-US" sz="1800" b="1" dirty="0">
              <a:solidFill>
                <a:schemeClr val="tx1"/>
              </a:solidFill>
            </a:endParaRPr>
          </a:p>
        </p:txBody>
      </p:sp>
      <p:pic>
        <p:nvPicPr>
          <p:cNvPr id="8192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4275" y="1263650"/>
            <a:ext cx="6608763" cy="510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195262" y="283710"/>
            <a:ext cx="8796337" cy="1006475"/>
          </a:xfrm>
        </p:spPr>
        <p:txBody>
          <a:bodyPr/>
          <a:lstStyle/>
          <a:p>
            <a:pPr algn="l"/>
            <a:r>
              <a:rPr lang="en-US" altLang="en-US" sz="1800" b="1" dirty="0" err="1">
                <a:solidFill>
                  <a:schemeClr val="tx1"/>
                </a:solidFill>
              </a:rPr>
              <a:t>Hiểu</a:t>
            </a:r>
            <a:r>
              <a:rPr lang="en-US" altLang="en-US" sz="1800" b="1" dirty="0">
                <a:solidFill>
                  <a:schemeClr val="tx1"/>
                </a:solidFill>
              </a:rPr>
              <a:t> </a:t>
            </a:r>
            <a:r>
              <a:rPr lang="en-US" altLang="en-US" sz="1800" b="1" dirty="0" err="1">
                <a:solidFill>
                  <a:schemeClr val="tx1"/>
                </a:solidFill>
              </a:rPr>
              <a:t>cách</a:t>
            </a:r>
            <a:r>
              <a:rPr lang="en-US" altLang="en-US" sz="1800" b="1" dirty="0">
                <a:solidFill>
                  <a:schemeClr val="tx1"/>
                </a:solidFill>
              </a:rPr>
              <a:t> </a:t>
            </a:r>
            <a:r>
              <a:rPr lang="en-US" altLang="en-US" sz="1800" b="1" dirty="0" err="1">
                <a:solidFill>
                  <a:schemeClr val="tx1"/>
                </a:solidFill>
              </a:rPr>
              <a:t>kiểm</a:t>
            </a:r>
            <a:r>
              <a:rPr lang="en-US" altLang="en-US" sz="1800" b="1" dirty="0">
                <a:solidFill>
                  <a:schemeClr val="tx1"/>
                </a:solidFill>
              </a:rPr>
              <a:t> </a:t>
            </a:r>
            <a:r>
              <a:rPr lang="en-US" altLang="en-US" sz="1800" b="1" dirty="0" err="1">
                <a:solidFill>
                  <a:schemeClr val="tx1"/>
                </a:solidFill>
              </a:rPr>
              <a:t>soát</a:t>
            </a:r>
            <a:r>
              <a:rPr lang="en-US" altLang="en-US" sz="1800" b="1" dirty="0">
                <a:solidFill>
                  <a:schemeClr val="tx1"/>
                </a:solidFill>
              </a:rPr>
              <a:t> </a:t>
            </a:r>
            <a:r>
              <a:rPr lang="en-US" altLang="en-US" sz="1800" b="1" dirty="0" err="1">
                <a:solidFill>
                  <a:schemeClr val="tx1"/>
                </a:solidFill>
              </a:rPr>
              <a:t>tái</a:t>
            </a:r>
            <a:r>
              <a:rPr lang="en-US" altLang="en-US" sz="1800" b="1" dirty="0">
                <a:solidFill>
                  <a:schemeClr val="tx1"/>
                </a:solidFill>
              </a:rPr>
              <a:t> </a:t>
            </a:r>
            <a:r>
              <a:rPr lang="en-US" altLang="en-US" sz="1800" b="1" dirty="0" err="1">
                <a:solidFill>
                  <a:schemeClr val="tx1"/>
                </a:solidFill>
              </a:rPr>
              <a:t>phát</a:t>
            </a:r>
            <a:r>
              <a:rPr lang="en-US" altLang="en-US" sz="1800" b="1" dirty="0">
                <a:solidFill>
                  <a:schemeClr val="tx1"/>
                </a:solidFill>
              </a:rPr>
              <a:t> </a:t>
            </a:r>
            <a:r>
              <a:rPr lang="en-US" altLang="en-US" sz="1800" b="1" dirty="0" err="1">
                <a:solidFill>
                  <a:schemeClr val="tx1"/>
                </a:solidFill>
              </a:rPr>
              <a:t>không</a:t>
            </a:r>
            <a:r>
              <a:rPr lang="en-US" altLang="en-US" sz="1800" b="1" dirty="0">
                <a:solidFill>
                  <a:schemeClr val="tx1"/>
                </a:solidFill>
              </a:rPr>
              <a:t> </a:t>
            </a:r>
            <a:r>
              <a:rPr lang="en-US" altLang="en-US" sz="1800" b="1" dirty="0" err="1">
                <a:solidFill>
                  <a:schemeClr val="tx1"/>
                </a:solidFill>
              </a:rPr>
              <a:t>đồng</a:t>
            </a:r>
            <a:r>
              <a:rPr lang="en-US" altLang="en-US" sz="1800" b="1" dirty="0">
                <a:solidFill>
                  <a:schemeClr val="tx1"/>
                </a:solidFill>
              </a:rPr>
              <a:t> </a:t>
            </a:r>
            <a:r>
              <a:rPr lang="en-US" altLang="en-US" sz="1800" b="1" dirty="0" err="1">
                <a:solidFill>
                  <a:schemeClr val="tx1"/>
                </a:solidFill>
              </a:rPr>
              <a:t>nghĩa</a:t>
            </a:r>
            <a:r>
              <a:rPr lang="en-US" altLang="en-US" sz="1800" b="1" dirty="0">
                <a:solidFill>
                  <a:schemeClr val="tx1"/>
                </a:solidFill>
              </a:rPr>
              <a:t> </a:t>
            </a:r>
            <a:r>
              <a:rPr lang="en-US" altLang="en-US" sz="1800" b="1" dirty="0" err="1">
                <a:solidFill>
                  <a:schemeClr val="tx1"/>
                </a:solidFill>
              </a:rPr>
              <a:t>cho</a:t>
            </a:r>
            <a:r>
              <a:rPr lang="en-US" altLang="en-US" sz="1800" b="1" dirty="0">
                <a:solidFill>
                  <a:schemeClr val="tx1"/>
                </a:solidFill>
              </a:rPr>
              <a:t> </a:t>
            </a:r>
            <a:r>
              <a:rPr lang="en-US" altLang="en-US" sz="1800" b="1" dirty="0" err="1">
                <a:solidFill>
                  <a:schemeClr val="tx1"/>
                </a:solidFill>
              </a:rPr>
              <a:t>phép</a:t>
            </a:r>
            <a:r>
              <a:rPr lang="en-US" altLang="en-US" sz="1800" b="1" dirty="0">
                <a:solidFill>
                  <a:schemeClr val="tx1"/>
                </a:solidFill>
              </a:rPr>
              <a:t> </a:t>
            </a:r>
            <a:r>
              <a:rPr lang="en-US" altLang="en-US" sz="1800" b="1" dirty="0" err="1">
                <a:solidFill>
                  <a:schemeClr val="tx1"/>
                </a:solidFill>
              </a:rPr>
              <a:t>tái</a:t>
            </a:r>
            <a:r>
              <a:rPr lang="en-US" altLang="en-US" sz="1800" b="1" dirty="0">
                <a:solidFill>
                  <a:schemeClr val="tx1"/>
                </a:solidFill>
              </a:rPr>
              <a:t> </a:t>
            </a:r>
            <a:r>
              <a:rPr lang="en-US" altLang="en-US" sz="1800" b="1" dirty="0" err="1">
                <a:solidFill>
                  <a:schemeClr val="tx1"/>
                </a:solidFill>
              </a:rPr>
              <a:t>phát</a:t>
            </a:r>
            <a:r>
              <a:rPr lang="en-US" altLang="en-US" sz="1800" b="1" dirty="0">
                <a:solidFill>
                  <a:schemeClr val="tx1"/>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rgbClr val="FF0000"/>
                </a:solidFill>
              </a:rPr>
              <a:t>tố</a:t>
            </a:r>
            <a:r>
              <a:rPr lang="en-US" altLang="en-US" sz="1800" b="1" dirty="0">
                <a:solidFill>
                  <a:srgbClr val="FF0000"/>
                </a:solidFill>
              </a:rPr>
              <a:t> </a:t>
            </a:r>
            <a:r>
              <a:rPr lang="en-US" altLang="en-US" sz="1800" b="1" dirty="0" err="1">
                <a:solidFill>
                  <a:srgbClr val="FF0000"/>
                </a:solidFill>
              </a:rPr>
              <a:t>cốt</a:t>
            </a:r>
            <a:r>
              <a:rPr lang="en-US" altLang="en-US" sz="1800" b="1" dirty="0">
                <a:solidFill>
                  <a:srgbClr val="FF0000"/>
                </a:solidFill>
              </a:rPr>
              <a:t> </a:t>
            </a:r>
            <a:r>
              <a:rPr lang="en-US" altLang="en-US" sz="1800" b="1" dirty="0" err="1">
                <a:solidFill>
                  <a:srgbClr val="FF0000"/>
                </a:solidFill>
              </a:rPr>
              <a:t>lõi</a:t>
            </a:r>
            <a:r>
              <a:rPr lang="en-US" altLang="en-US" sz="1800" b="1" dirty="0">
                <a:solidFill>
                  <a:srgbClr val="FF0000"/>
                </a:solidFill>
              </a:rPr>
              <a:t> l</a:t>
            </a:r>
            <a:r>
              <a:rPr lang="en-US" altLang="en-US" sz="1800" b="1" dirty="0" err="1">
                <a:solidFill>
                  <a:schemeClr val="tx1"/>
                </a:solidFill>
              </a:rPr>
              <a:t>à</a:t>
            </a:r>
            <a:r>
              <a:rPr lang="en-US" altLang="en-US" sz="1800" b="1" dirty="0">
                <a:solidFill>
                  <a:schemeClr val="tx1"/>
                </a:solidFill>
              </a:rPr>
              <a:t> </a:t>
            </a:r>
            <a:r>
              <a:rPr lang="en-US" altLang="en-US" sz="1800" b="1" dirty="0" err="1">
                <a:solidFill>
                  <a:schemeClr val="tx1"/>
                </a:solidFill>
              </a:rPr>
              <a:t>phòng</a:t>
            </a:r>
            <a:r>
              <a:rPr lang="en-US" altLang="en-US" sz="1800" b="1" dirty="0">
                <a:solidFill>
                  <a:schemeClr val="tx1"/>
                </a:solidFill>
              </a:rPr>
              <a:t> </a:t>
            </a:r>
            <a:r>
              <a:rPr lang="en-US" altLang="en-US" sz="1800" b="1" dirty="0" err="1">
                <a:solidFill>
                  <a:schemeClr val="tx1"/>
                </a:solidFill>
              </a:rPr>
              <a:t>ngừa</a:t>
            </a:r>
            <a:r>
              <a:rPr lang="en-US" altLang="en-US" sz="1800" b="1" dirty="0">
                <a:solidFill>
                  <a:schemeClr val="tx1"/>
                </a:solidFill>
              </a:rPr>
              <a:t> </a:t>
            </a:r>
            <a:r>
              <a:rPr lang="en-US" altLang="en-US" sz="1800" b="1" dirty="0" err="1">
                <a:solidFill>
                  <a:schemeClr val="tx1"/>
                </a:solidFill>
              </a:rPr>
              <a:t>tái</a:t>
            </a:r>
            <a:r>
              <a:rPr lang="en-US" altLang="en-US" sz="1800" b="1" dirty="0">
                <a:solidFill>
                  <a:schemeClr val="tx1"/>
                </a:solidFill>
              </a:rPr>
              <a:t> </a:t>
            </a:r>
            <a:r>
              <a:rPr lang="en-US" altLang="en-US" sz="1800" b="1" dirty="0" err="1">
                <a:solidFill>
                  <a:schemeClr val="tx1"/>
                </a:solidFill>
              </a:rPr>
              <a:t>phát</a:t>
            </a:r>
            <a:r>
              <a:rPr lang="en-US" altLang="en-US" sz="1800" b="1" dirty="0">
                <a:solidFill>
                  <a:schemeClr val="tx1"/>
                </a:solidFill>
              </a:rPr>
              <a:t>, ý </a:t>
            </a:r>
            <a:r>
              <a:rPr lang="en-US" altLang="en-US" sz="1800" b="1" dirty="0" err="1">
                <a:solidFill>
                  <a:schemeClr val="tx1"/>
                </a:solidFill>
              </a:rPr>
              <a:t>nghĩa</a:t>
            </a:r>
            <a:r>
              <a:rPr lang="en-US" altLang="en-US" sz="1800" b="1" dirty="0">
                <a:solidFill>
                  <a:schemeClr val="tx1"/>
                </a:solidFill>
              </a:rPr>
              <a:t> </a:t>
            </a:r>
            <a:r>
              <a:rPr lang="en-US" altLang="en-US" sz="1800" b="1" dirty="0" err="1">
                <a:solidFill>
                  <a:schemeClr val="tx1"/>
                </a:solidFill>
              </a:rPr>
              <a:t>của</a:t>
            </a:r>
            <a:r>
              <a:rPr lang="en-US" altLang="en-US" sz="1800" b="1" dirty="0">
                <a:solidFill>
                  <a:schemeClr val="tx1"/>
                </a:solidFill>
              </a:rPr>
              <a:t> </a:t>
            </a:r>
            <a:r>
              <a:rPr lang="en-US" altLang="en-US" sz="1800" b="1" dirty="0" err="1">
                <a:solidFill>
                  <a:schemeClr val="tx1"/>
                </a:solidFill>
              </a:rPr>
              <a:t>việc</a:t>
            </a:r>
            <a:r>
              <a:rPr lang="en-US" altLang="en-US" sz="1800" b="1" dirty="0">
                <a:solidFill>
                  <a:schemeClr val="tx1"/>
                </a:solidFill>
              </a:rPr>
              <a:t> </a:t>
            </a:r>
            <a:r>
              <a:rPr lang="en-US" altLang="en-US" sz="1800" b="1" dirty="0" err="1">
                <a:solidFill>
                  <a:schemeClr val="tx1"/>
                </a:solidFill>
              </a:rPr>
              <a:t>sử</a:t>
            </a:r>
            <a:r>
              <a:rPr lang="en-US" altLang="en-US" sz="1800" b="1" dirty="0">
                <a:solidFill>
                  <a:schemeClr val="tx1"/>
                </a:solidFill>
              </a:rPr>
              <a:t> </a:t>
            </a:r>
            <a:r>
              <a:rPr lang="en-US" altLang="en-US" sz="1800" b="1" dirty="0" err="1">
                <a:solidFill>
                  <a:schemeClr val="tx1"/>
                </a:solidFill>
              </a:rPr>
              <a:t>dụng</a:t>
            </a:r>
            <a:r>
              <a:rPr lang="en-US" altLang="en-US" sz="1800" b="1" dirty="0">
                <a:solidFill>
                  <a:schemeClr val="tx1"/>
                </a:solidFill>
              </a:rPr>
              <a:t> đối với MSM, </a:t>
            </a:r>
            <a:r>
              <a:rPr lang="en-US" altLang="en-US" sz="1800" b="1" dirty="0" err="1">
                <a:solidFill>
                  <a:schemeClr val="tx1"/>
                </a:solidFill>
              </a:rPr>
              <a:t>tình</a:t>
            </a:r>
            <a:r>
              <a:rPr lang="en-US" altLang="en-US" sz="1800" b="1" dirty="0">
                <a:solidFill>
                  <a:schemeClr val="tx1"/>
                </a:solidFill>
              </a:rPr>
              <a:t> </a:t>
            </a:r>
            <a:r>
              <a:rPr lang="en-US" altLang="en-US" sz="1800" b="1" dirty="0" err="1">
                <a:solidFill>
                  <a:schemeClr val="tx1"/>
                </a:solidFill>
              </a:rPr>
              <a:t>dục</a:t>
            </a:r>
            <a:r>
              <a:rPr lang="en-US" altLang="en-US" sz="1800" b="1" dirty="0">
                <a:solidFill>
                  <a:schemeClr val="tx1"/>
                </a:solidFill>
              </a:rPr>
              <a:t> </a:t>
            </a:r>
            <a:r>
              <a:rPr lang="en-US" altLang="en-US" sz="1800" b="1" dirty="0" err="1">
                <a:solidFill>
                  <a:schemeClr val="tx1"/>
                </a:solidFill>
              </a:rPr>
              <a:t>và</a:t>
            </a:r>
            <a:r>
              <a:rPr lang="en-US" altLang="en-US" sz="1800" b="1" dirty="0">
                <a:solidFill>
                  <a:schemeClr val="tx1"/>
                </a:solidFill>
              </a:rPr>
              <a:t> HIV,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đồng</a:t>
            </a:r>
            <a:r>
              <a:rPr lang="en-US" altLang="en-US" sz="1800" b="1" dirty="0">
                <a:solidFill>
                  <a:schemeClr val="tx1"/>
                </a:solidFill>
              </a:rPr>
              <a:t> </a:t>
            </a:r>
            <a:r>
              <a:rPr lang="en-US" altLang="en-US" sz="1800" b="1" dirty="0" err="1">
                <a:solidFill>
                  <a:schemeClr val="tx1"/>
                </a:solidFill>
              </a:rPr>
              <a:t>tính</a:t>
            </a:r>
            <a:r>
              <a:rPr lang="en-US" altLang="en-US" sz="1800" b="1" dirty="0">
                <a:solidFill>
                  <a:schemeClr val="tx1"/>
                </a:solidFill>
              </a:rPr>
              <a:t>/</a:t>
            </a:r>
            <a:r>
              <a:rPr lang="en-US" altLang="en-US" sz="1800" b="1" dirty="0" err="1">
                <a:solidFill>
                  <a:schemeClr val="tx1"/>
                </a:solidFill>
              </a:rPr>
              <a:t>lưỡng</a:t>
            </a:r>
            <a:r>
              <a:rPr lang="en-US" altLang="en-US" sz="1800" b="1" dirty="0">
                <a:solidFill>
                  <a:schemeClr val="tx1"/>
                </a:solidFill>
              </a:rPr>
              <a:t> </a:t>
            </a:r>
            <a:r>
              <a:rPr lang="en-US" altLang="en-US" sz="1800" b="1" dirty="0" err="1">
                <a:solidFill>
                  <a:schemeClr val="tx1"/>
                </a:solidFill>
              </a:rPr>
              <a:t>tính</a:t>
            </a:r>
            <a:r>
              <a:rPr lang="en-US" altLang="en-US" sz="1800" b="1" dirty="0">
                <a:solidFill>
                  <a:schemeClr val="tx1"/>
                </a:solidFill>
              </a:rPr>
              <a:t>. </a:t>
            </a:r>
            <a:r>
              <a:rPr lang="en-US" altLang="en-US" sz="1800" b="1" dirty="0" err="1">
                <a:solidFill>
                  <a:srgbClr val="FF0000"/>
                </a:solidFill>
              </a:rPr>
              <a:t>Đặc</a:t>
            </a:r>
            <a:r>
              <a:rPr lang="en-US" altLang="en-US" sz="1800" b="1" dirty="0">
                <a:solidFill>
                  <a:srgbClr val="FF0000"/>
                </a:solidFill>
              </a:rPr>
              <a:t> </a:t>
            </a:r>
            <a:r>
              <a:rPr lang="en-US" altLang="en-US" sz="1800" b="1" dirty="0" err="1">
                <a:solidFill>
                  <a:srgbClr val="FF0000"/>
                </a:solidFill>
              </a:rPr>
              <a:t>điểm</a:t>
            </a:r>
            <a:r>
              <a:rPr lang="en-US" altLang="en-US" sz="1800" b="1" dirty="0">
                <a:solidFill>
                  <a:srgbClr val="FF0000"/>
                </a:solidFill>
              </a:rPr>
              <a:t> </a:t>
            </a:r>
            <a:r>
              <a:rPr lang="en-US" altLang="en-US" sz="1800" b="1" dirty="0" err="1">
                <a:solidFill>
                  <a:srgbClr val="FF0000"/>
                </a:solidFill>
              </a:rPr>
              <a:t>chính</a:t>
            </a:r>
            <a:r>
              <a:rPr lang="en-US" altLang="en-US" sz="1800" b="1" dirty="0">
                <a:solidFill>
                  <a:srgbClr val="FF0000"/>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chemeClr val="tx1"/>
                </a:solidFill>
              </a:rPr>
              <a:t>là</a:t>
            </a:r>
            <a:r>
              <a:rPr lang="en-US" altLang="en-US" sz="1800" b="1" dirty="0">
                <a:solidFill>
                  <a:schemeClr val="tx1"/>
                </a:solidFill>
              </a:rPr>
              <a:t> </a:t>
            </a:r>
            <a:r>
              <a:rPr lang="en-US" altLang="en-US" sz="1800" b="1" dirty="0" err="1">
                <a:solidFill>
                  <a:schemeClr val="tx1"/>
                </a:solidFill>
              </a:rPr>
              <a:t>mối</a:t>
            </a:r>
            <a:r>
              <a:rPr lang="en-US" altLang="en-US" sz="1800" b="1" dirty="0">
                <a:solidFill>
                  <a:schemeClr val="tx1"/>
                </a:solidFill>
              </a:rPr>
              <a:t> </a:t>
            </a:r>
            <a:r>
              <a:rPr lang="en-US" altLang="en-US" sz="1800" b="1" dirty="0" err="1">
                <a:solidFill>
                  <a:schemeClr val="tx1"/>
                </a:solidFill>
              </a:rPr>
              <a:t>liên</a:t>
            </a:r>
            <a:r>
              <a:rPr lang="en-US" altLang="en-US" sz="1800" b="1" dirty="0">
                <a:solidFill>
                  <a:schemeClr val="tx1"/>
                </a:solidFill>
              </a:rPr>
              <a:t> </a:t>
            </a:r>
            <a:r>
              <a:rPr lang="en-US" altLang="en-US" sz="1800" b="1" dirty="0" err="1">
                <a:solidFill>
                  <a:schemeClr val="tx1"/>
                </a:solidFill>
              </a:rPr>
              <a:t>hệ</a:t>
            </a:r>
            <a:r>
              <a:rPr lang="en-US" altLang="en-US" sz="1800" b="1" dirty="0">
                <a:solidFill>
                  <a:schemeClr val="tx1"/>
                </a:solidFill>
              </a:rPr>
              <a:t> </a:t>
            </a:r>
            <a:r>
              <a:rPr lang="en-US" altLang="en-US" sz="1800" b="1" dirty="0" err="1">
                <a:solidFill>
                  <a:schemeClr val="tx1"/>
                </a:solidFill>
              </a:rPr>
              <a:t>giữa</a:t>
            </a:r>
            <a:r>
              <a:rPr lang="en-US" altLang="en-US" sz="1800" b="1" dirty="0">
                <a:solidFill>
                  <a:schemeClr val="tx1"/>
                </a:solidFill>
              </a:rPr>
              <a:t> </a:t>
            </a:r>
            <a:r>
              <a:rPr lang="en-US" altLang="en-US" sz="1800" b="1" dirty="0" err="1">
                <a:solidFill>
                  <a:schemeClr val="tx1"/>
                </a:solidFill>
              </a:rPr>
              <a:t>sử</a:t>
            </a:r>
            <a:r>
              <a:rPr lang="en-US" altLang="en-US" sz="1800" b="1" dirty="0">
                <a:solidFill>
                  <a:schemeClr val="tx1"/>
                </a:solidFill>
              </a:rPr>
              <a:t> </a:t>
            </a:r>
            <a:r>
              <a:rPr lang="en-US" altLang="en-US" sz="1800" b="1" dirty="0" err="1">
                <a:solidFill>
                  <a:schemeClr val="tx1"/>
                </a:solidFill>
              </a:rPr>
              <a:t>dụng</a:t>
            </a:r>
            <a:r>
              <a:rPr lang="en-US" altLang="en-US" sz="1800" b="1" dirty="0">
                <a:solidFill>
                  <a:schemeClr val="tx1"/>
                </a:solidFill>
              </a:rPr>
              <a:t> ATS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tình</a:t>
            </a:r>
            <a:r>
              <a:rPr lang="en-US" altLang="en-US" sz="1800" b="1" dirty="0">
                <a:solidFill>
                  <a:schemeClr val="tx1"/>
                </a:solidFill>
              </a:rPr>
              <a:t> </a:t>
            </a:r>
            <a:r>
              <a:rPr lang="en-US" altLang="en-US" sz="1800" b="1" dirty="0" err="1">
                <a:solidFill>
                  <a:schemeClr val="tx1"/>
                </a:solidFill>
              </a:rPr>
              <a:t>dục</a:t>
            </a:r>
            <a:r>
              <a:rPr lang="en-US" altLang="en-US" sz="1800" b="1" dirty="0">
                <a:solidFill>
                  <a:schemeClr val="tx1"/>
                </a:solidFill>
              </a:rPr>
              <a:t>.</a:t>
            </a:r>
            <a:br>
              <a:rPr lang="en-US" altLang="en-US" sz="1800" b="1" dirty="0">
                <a:solidFill>
                  <a:schemeClr val="tx1"/>
                </a:solidFill>
              </a:rPr>
            </a:br>
            <a:endParaRPr lang="en-US" altLang="en-US" sz="1800" b="1" dirty="0">
              <a:solidFill>
                <a:schemeClr val="tx1"/>
              </a:solidFill>
            </a:endParaRPr>
          </a:p>
        </p:txBody>
      </p:sp>
      <p:pic>
        <p:nvPicPr>
          <p:cNvPr id="8294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0450" y="1398588"/>
            <a:ext cx="7065962" cy="545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484981" y="206376"/>
            <a:ext cx="8229600" cy="1143000"/>
          </a:xfrm>
        </p:spPr>
        <p:txBody>
          <a:bodyPr/>
          <a:lstStyle/>
          <a:p>
            <a:pPr algn="l"/>
            <a:r>
              <a:rPr lang="en-US" altLang="en-US" sz="1800" b="1" dirty="0" err="1">
                <a:solidFill>
                  <a:schemeClr val="tx1"/>
                </a:solidFill>
              </a:rPr>
              <a:t>Trang</a:t>
            </a:r>
            <a:r>
              <a:rPr lang="en-US" altLang="en-US" sz="1800" b="1" dirty="0">
                <a:solidFill>
                  <a:schemeClr val="tx1"/>
                </a:solidFill>
              </a:rPr>
              <a:t> </a:t>
            </a:r>
            <a:r>
              <a:rPr lang="en-US" altLang="en-US" sz="1800" b="1" dirty="0" err="1">
                <a:solidFill>
                  <a:schemeClr val="tx1"/>
                </a:solidFill>
              </a:rPr>
              <a:t>mạng</a:t>
            </a:r>
            <a:r>
              <a:rPr lang="en-US" altLang="en-US" sz="1800" b="1" dirty="0">
                <a:solidFill>
                  <a:schemeClr val="tx1"/>
                </a:solidFill>
              </a:rPr>
              <a:t> </a:t>
            </a:r>
            <a:r>
              <a:rPr lang="en-US" altLang="en-US" sz="1800" b="1" dirty="0" err="1">
                <a:solidFill>
                  <a:schemeClr val="tx1"/>
                </a:solidFill>
              </a:rPr>
              <a:t>xã</a:t>
            </a:r>
            <a:r>
              <a:rPr lang="en-US" altLang="en-US" sz="1800" b="1" dirty="0">
                <a:solidFill>
                  <a:schemeClr val="tx1"/>
                </a:solidFill>
              </a:rPr>
              <a:t> </a:t>
            </a:r>
            <a:r>
              <a:rPr lang="en-US" altLang="en-US" sz="1800" b="1" dirty="0" err="1">
                <a:solidFill>
                  <a:schemeClr val="tx1"/>
                </a:solidFill>
              </a:rPr>
              <a:t>hội</a:t>
            </a:r>
            <a:r>
              <a:rPr lang="en-US" altLang="en-US" sz="1800" b="1" dirty="0">
                <a:solidFill>
                  <a:schemeClr val="tx1"/>
                </a:solidFill>
              </a:rPr>
              <a:t> </a:t>
            </a:r>
            <a:r>
              <a:rPr lang="en-US" altLang="en-US" sz="1800" b="1" dirty="0" err="1">
                <a:solidFill>
                  <a:schemeClr val="tx1"/>
                </a:solidFill>
              </a:rPr>
              <a:t>của</a:t>
            </a:r>
            <a:r>
              <a:rPr lang="en-US" altLang="en-US" sz="1800" b="1" dirty="0">
                <a:solidFill>
                  <a:schemeClr val="tx1"/>
                </a:solidFill>
              </a:rPr>
              <a:t> </a:t>
            </a:r>
            <a:r>
              <a:rPr lang="en-US" altLang="en-US" sz="1800" b="1" dirty="0" err="1">
                <a:solidFill>
                  <a:schemeClr val="tx1"/>
                </a:solidFill>
              </a:rPr>
              <a:t>bạn</a:t>
            </a:r>
            <a:r>
              <a:rPr lang="en-US" altLang="en-US" sz="1800" b="1" dirty="0">
                <a:solidFill>
                  <a:schemeClr val="tx1"/>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rgbClr val="FF0000"/>
                </a:solidFill>
              </a:rPr>
              <a:t>tố</a:t>
            </a:r>
            <a:r>
              <a:rPr lang="en-US" altLang="en-US" sz="1800" b="1" dirty="0">
                <a:solidFill>
                  <a:srgbClr val="FF0000"/>
                </a:solidFill>
              </a:rPr>
              <a:t> </a:t>
            </a:r>
            <a:r>
              <a:rPr lang="en-US" altLang="en-US" sz="1800" b="1" dirty="0" err="1">
                <a:solidFill>
                  <a:srgbClr val="FF0000"/>
                </a:solidFill>
              </a:rPr>
              <a:t>cốt</a:t>
            </a:r>
            <a:r>
              <a:rPr lang="en-US" altLang="en-US" sz="1800" b="1" dirty="0">
                <a:solidFill>
                  <a:srgbClr val="FF0000"/>
                </a:solidFill>
              </a:rPr>
              <a:t> </a:t>
            </a:r>
            <a:r>
              <a:rPr lang="en-US" altLang="en-US" sz="1800" b="1" dirty="0" err="1">
                <a:solidFill>
                  <a:srgbClr val="FF0000"/>
                </a:solidFill>
              </a:rPr>
              <a:t>lõi</a:t>
            </a:r>
            <a:r>
              <a:rPr lang="en-US" altLang="en-US" sz="1800" b="1" dirty="0">
                <a:solidFill>
                  <a:srgbClr val="FF0000"/>
                </a:solidFill>
              </a:rPr>
              <a:t> </a:t>
            </a:r>
            <a:r>
              <a:rPr lang="en-US" altLang="en-US" sz="1800" b="1" dirty="0" err="1">
                <a:solidFill>
                  <a:schemeClr val="tx1"/>
                </a:solidFill>
              </a:rPr>
              <a:t>là</a:t>
            </a:r>
            <a:r>
              <a:rPr lang="en-US" altLang="en-US" sz="1800" b="1" dirty="0">
                <a:solidFill>
                  <a:schemeClr val="tx1"/>
                </a:solidFill>
              </a:rPr>
              <a:t> </a:t>
            </a:r>
            <a:r>
              <a:rPr lang="en-US" altLang="en-US" sz="1800" b="1" dirty="0" err="1">
                <a:solidFill>
                  <a:schemeClr val="tx1"/>
                </a:solidFill>
              </a:rPr>
              <a:t>mạng</a:t>
            </a:r>
            <a:r>
              <a:rPr lang="en-US" altLang="en-US" sz="1800" b="1" dirty="0">
                <a:solidFill>
                  <a:schemeClr val="tx1"/>
                </a:solidFill>
              </a:rPr>
              <a:t> </a:t>
            </a:r>
            <a:r>
              <a:rPr lang="en-US" altLang="en-US" sz="1800" b="1" dirty="0" err="1">
                <a:solidFill>
                  <a:schemeClr val="tx1"/>
                </a:solidFill>
              </a:rPr>
              <a:t>xã</a:t>
            </a:r>
            <a:r>
              <a:rPr lang="en-US" altLang="en-US" sz="1800" b="1" dirty="0">
                <a:solidFill>
                  <a:schemeClr val="tx1"/>
                </a:solidFill>
              </a:rPr>
              <a:t> </a:t>
            </a:r>
            <a:r>
              <a:rPr lang="en-US" altLang="en-US" sz="1800" b="1" dirty="0" err="1">
                <a:solidFill>
                  <a:schemeClr val="tx1"/>
                </a:solidFill>
              </a:rPr>
              <a:t>hội</a:t>
            </a:r>
            <a:r>
              <a:rPr lang="en-US" altLang="en-US" sz="1800" b="1" dirty="0">
                <a:solidFill>
                  <a:schemeClr val="tx1"/>
                </a:solidFill>
              </a:rPr>
              <a:t>, </a:t>
            </a:r>
            <a:r>
              <a:rPr lang="en-US" altLang="en-US" sz="1800" b="1" dirty="0" err="1">
                <a:solidFill>
                  <a:schemeClr val="tx1"/>
                </a:solidFill>
              </a:rPr>
              <a:t>yếu</a:t>
            </a:r>
            <a:r>
              <a:rPr lang="en-US" altLang="en-US" sz="1800" b="1" dirty="0">
                <a:solidFill>
                  <a:schemeClr val="tx1"/>
                </a:solidFill>
              </a:rPr>
              <a:t> </a:t>
            </a:r>
            <a:r>
              <a:rPr lang="en-US" altLang="en-US" sz="1800" b="1" dirty="0" err="1">
                <a:solidFill>
                  <a:schemeClr val="tx1"/>
                </a:solidFill>
              </a:rPr>
              <a:t>tố</a:t>
            </a:r>
            <a:r>
              <a:rPr lang="en-US" altLang="en-US" sz="1800" b="1" dirty="0">
                <a:solidFill>
                  <a:schemeClr val="tx1"/>
                </a:solidFill>
              </a:rPr>
              <a:t> </a:t>
            </a:r>
            <a:r>
              <a:rPr lang="en-US" altLang="en-US" sz="1800" b="1" dirty="0" err="1">
                <a:solidFill>
                  <a:schemeClr val="tx1"/>
                </a:solidFill>
              </a:rPr>
              <a:t>khởi phát</a:t>
            </a:r>
            <a:r>
              <a:rPr lang="en-US" altLang="en-US" sz="1800" b="1" dirty="0">
                <a:solidFill>
                  <a:schemeClr val="tx1"/>
                </a:solidFill>
              </a:rPr>
              <a:t>, </a:t>
            </a:r>
            <a:r>
              <a:rPr lang="en-US" altLang="en-US" sz="1800" b="1" dirty="0" err="1">
                <a:solidFill>
                  <a:schemeClr val="tx1"/>
                </a:solidFill>
              </a:rPr>
              <a:t>tình</a:t>
            </a:r>
            <a:r>
              <a:rPr lang="en-US" altLang="en-US" sz="1800" b="1" dirty="0">
                <a:solidFill>
                  <a:schemeClr val="tx1"/>
                </a:solidFill>
              </a:rPr>
              <a:t> </a:t>
            </a:r>
            <a:r>
              <a:rPr lang="en-US" altLang="en-US" sz="1800" b="1" dirty="0" err="1">
                <a:solidFill>
                  <a:schemeClr val="tx1"/>
                </a:solidFill>
              </a:rPr>
              <a:t>cảm</a:t>
            </a:r>
            <a:r>
              <a:rPr lang="en-US" altLang="en-US" sz="1800" b="1" dirty="0">
                <a:solidFill>
                  <a:schemeClr val="tx1"/>
                </a:solidFill>
              </a:rPr>
              <a:t>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cảm</a:t>
            </a:r>
            <a:r>
              <a:rPr lang="en-US" altLang="en-US" sz="1800" b="1" dirty="0">
                <a:solidFill>
                  <a:schemeClr val="tx1"/>
                </a:solidFill>
              </a:rPr>
              <a:t> </a:t>
            </a:r>
            <a:r>
              <a:rPr lang="en-US" altLang="en-US" sz="1800" b="1" dirty="0" err="1">
                <a:solidFill>
                  <a:schemeClr val="tx1"/>
                </a:solidFill>
              </a:rPr>
              <a:t>xúc</a:t>
            </a:r>
            <a:r>
              <a:rPr lang="en-US" altLang="en-US" sz="1800" b="1" dirty="0">
                <a:solidFill>
                  <a:schemeClr val="tx1"/>
                </a:solidFill>
              </a:rPr>
              <a:t>. </a:t>
            </a:r>
            <a:r>
              <a:rPr lang="en-US" altLang="en-US" sz="1800" b="1" dirty="0" err="1">
                <a:solidFill>
                  <a:srgbClr val="FF0000"/>
                </a:solidFill>
              </a:rPr>
              <a:t>Đặc</a:t>
            </a:r>
            <a:r>
              <a:rPr lang="en-US" altLang="en-US" sz="1800" b="1" dirty="0">
                <a:solidFill>
                  <a:srgbClr val="FF0000"/>
                </a:solidFill>
              </a:rPr>
              <a:t> </a:t>
            </a:r>
            <a:r>
              <a:rPr lang="en-US" altLang="en-US" sz="1800" b="1" dirty="0" err="1">
                <a:solidFill>
                  <a:srgbClr val="FF0000"/>
                </a:solidFill>
              </a:rPr>
              <a:t>điểm</a:t>
            </a:r>
            <a:r>
              <a:rPr lang="en-US" altLang="en-US" sz="1800" b="1" dirty="0">
                <a:solidFill>
                  <a:srgbClr val="FF0000"/>
                </a:solidFill>
              </a:rPr>
              <a:t> </a:t>
            </a:r>
            <a:r>
              <a:rPr lang="en-US" altLang="en-US" sz="1800" b="1" dirty="0" err="1">
                <a:solidFill>
                  <a:srgbClr val="FF0000"/>
                </a:solidFill>
              </a:rPr>
              <a:t>chính</a:t>
            </a:r>
            <a:r>
              <a:rPr lang="en-US" altLang="en-US" sz="1800" b="1" dirty="0">
                <a:solidFill>
                  <a:srgbClr val="FF0000"/>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chemeClr val="tx1"/>
                </a:solidFill>
              </a:rPr>
              <a:t>là</a:t>
            </a:r>
            <a:r>
              <a:rPr lang="en-US" altLang="en-US" sz="1800" b="1" dirty="0">
                <a:solidFill>
                  <a:schemeClr val="tx1"/>
                </a:solidFill>
              </a:rPr>
              <a:t> </a:t>
            </a:r>
            <a:r>
              <a:rPr lang="en-US" altLang="en-US" sz="1800" b="1" dirty="0" err="1">
                <a:solidFill>
                  <a:schemeClr val="tx1"/>
                </a:solidFill>
              </a:rPr>
              <a:t>tạo</a:t>
            </a:r>
            <a:r>
              <a:rPr lang="en-US" altLang="en-US" sz="1800" b="1" dirty="0">
                <a:solidFill>
                  <a:schemeClr val="tx1"/>
                </a:solidFill>
              </a:rPr>
              <a:t> </a:t>
            </a:r>
            <a:r>
              <a:rPr lang="en-US" altLang="en-US" sz="1800" b="1" dirty="0" err="1">
                <a:solidFill>
                  <a:schemeClr val="tx1"/>
                </a:solidFill>
              </a:rPr>
              <a:t>ra</a:t>
            </a:r>
            <a:r>
              <a:rPr lang="en-US" altLang="en-US" sz="1800" b="1" dirty="0">
                <a:solidFill>
                  <a:schemeClr val="tx1"/>
                </a:solidFill>
              </a:rPr>
              <a:t> </a:t>
            </a:r>
            <a:r>
              <a:rPr lang="en-US" altLang="en-US" sz="1800" b="1" dirty="0" err="1">
                <a:solidFill>
                  <a:schemeClr val="tx1"/>
                </a:solidFill>
              </a:rPr>
              <a:t>một</a:t>
            </a:r>
            <a:r>
              <a:rPr lang="en-US" altLang="en-US" sz="1800" b="1" dirty="0">
                <a:solidFill>
                  <a:schemeClr val="tx1"/>
                </a:solidFill>
              </a:rPr>
              <a:t> </a:t>
            </a:r>
            <a:r>
              <a:rPr lang="en-US" altLang="en-US" sz="1800" b="1" dirty="0" err="1">
                <a:solidFill>
                  <a:schemeClr val="tx1"/>
                </a:solidFill>
              </a:rPr>
              <a:t>trang</a:t>
            </a:r>
            <a:r>
              <a:rPr lang="en-US" altLang="en-US" sz="1800" b="1" dirty="0">
                <a:solidFill>
                  <a:schemeClr val="tx1"/>
                </a:solidFill>
              </a:rPr>
              <a:t> </a:t>
            </a:r>
            <a:r>
              <a:rPr lang="en-US" altLang="en-US" sz="1800" b="1" dirty="0" err="1">
                <a:solidFill>
                  <a:schemeClr val="tx1"/>
                </a:solidFill>
              </a:rPr>
              <a:t>mạng</a:t>
            </a:r>
            <a:r>
              <a:rPr lang="en-US" altLang="en-US" sz="1800" b="1" dirty="0">
                <a:solidFill>
                  <a:schemeClr val="tx1"/>
                </a:solidFill>
              </a:rPr>
              <a:t> </a:t>
            </a:r>
            <a:r>
              <a:rPr lang="en-US" altLang="en-US" sz="1800" b="1" dirty="0" err="1">
                <a:solidFill>
                  <a:schemeClr val="tx1"/>
                </a:solidFill>
              </a:rPr>
              <a:t>xã</a:t>
            </a:r>
            <a:r>
              <a:rPr lang="en-US" altLang="en-US" sz="1800" b="1" dirty="0">
                <a:solidFill>
                  <a:schemeClr val="tx1"/>
                </a:solidFill>
              </a:rPr>
              <a:t> </a:t>
            </a:r>
            <a:r>
              <a:rPr lang="en-US" altLang="en-US" sz="1800" b="1" dirty="0" err="1">
                <a:solidFill>
                  <a:schemeClr val="tx1"/>
                </a:solidFill>
              </a:rPr>
              <a:t>hội</a:t>
            </a:r>
            <a:r>
              <a:rPr lang="en-US" altLang="en-US" sz="1800" b="1" dirty="0">
                <a:solidFill>
                  <a:schemeClr val="tx1"/>
                </a:solidFill>
              </a:rPr>
              <a:t> </a:t>
            </a:r>
            <a:r>
              <a:rPr lang="en-US" altLang="en-US" sz="1800" b="1" dirty="0" err="1">
                <a:solidFill>
                  <a:schemeClr val="tx1"/>
                </a:solidFill>
              </a:rPr>
              <a:t>có</a:t>
            </a:r>
            <a:r>
              <a:rPr lang="en-US" altLang="en-US" sz="1800" b="1" dirty="0">
                <a:solidFill>
                  <a:schemeClr val="tx1"/>
                </a:solidFill>
              </a:rPr>
              <a:t> </a:t>
            </a:r>
            <a:r>
              <a:rPr lang="en-US" altLang="en-US" sz="1800" b="1" dirty="0" err="1">
                <a:solidFill>
                  <a:schemeClr val="tx1"/>
                </a:solidFill>
              </a:rPr>
              <a:t>tính</a:t>
            </a:r>
            <a:r>
              <a:rPr lang="en-US" altLang="en-US" sz="1800" b="1" dirty="0">
                <a:solidFill>
                  <a:schemeClr val="tx1"/>
                </a:solidFill>
              </a:rPr>
              <a:t> </a:t>
            </a:r>
            <a:r>
              <a:rPr lang="en-US" altLang="en-US" sz="1800" b="1" dirty="0" err="1">
                <a:solidFill>
                  <a:schemeClr val="tx1"/>
                </a:solidFill>
              </a:rPr>
              <a:t>tương</a:t>
            </a:r>
            <a:r>
              <a:rPr lang="en-US" altLang="en-US" sz="1800" b="1" dirty="0">
                <a:solidFill>
                  <a:schemeClr val="tx1"/>
                </a:solidFill>
              </a:rPr>
              <a:t> </a:t>
            </a:r>
            <a:r>
              <a:rPr lang="en-US" altLang="en-US" sz="1800" b="1" dirty="0" err="1">
                <a:solidFill>
                  <a:schemeClr val="tx1"/>
                </a:solidFill>
              </a:rPr>
              <a:t>tác</a:t>
            </a:r>
            <a:r>
              <a:rPr lang="en-US" altLang="en-US" sz="1800" b="1" dirty="0">
                <a:solidFill>
                  <a:schemeClr val="tx1"/>
                </a:solidFill>
              </a:rPr>
              <a:t> </a:t>
            </a:r>
            <a:r>
              <a:rPr lang="en-US" altLang="en-US" sz="1800" b="1" dirty="0" err="1">
                <a:solidFill>
                  <a:schemeClr val="tx1"/>
                </a:solidFill>
              </a:rPr>
              <a:t>để</a:t>
            </a:r>
            <a:r>
              <a:rPr lang="en-US" altLang="en-US" sz="1800" b="1" dirty="0">
                <a:solidFill>
                  <a:schemeClr val="tx1"/>
                </a:solidFill>
              </a:rPr>
              <a:t> </a:t>
            </a:r>
            <a:r>
              <a:rPr lang="en-US" altLang="en-US" sz="1800" b="1" dirty="0" err="1">
                <a:solidFill>
                  <a:schemeClr val="tx1"/>
                </a:solidFill>
              </a:rPr>
              <a:t>giúp</a:t>
            </a:r>
            <a:r>
              <a:rPr lang="en-US" altLang="en-US" sz="1800" b="1" dirty="0">
                <a:solidFill>
                  <a:schemeClr val="tx1"/>
                </a:solidFill>
              </a:rPr>
              <a:t> </a:t>
            </a:r>
            <a:r>
              <a:rPr lang="en-US" altLang="en-US" sz="1800" b="1" dirty="0" err="1">
                <a:solidFill>
                  <a:schemeClr val="tx1"/>
                </a:solidFill>
              </a:rPr>
              <a:t>hiển</a:t>
            </a:r>
            <a:r>
              <a:rPr lang="en-US" altLang="en-US" sz="1800" b="1" dirty="0">
                <a:solidFill>
                  <a:schemeClr val="tx1"/>
                </a:solidFill>
              </a:rPr>
              <a:t> </a:t>
            </a:r>
            <a:r>
              <a:rPr lang="en-US" altLang="en-US" sz="1800" b="1" dirty="0" err="1">
                <a:solidFill>
                  <a:schemeClr val="tx1"/>
                </a:solidFill>
              </a:rPr>
              <a:t>thị</a:t>
            </a:r>
            <a:r>
              <a:rPr lang="en-US" altLang="en-US" sz="1800" b="1" dirty="0">
                <a:solidFill>
                  <a:schemeClr val="tx1"/>
                </a:solidFill>
              </a:rPr>
              <a:t> </a:t>
            </a:r>
            <a:r>
              <a:rPr lang="en-US" altLang="en-US" sz="1800" b="1" dirty="0" err="1">
                <a:solidFill>
                  <a:schemeClr val="tx1"/>
                </a:solidFill>
              </a:rPr>
              <a:t>nguy</a:t>
            </a:r>
            <a:r>
              <a:rPr lang="en-US" altLang="en-US" sz="1800" b="1" dirty="0">
                <a:solidFill>
                  <a:schemeClr val="tx1"/>
                </a:solidFill>
              </a:rPr>
              <a:t> </a:t>
            </a:r>
            <a:r>
              <a:rPr lang="en-US" altLang="en-US" sz="1800" b="1" dirty="0" err="1">
                <a:solidFill>
                  <a:schemeClr val="tx1"/>
                </a:solidFill>
              </a:rPr>
              <a:t>cơ</a:t>
            </a:r>
            <a:r>
              <a:rPr lang="en-US" altLang="en-US" sz="1800" b="1" dirty="0">
                <a:solidFill>
                  <a:schemeClr val="tx1"/>
                </a:solidFill>
              </a:rPr>
              <a:t> </a:t>
            </a:r>
            <a:r>
              <a:rPr lang="en-US" altLang="en-US" sz="1800" b="1" dirty="0" err="1">
                <a:solidFill>
                  <a:schemeClr val="tx1"/>
                </a:solidFill>
              </a:rPr>
              <a:t>của</a:t>
            </a:r>
            <a:r>
              <a:rPr lang="en-US" altLang="en-US" sz="1800" b="1" dirty="0">
                <a:solidFill>
                  <a:schemeClr val="tx1"/>
                </a:solidFill>
              </a:rPr>
              <a:t> </a:t>
            </a:r>
            <a:r>
              <a:rPr lang="en-US" altLang="en-US" sz="1800" b="1" dirty="0" err="1">
                <a:solidFill>
                  <a:schemeClr val="tx1"/>
                </a:solidFill>
              </a:rPr>
              <a:t>người</a:t>
            </a:r>
            <a:r>
              <a:rPr lang="en-US" altLang="en-US" sz="1800" b="1" dirty="0">
                <a:solidFill>
                  <a:schemeClr val="tx1"/>
                </a:solidFill>
              </a:rPr>
              <a:t> </a:t>
            </a:r>
            <a:r>
              <a:rPr lang="en-US" altLang="en-US" sz="1800" b="1" dirty="0" err="1">
                <a:solidFill>
                  <a:schemeClr val="tx1"/>
                </a:solidFill>
              </a:rPr>
              <a:t>dùng</a:t>
            </a:r>
            <a:r>
              <a:rPr lang="en-US" altLang="en-US" sz="1800" b="1" dirty="0">
                <a:solidFill>
                  <a:schemeClr val="tx1"/>
                </a:solidFill>
              </a:rPr>
              <a:t>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mạng</a:t>
            </a:r>
            <a:r>
              <a:rPr lang="en-US" altLang="en-US" sz="1800" b="1" dirty="0">
                <a:solidFill>
                  <a:schemeClr val="tx1"/>
                </a:solidFill>
              </a:rPr>
              <a:t> </a:t>
            </a:r>
            <a:r>
              <a:rPr lang="en-US" altLang="en-US" sz="1800" b="1" dirty="0" err="1">
                <a:solidFill>
                  <a:schemeClr val="tx1"/>
                </a:solidFill>
              </a:rPr>
              <a:t>xã</a:t>
            </a:r>
            <a:r>
              <a:rPr lang="en-US" altLang="en-US" sz="1800" b="1" dirty="0">
                <a:solidFill>
                  <a:schemeClr val="tx1"/>
                </a:solidFill>
              </a:rPr>
              <a:t> </a:t>
            </a:r>
            <a:r>
              <a:rPr lang="en-US" altLang="en-US" sz="1800" b="1" dirty="0" err="1">
                <a:solidFill>
                  <a:schemeClr val="tx1"/>
                </a:solidFill>
              </a:rPr>
              <a:t>hội có thể</a:t>
            </a:r>
            <a:r>
              <a:rPr lang="en-US" altLang="en-US" sz="1800" b="1" dirty="0">
                <a:solidFill>
                  <a:schemeClr val="tx1"/>
                </a:solidFill>
              </a:rPr>
              <a:t> </a:t>
            </a:r>
            <a:r>
              <a:rPr lang="en-US" altLang="en-US" sz="1800" b="1" dirty="0" err="1">
                <a:solidFill>
                  <a:schemeClr val="tx1"/>
                </a:solidFill>
              </a:rPr>
              <a:t>bảo</a:t>
            </a:r>
            <a:r>
              <a:rPr lang="en-US" altLang="en-US" sz="1800" b="1" dirty="0">
                <a:solidFill>
                  <a:schemeClr val="tx1"/>
                </a:solidFill>
              </a:rPr>
              <a:t> </a:t>
            </a:r>
            <a:r>
              <a:rPr lang="en-US" altLang="en-US" sz="1800" b="1" dirty="0" err="1">
                <a:solidFill>
                  <a:schemeClr val="tx1"/>
                </a:solidFill>
              </a:rPr>
              <a:t>vệ</a:t>
            </a:r>
            <a:r>
              <a:rPr lang="en-US" altLang="en-US" sz="1800" b="1" dirty="0">
                <a:solidFill>
                  <a:schemeClr val="tx1"/>
                </a:solidFill>
              </a:rPr>
              <a:t>.</a:t>
            </a:r>
            <a:br>
              <a:rPr lang="en-US" altLang="en-US" sz="1800" b="1" dirty="0">
                <a:solidFill>
                  <a:schemeClr val="tx1"/>
                </a:solidFill>
              </a:rPr>
            </a:br>
            <a:endParaRPr lang="en-US" altLang="en-US" sz="1800" b="1" dirty="0">
              <a:solidFill>
                <a:schemeClr val="tx1"/>
              </a:solidFill>
            </a:endParaRPr>
          </a:p>
        </p:txBody>
      </p:sp>
      <p:pic>
        <p:nvPicPr>
          <p:cNvPr id="8397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350" y="1335088"/>
            <a:ext cx="7154863" cy="522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228600" y="104775"/>
            <a:ext cx="8704263" cy="1143000"/>
          </a:xfrm>
        </p:spPr>
        <p:txBody>
          <a:bodyPr/>
          <a:lstStyle/>
          <a:p>
            <a:pPr algn="l"/>
            <a:r>
              <a:rPr lang="en-US" altLang="en-US" sz="1800" b="1" dirty="0" err="1">
                <a:solidFill>
                  <a:schemeClr val="tx1"/>
                </a:solidFill>
              </a:rPr>
              <a:t>Đặt</a:t>
            </a:r>
            <a:r>
              <a:rPr lang="en-US" altLang="en-US" sz="1800" b="1" dirty="0">
                <a:solidFill>
                  <a:schemeClr val="tx1"/>
                </a:solidFill>
              </a:rPr>
              <a:t> </a:t>
            </a:r>
            <a:r>
              <a:rPr lang="en-US" altLang="en-US" sz="1800" b="1" dirty="0" err="1">
                <a:solidFill>
                  <a:schemeClr val="tx1"/>
                </a:solidFill>
              </a:rPr>
              <a:t>mục</a:t>
            </a:r>
            <a:r>
              <a:rPr lang="en-US" altLang="en-US" sz="1800" b="1" dirty="0">
                <a:solidFill>
                  <a:schemeClr val="tx1"/>
                </a:solidFill>
              </a:rPr>
              <a:t> </a:t>
            </a:r>
            <a:r>
              <a:rPr lang="en-US" altLang="en-US" sz="1800" b="1" dirty="0" err="1">
                <a:solidFill>
                  <a:schemeClr val="tx1"/>
                </a:solidFill>
              </a:rPr>
              <a:t>tiêu</a:t>
            </a:r>
            <a:r>
              <a:rPr lang="en-US" altLang="en-US" sz="1800" b="1" dirty="0">
                <a:solidFill>
                  <a:schemeClr val="tx1"/>
                </a:solidFill>
              </a:rPr>
              <a:t>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giải</a:t>
            </a:r>
            <a:r>
              <a:rPr lang="en-US" altLang="en-US" sz="1800" b="1" dirty="0">
                <a:solidFill>
                  <a:schemeClr val="tx1"/>
                </a:solidFill>
              </a:rPr>
              <a:t> </a:t>
            </a:r>
            <a:r>
              <a:rPr lang="en-US" altLang="en-US" sz="1800" b="1" dirty="0" err="1">
                <a:solidFill>
                  <a:schemeClr val="tx1"/>
                </a:solidFill>
              </a:rPr>
              <a:t>quyết</a:t>
            </a:r>
            <a:r>
              <a:rPr lang="en-US" altLang="en-US" sz="1800" b="1" dirty="0">
                <a:solidFill>
                  <a:schemeClr val="tx1"/>
                </a:solidFill>
              </a:rPr>
              <a:t> </a:t>
            </a:r>
            <a:r>
              <a:rPr lang="en-US" altLang="en-US" sz="1800" b="1" dirty="0" err="1">
                <a:solidFill>
                  <a:schemeClr val="tx1"/>
                </a:solidFill>
              </a:rPr>
              <a:t>vấn</a:t>
            </a:r>
            <a:r>
              <a:rPr lang="en-US" altLang="en-US" sz="1800" b="1" dirty="0">
                <a:solidFill>
                  <a:schemeClr val="tx1"/>
                </a:solidFill>
              </a:rPr>
              <a:t> </a:t>
            </a:r>
            <a:r>
              <a:rPr lang="en-US" altLang="en-US" sz="1800" b="1" dirty="0" err="1">
                <a:solidFill>
                  <a:schemeClr val="tx1"/>
                </a:solidFill>
              </a:rPr>
              <a:t>đề</a:t>
            </a:r>
            <a:r>
              <a:rPr lang="en-US" altLang="en-US" sz="1800" b="1" dirty="0">
                <a:solidFill>
                  <a:schemeClr val="tx1"/>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rgbClr val="FF0000"/>
                </a:solidFill>
              </a:rPr>
              <a:t>tố</a:t>
            </a:r>
            <a:r>
              <a:rPr lang="en-US" altLang="en-US" sz="1800" b="1" dirty="0">
                <a:solidFill>
                  <a:srgbClr val="FF0000"/>
                </a:solidFill>
              </a:rPr>
              <a:t> </a:t>
            </a:r>
            <a:r>
              <a:rPr lang="en-US" altLang="en-US" sz="1800" b="1" dirty="0" err="1">
                <a:solidFill>
                  <a:srgbClr val="FF0000"/>
                </a:solidFill>
              </a:rPr>
              <a:t>cốt</a:t>
            </a:r>
            <a:r>
              <a:rPr lang="en-US" altLang="en-US" sz="1800" b="1" dirty="0">
                <a:solidFill>
                  <a:srgbClr val="FF0000"/>
                </a:solidFill>
              </a:rPr>
              <a:t> </a:t>
            </a:r>
            <a:r>
              <a:rPr lang="en-US" altLang="en-US" sz="1800" b="1" dirty="0" err="1">
                <a:solidFill>
                  <a:srgbClr val="FF0000"/>
                </a:solidFill>
              </a:rPr>
              <a:t>lõi</a:t>
            </a:r>
            <a:r>
              <a:rPr lang="en-US" altLang="en-US" sz="1800" b="1" dirty="0">
                <a:solidFill>
                  <a:srgbClr val="FF0000"/>
                </a:solidFill>
              </a:rPr>
              <a:t> </a:t>
            </a:r>
            <a:r>
              <a:rPr lang="en-US" altLang="en-US" sz="1800" b="1" dirty="0" err="1">
                <a:solidFill>
                  <a:schemeClr val="tx1"/>
                </a:solidFill>
              </a:rPr>
              <a:t>là</a:t>
            </a:r>
            <a:r>
              <a:rPr lang="en-US" altLang="en-US" sz="1800" b="1" dirty="0">
                <a:solidFill>
                  <a:schemeClr val="tx1"/>
                </a:solidFill>
              </a:rPr>
              <a:t> </a:t>
            </a:r>
            <a:r>
              <a:rPr lang="en-US" altLang="en-US" sz="1800" b="1" dirty="0" err="1">
                <a:solidFill>
                  <a:schemeClr val="tx1"/>
                </a:solidFill>
              </a:rPr>
              <a:t>điều</a:t>
            </a:r>
            <a:r>
              <a:rPr lang="en-US" altLang="en-US" sz="1800" b="1" dirty="0">
                <a:solidFill>
                  <a:schemeClr val="tx1"/>
                </a:solidFill>
              </a:rPr>
              <a:t> </a:t>
            </a:r>
            <a:r>
              <a:rPr lang="en-US" altLang="en-US" sz="1800" b="1" dirty="0" err="1">
                <a:solidFill>
                  <a:schemeClr val="tx1"/>
                </a:solidFill>
              </a:rPr>
              <a:t>trị</a:t>
            </a:r>
            <a:r>
              <a:rPr lang="en-US" altLang="en-US" sz="1800" b="1" dirty="0">
                <a:solidFill>
                  <a:schemeClr val="tx1"/>
                </a:solidFill>
              </a:rPr>
              <a:t> </a:t>
            </a:r>
            <a:r>
              <a:rPr lang="en-US" altLang="en-US" sz="1800" b="1" dirty="0" err="1">
                <a:solidFill>
                  <a:schemeClr val="tx1"/>
                </a:solidFill>
              </a:rPr>
              <a:t>và</a:t>
            </a:r>
            <a:r>
              <a:rPr lang="en-US" altLang="en-US" sz="1800" b="1" dirty="0">
                <a:solidFill>
                  <a:schemeClr val="tx1"/>
                </a:solidFill>
              </a:rPr>
              <a:t> </a:t>
            </a:r>
            <a:r>
              <a:rPr lang="en-US" altLang="en-US" sz="1800" b="1" dirty="0" err="1">
                <a:solidFill>
                  <a:schemeClr val="tx1"/>
                </a:solidFill>
              </a:rPr>
              <a:t>hồi</a:t>
            </a:r>
            <a:r>
              <a:rPr lang="en-US" altLang="en-US" sz="1800" b="1" dirty="0">
                <a:solidFill>
                  <a:schemeClr val="tx1"/>
                </a:solidFill>
              </a:rPr>
              <a:t> </a:t>
            </a:r>
            <a:r>
              <a:rPr lang="en-US" altLang="en-US" sz="1800" b="1" dirty="0" err="1">
                <a:solidFill>
                  <a:schemeClr val="tx1"/>
                </a:solidFill>
              </a:rPr>
              <a:t>phục</a:t>
            </a:r>
            <a:r>
              <a:rPr lang="en-US" altLang="en-US" sz="1800" b="1" dirty="0">
                <a:solidFill>
                  <a:schemeClr val="tx1"/>
                </a:solidFill>
              </a:rPr>
              <a:t>. </a:t>
            </a:r>
            <a:r>
              <a:rPr lang="en-US" altLang="en-US" sz="1800" b="1" dirty="0" err="1">
                <a:solidFill>
                  <a:srgbClr val="FF0000"/>
                </a:solidFill>
              </a:rPr>
              <a:t>Đặc</a:t>
            </a:r>
            <a:r>
              <a:rPr lang="en-US" altLang="en-US" sz="1800" b="1" dirty="0">
                <a:solidFill>
                  <a:srgbClr val="FF0000"/>
                </a:solidFill>
              </a:rPr>
              <a:t> </a:t>
            </a:r>
            <a:r>
              <a:rPr lang="en-US" altLang="en-US" sz="1800" b="1" dirty="0" err="1">
                <a:solidFill>
                  <a:srgbClr val="FF0000"/>
                </a:solidFill>
              </a:rPr>
              <a:t>điểm</a:t>
            </a:r>
            <a:r>
              <a:rPr lang="en-US" altLang="en-US" sz="1800" b="1" dirty="0">
                <a:solidFill>
                  <a:srgbClr val="FF0000"/>
                </a:solidFill>
              </a:rPr>
              <a:t> </a:t>
            </a:r>
            <a:r>
              <a:rPr lang="en-US" altLang="en-US" sz="1800" b="1" dirty="0" err="1">
                <a:solidFill>
                  <a:srgbClr val="FF0000"/>
                </a:solidFill>
              </a:rPr>
              <a:t>chính</a:t>
            </a:r>
            <a:r>
              <a:rPr lang="en-US" altLang="en-US" sz="1800" b="1" dirty="0">
                <a:solidFill>
                  <a:srgbClr val="FF0000"/>
                </a:solidFill>
              </a:rPr>
              <a:t> </a:t>
            </a:r>
            <a:r>
              <a:rPr lang="en-US" altLang="en-US" sz="1800" b="1" dirty="0" err="1">
                <a:solidFill>
                  <a:srgbClr val="FF0000"/>
                </a:solidFill>
              </a:rPr>
              <a:t>yếu</a:t>
            </a:r>
            <a:r>
              <a:rPr lang="en-US" altLang="en-US" sz="1800" b="1" dirty="0">
                <a:solidFill>
                  <a:srgbClr val="FF0000"/>
                </a:solidFill>
              </a:rPr>
              <a:t> </a:t>
            </a:r>
            <a:r>
              <a:rPr lang="en-US" altLang="en-US" sz="1800" b="1" dirty="0" err="1">
                <a:solidFill>
                  <a:schemeClr val="tx1"/>
                </a:solidFill>
              </a:rPr>
              <a:t>là</a:t>
            </a:r>
            <a:r>
              <a:rPr lang="en-US" altLang="en-US" sz="1800" b="1" dirty="0">
                <a:solidFill>
                  <a:schemeClr val="tx1"/>
                </a:solidFill>
              </a:rPr>
              <a:t> </a:t>
            </a:r>
            <a:r>
              <a:rPr lang="en-US" altLang="en-US" sz="1800" b="1" dirty="0" err="1">
                <a:solidFill>
                  <a:schemeClr val="tx1"/>
                </a:solidFill>
              </a:rPr>
              <a:t>mức</a:t>
            </a:r>
            <a:r>
              <a:rPr lang="en-US" altLang="en-US" sz="1800" b="1" dirty="0">
                <a:solidFill>
                  <a:schemeClr val="tx1"/>
                </a:solidFill>
              </a:rPr>
              <a:t> </a:t>
            </a:r>
            <a:r>
              <a:rPr lang="en-US" altLang="en-US" sz="1800" b="1" dirty="0" err="1">
                <a:solidFill>
                  <a:schemeClr val="tx1"/>
                </a:solidFill>
              </a:rPr>
              <a:t>độ</a:t>
            </a:r>
            <a:r>
              <a:rPr lang="en-US" altLang="en-US" sz="1800" b="1" dirty="0">
                <a:solidFill>
                  <a:schemeClr val="tx1"/>
                </a:solidFill>
              </a:rPr>
              <a:t> </a:t>
            </a:r>
            <a:r>
              <a:rPr lang="en-US" altLang="en-US" sz="1800" b="1" dirty="0" err="1">
                <a:solidFill>
                  <a:schemeClr val="tx1"/>
                </a:solidFill>
              </a:rPr>
              <a:t>tự</a:t>
            </a:r>
            <a:r>
              <a:rPr lang="en-US" altLang="en-US" sz="1800" b="1" dirty="0">
                <a:solidFill>
                  <a:schemeClr val="tx1"/>
                </a:solidFill>
              </a:rPr>
              <a:t> tin </a:t>
            </a:r>
            <a:r>
              <a:rPr lang="en-US" altLang="en-US" sz="1800" b="1" dirty="0" err="1">
                <a:solidFill>
                  <a:schemeClr val="tx1"/>
                </a:solidFill>
              </a:rPr>
              <a:t>để</a:t>
            </a:r>
            <a:r>
              <a:rPr lang="en-US" altLang="en-US" sz="1800" b="1" dirty="0">
                <a:solidFill>
                  <a:schemeClr val="tx1"/>
                </a:solidFill>
              </a:rPr>
              <a:t> </a:t>
            </a:r>
            <a:r>
              <a:rPr lang="en-US" altLang="en-US" sz="1800" b="1" dirty="0" err="1">
                <a:solidFill>
                  <a:schemeClr val="tx1"/>
                </a:solidFill>
              </a:rPr>
              <a:t>hoàn</a:t>
            </a:r>
            <a:r>
              <a:rPr lang="en-US" altLang="en-US" sz="1800" b="1" dirty="0">
                <a:solidFill>
                  <a:schemeClr val="tx1"/>
                </a:solidFill>
              </a:rPr>
              <a:t> </a:t>
            </a:r>
            <a:r>
              <a:rPr lang="en-US" altLang="en-US" sz="1800" b="1" dirty="0" err="1">
                <a:solidFill>
                  <a:schemeClr val="tx1"/>
                </a:solidFill>
              </a:rPr>
              <a:t>thành</a:t>
            </a:r>
            <a:r>
              <a:rPr lang="en-US" altLang="en-US" sz="1800" b="1" dirty="0">
                <a:solidFill>
                  <a:schemeClr val="tx1"/>
                </a:solidFill>
              </a:rPr>
              <a:t> </a:t>
            </a:r>
            <a:r>
              <a:rPr lang="en-US" altLang="en-US" sz="1800" b="1" dirty="0" err="1">
                <a:solidFill>
                  <a:schemeClr val="tx1"/>
                </a:solidFill>
              </a:rPr>
              <a:t>mục</a:t>
            </a:r>
            <a:r>
              <a:rPr lang="en-US" altLang="en-US" sz="1800" b="1" dirty="0">
                <a:solidFill>
                  <a:schemeClr val="tx1"/>
                </a:solidFill>
              </a:rPr>
              <a:t> </a:t>
            </a:r>
            <a:r>
              <a:rPr lang="en-US" altLang="en-US" sz="1800" b="1" dirty="0" err="1">
                <a:solidFill>
                  <a:schemeClr val="tx1"/>
                </a:solidFill>
              </a:rPr>
              <a:t>tiêu</a:t>
            </a:r>
            <a:r>
              <a:rPr lang="en-US" altLang="en-US" sz="1800" b="1" dirty="0">
                <a:solidFill>
                  <a:schemeClr val="tx1"/>
                </a:solidFill>
              </a:rPr>
              <a:t> </a:t>
            </a:r>
            <a:r>
              <a:rPr lang="en-US" altLang="en-US" sz="1800" b="1" dirty="0" err="1">
                <a:solidFill>
                  <a:schemeClr val="tx1"/>
                </a:solidFill>
              </a:rPr>
              <a:t>đề</a:t>
            </a:r>
            <a:r>
              <a:rPr lang="en-US" altLang="en-US" sz="1800" b="1" dirty="0">
                <a:solidFill>
                  <a:schemeClr val="tx1"/>
                </a:solidFill>
              </a:rPr>
              <a:t> </a:t>
            </a:r>
            <a:r>
              <a:rPr lang="en-US" altLang="en-US" sz="1800" b="1" dirty="0" err="1">
                <a:solidFill>
                  <a:schemeClr val="tx1"/>
                </a:solidFill>
              </a:rPr>
              <a:t>ra.</a:t>
            </a:r>
            <a:r>
              <a:rPr lang="en-US" altLang="en-US" sz="1800" b="1" dirty="0">
                <a:solidFill>
                  <a:schemeClr val="tx1"/>
                </a:solidFill>
              </a:rPr>
              <a:t> </a:t>
            </a:r>
          </a:p>
        </p:txBody>
      </p:sp>
      <p:pic>
        <p:nvPicPr>
          <p:cNvPr id="849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3475" y="1174750"/>
            <a:ext cx="6940550"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98425"/>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Hướng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đúng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mục</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tiêu</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thích</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ứng</a:t>
            </a:r>
            <a:r>
              <a:rPr lang="en-US" sz="3200" b="1" dirty="0">
                <a:solidFill>
                  <a:schemeClr val="tx1"/>
                </a:solidFill>
                <a:effectLst>
                  <a:outerShdw blurRad="38100" dist="38100" dir="2700000" algn="tl">
                    <a:srgbClr val="000000">
                      <a:alpha val="43137"/>
                    </a:srgbClr>
                  </a:outerShdw>
                </a:effectLst>
              </a:rPr>
              <a:t> </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và</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cá</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thể</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hóa</a:t>
            </a:r>
            <a:endParaRPr lang="en-US" sz="3200" b="1" dirty="0">
              <a:solidFill>
                <a:schemeClr val="tx1"/>
              </a:solidFill>
              <a:effectLst>
                <a:outerShdw blurRad="38100" dist="38100" dir="2700000" algn="tl">
                  <a:srgbClr val="000000">
                    <a:alpha val="43137"/>
                  </a:srgbClr>
                </a:outerShdw>
              </a:effectLst>
            </a:endParaRPr>
          </a:p>
        </p:txBody>
      </p:sp>
      <p:sp>
        <p:nvSpPr>
          <p:cNvPr id="18435" name="Content Placeholder 2"/>
          <p:cNvSpPr>
            <a:spLocks noGrp="1"/>
          </p:cNvSpPr>
          <p:nvPr>
            <p:ph idx="1"/>
          </p:nvPr>
        </p:nvSpPr>
        <p:spPr>
          <a:xfrm>
            <a:off x="98425" y="1060450"/>
            <a:ext cx="8902700" cy="4525963"/>
          </a:xfrm>
        </p:spPr>
        <p:txBody>
          <a:bodyPr/>
          <a:lstStyle/>
          <a:p>
            <a:pPr marL="800100" lvl="4" indent="-342900" eaLnBrk="1" hangingPunct="1">
              <a:spcBef>
                <a:spcPct val="0"/>
              </a:spcBef>
              <a:buFont typeface="Wingdings" panose="05000000000000000000" pitchFamily="2" charset="2"/>
              <a:buChar char="Ø"/>
            </a:pPr>
            <a:r>
              <a:rPr lang="en-US" altLang="en-US" sz="2200">
                <a:solidFill>
                  <a:schemeClr val="tx1"/>
                </a:solidFill>
              </a:rPr>
              <a:t>Can thiệp công nghệ </a:t>
            </a:r>
            <a:r>
              <a:rPr lang="en-US" altLang="en-US" sz="2200">
                <a:solidFill>
                  <a:srgbClr val="FF0000"/>
                </a:solidFill>
              </a:rPr>
              <a:t>hướng đúng đối tượng </a:t>
            </a:r>
            <a:r>
              <a:rPr lang="en-US" altLang="en-US" sz="2200">
                <a:solidFill>
                  <a:schemeClr val="tx1"/>
                </a:solidFill>
              </a:rPr>
              <a:t>nhắm đến </a:t>
            </a:r>
            <a:r>
              <a:rPr lang="en-US" altLang="en-US" sz="2200">
                <a:solidFill>
                  <a:srgbClr val="FF0000"/>
                </a:solidFill>
              </a:rPr>
              <a:t>nhóm cụ thể</a:t>
            </a:r>
            <a:r>
              <a:rPr lang="en-US" altLang="en-US" sz="2200">
                <a:solidFill>
                  <a:srgbClr val="33CC33"/>
                </a:solidFill>
              </a:rPr>
              <a:t> </a:t>
            </a:r>
            <a:r>
              <a:rPr lang="en-US" altLang="en-US" sz="2200">
                <a:solidFill>
                  <a:schemeClr val="tx1"/>
                </a:solidFill>
              </a:rPr>
              <a:t>mà nội dung can thiệp áp dụng có thể cho kết quả vượt trội và độ chấp nhận cao hơn so với những can thiệp rộng và không hướng mục tiêu</a:t>
            </a:r>
          </a:p>
          <a:p>
            <a:pPr marL="800100" lvl="4" indent="-342900" eaLnBrk="1" hangingPunct="1">
              <a:spcBef>
                <a:spcPct val="0"/>
              </a:spcBef>
              <a:buFont typeface="Wingdings" panose="05000000000000000000" pitchFamily="2" charset="2"/>
              <a:buChar char="Ø"/>
            </a:pPr>
            <a:r>
              <a:rPr lang="en-US" altLang="en-US" sz="2200">
                <a:solidFill>
                  <a:schemeClr val="tx1"/>
                </a:solidFill>
              </a:rPr>
              <a:t>Can thiệp công nghệ </a:t>
            </a:r>
            <a:r>
              <a:rPr lang="en-US" altLang="en-US" sz="2200">
                <a:solidFill>
                  <a:srgbClr val="FF0000"/>
                </a:solidFill>
              </a:rPr>
              <a:t>thích ứng </a:t>
            </a:r>
            <a:r>
              <a:rPr lang="en-US" altLang="en-US" sz="2200">
                <a:solidFill>
                  <a:schemeClr val="tx1"/>
                </a:solidFill>
              </a:rPr>
              <a:t>nội dung với </a:t>
            </a:r>
            <a:r>
              <a:rPr lang="en-US" altLang="en-US" sz="2200">
                <a:solidFill>
                  <a:srgbClr val="FF0000"/>
                </a:solidFill>
              </a:rPr>
              <a:t>nhu cầu cụ thể của nhóm đối tượng hướng đến </a:t>
            </a:r>
            <a:r>
              <a:rPr lang="en-US" altLang="en-US" sz="2200">
                <a:solidFill>
                  <a:schemeClr val="tx1"/>
                </a:solidFill>
              </a:rPr>
              <a:t>sẽ tối đa hóa khả năng chấp nhận nội dung can thiệp của họ. Can thiệp có thể được điều chỉnh theo nội dung, kế hoạch thực hiện can thiệp, tần suất thực hiện,…</a:t>
            </a:r>
          </a:p>
          <a:p>
            <a:pPr marL="800100" lvl="4" indent="-342900" eaLnBrk="1" hangingPunct="1">
              <a:spcBef>
                <a:spcPct val="0"/>
              </a:spcBef>
              <a:buFont typeface="Wingdings" panose="05000000000000000000" pitchFamily="2" charset="2"/>
              <a:buChar char="Ø"/>
            </a:pPr>
            <a:r>
              <a:rPr lang="en-US" altLang="en-US" sz="2200">
                <a:solidFill>
                  <a:srgbClr val="FF0000"/>
                </a:solidFill>
              </a:rPr>
              <a:t>Cá thể hóa </a:t>
            </a:r>
            <a:r>
              <a:rPr lang="en-US" altLang="en-US" sz="2200">
                <a:solidFill>
                  <a:schemeClr val="tx1"/>
                </a:solidFill>
              </a:rPr>
              <a:t>bao gồm việc áp dụng nội dung can thiệp cho từng </a:t>
            </a:r>
            <a:r>
              <a:rPr lang="en-US" altLang="en-US" sz="2200">
                <a:solidFill>
                  <a:srgbClr val="FF0000"/>
                </a:solidFill>
              </a:rPr>
              <a:t>cá nhân cụ thể</a:t>
            </a:r>
            <a:r>
              <a:rPr lang="en-US" altLang="en-US" sz="2200">
                <a:solidFill>
                  <a:schemeClr val="tx1"/>
                </a:solidFill>
              </a:rPr>
              <a:t>. Chẳng hạn như, phương pháp cá thể hóa có thể bao gồm các đối tượng lựa chọn nhận can thiệp bằng tiếng Anh hay tiếng Việt, hoặc xác định thời gian thực hiện can thiệp, hoặc cá nhân hóa nền tảng để thực hiện can thiệp. </a:t>
            </a:r>
            <a:endParaRPr lang="en-US" altLang="en-US" sz="2200">
              <a:solidFill>
                <a:srgbClr val="FF0000"/>
              </a:solidFill>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498475" y="247650"/>
            <a:ext cx="8229600" cy="766763"/>
          </a:xfrm>
        </p:spPr>
        <p:txBody>
          <a:bodyPr/>
          <a:lstStyle/>
          <a:p>
            <a:pPr>
              <a:defRPr/>
            </a:pPr>
            <a:r>
              <a:rPr lang="en-US" altLang="en-US" sz="3200" b="1" dirty="0" err="1">
                <a:solidFill>
                  <a:schemeClr val="tx1"/>
                </a:solidFill>
                <a:effectLst>
                  <a:outerShdw blurRad="38100" dist="38100" dir="2700000" algn="tl">
                    <a:srgbClr val="000000">
                      <a:alpha val="43137"/>
                    </a:srgbClr>
                  </a:outerShdw>
                </a:effectLst>
              </a:rPr>
              <a:t>Thử</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nghiệm</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tính</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khả</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thi</a:t>
            </a:r>
            <a:endParaRPr lang="en-US" altLang="en-US" sz="3200" b="1" dirty="0">
              <a:solidFill>
                <a:schemeClr val="tx1"/>
              </a:solidFill>
              <a:effectLst>
                <a:outerShdw blurRad="38100" dist="38100" dir="2700000" algn="tl">
                  <a:srgbClr val="000000">
                    <a:alpha val="43137"/>
                  </a:srgbClr>
                </a:outerShdw>
              </a:effectLst>
            </a:endParaRPr>
          </a:p>
        </p:txBody>
      </p:sp>
      <p:sp>
        <p:nvSpPr>
          <p:cNvPr id="86019" name="Content Placeholder 2"/>
          <p:cNvSpPr>
            <a:spLocks noGrp="1"/>
          </p:cNvSpPr>
          <p:nvPr>
            <p:ph idx="1"/>
          </p:nvPr>
        </p:nvSpPr>
        <p:spPr>
          <a:xfrm>
            <a:off x="384175" y="1014413"/>
            <a:ext cx="8458200" cy="5688012"/>
          </a:xfrm>
        </p:spPr>
        <p:txBody>
          <a:bodyPr/>
          <a:lstStyle/>
          <a:p>
            <a:pPr>
              <a:buFont typeface="Wingdings" panose="05000000000000000000" pitchFamily="2" charset="2"/>
              <a:buChar char="Ø"/>
            </a:pPr>
            <a:r>
              <a:rPr lang="en-US" altLang="en-US" sz="2400" dirty="0">
                <a:solidFill>
                  <a:schemeClr val="tx1"/>
                </a:solidFill>
              </a:rPr>
              <a:t>N </a:t>
            </a:r>
            <a:r>
              <a:rPr lang="en-US" altLang="en-US" sz="2400" i="1" dirty="0">
                <a:solidFill>
                  <a:schemeClr val="tx1"/>
                </a:solidFill>
              </a:rPr>
              <a:t>= </a:t>
            </a:r>
            <a:r>
              <a:rPr lang="en-US" altLang="en-US" sz="2400" dirty="0">
                <a:solidFill>
                  <a:schemeClr val="tx1"/>
                </a:solidFill>
              </a:rPr>
              <a:t>15</a:t>
            </a:r>
          </a:p>
          <a:p>
            <a:pPr lvl="1">
              <a:buFont typeface="Wingdings" panose="05000000000000000000" pitchFamily="2" charset="2"/>
              <a:buChar char="§"/>
            </a:pPr>
            <a:r>
              <a:rPr lang="en-US" altLang="en-US" sz="2000" dirty="0" err="1">
                <a:solidFill>
                  <a:schemeClr val="tx1"/>
                </a:solidFill>
              </a:rPr>
              <a:t>Đồng</a:t>
            </a:r>
            <a:r>
              <a:rPr lang="en-US" altLang="en-US" sz="2000" dirty="0">
                <a:solidFill>
                  <a:schemeClr val="tx1"/>
                </a:solidFill>
              </a:rPr>
              <a:t> </a:t>
            </a:r>
            <a:r>
              <a:rPr lang="en-US" altLang="en-US" sz="2000" dirty="0" err="1">
                <a:solidFill>
                  <a:schemeClr val="tx1"/>
                </a:solidFill>
              </a:rPr>
              <a:t>tính</a:t>
            </a:r>
            <a:r>
              <a:rPr lang="en-US" altLang="en-US" sz="2000" dirty="0">
                <a:solidFill>
                  <a:schemeClr val="tx1"/>
                </a:solidFill>
              </a:rPr>
              <a:t> </a:t>
            </a:r>
            <a:r>
              <a:rPr lang="en-US" altLang="en-US" sz="2000" dirty="0" err="1">
                <a:solidFill>
                  <a:schemeClr val="tx1"/>
                </a:solidFill>
              </a:rPr>
              <a:t>nam</a:t>
            </a:r>
            <a:r>
              <a:rPr lang="en-US" altLang="en-US" sz="2000" dirty="0">
                <a:solidFill>
                  <a:schemeClr val="tx1"/>
                </a:solidFill>
              </a:rPr>
              <a:t>/</a:t>
            </a:r>
            <a:r>
              <a:rPr lang="en-US" altLang="en-US" sz="2000" dirty="0" err="1">
                <a:solidFill>
                  <a:schemeClr val="tx1"/>
                </a:solidFill>
              </a:rPr>
              <a:t>Lưỡng</a:t>
            </a:r>
            <a:r>
              <a:rPr lang="en-US" altLang="en-US" sz="2000" dirty="0">
                <a:solidFill>
                  <a:schemeClr val="tx1"/>
                </a:solidFill>
              </a:rPr>
              <a:t> </a:t>
            </a:r>
            <a:r>
              <a:rPr lang="en-US" altLang="en-US" sz="2000" dirty="0" err="1">
                <a:solidFill>
                  <a:schemeClr val="tx1"/>
                </a:solidFill>
              </a:rPr>
              <a:t>tính</a:t>
            </a:r>
            <a:r>
              <a:rPr lang="en-US" altLang="en-US" sz="2000" dirty="0">
                <a:solidFill>
                  <a:schemeClr val="tx1"/>
                </a:solidFill>
              </a:rPr>
              <a:t> </a:t>
            </a:r>
            <a:r>
              <a:rPr lang="en-US" altLang="en-US" sz="2000" dirty="0" err="1">
                <a:solidFill>
                  <a:schemeClr val="tx1"/>
                </a:solidFill>
              </a:rPr>
              <a:t>nam</a:t>
            </a:r>
            <a:endParaRPr lang="en-US" altLang="en-US" sz="2000" dirty="0">
              <a:solidFill>
                <a:schemeClr val="tx1"/>
              </a:solidFill>
            </a:endParaRPr>
          </a:p>
          <a:p>
            <a:pPr lvl="1">
              <a:buFont typeface="Wingdings" panose="05000000000000000000" pitchFamily="2" charset="2"/>
              <a:buChar char="§"/>
            </a:pPr>
            <a:r>
              <a:rPr lang="en-US" altLang="en-US" sz="2000" dirty="0" err="1">
                <a:solidFill>
                  <a:schemeClr val="tx1"/>
                </a:solidFill>
              </a:rPr>
              <a:t>Tuổi</a:t>
            </a:r>
            <a:r>
              <a:rPr lang="en-US" altLang="en-US" sz="2000" dirty="0">
                <a:solidFill>
                  <a:schemeClr val="tx1"/>
                </a:solidFill>
              </a:rPr>
              <a:t> 18-55</a:t>
            </a:r>
          </a:p>
          <a:p>
            <a:pPr lvl="1">
              <a:buFont typeface="Wingdings" panose="05000000000000000000" pitchFamily="2" charset="2"/>
              <a:buChar char="§"/>
            </a:pPr>
            <a:r>
              <a:rPr lang="en-US" altLang="en-US" sz="2000" dirty="0" err="1">
                <a:solidFill>
                  <a:schemeClr val="tx1"/>
                </a:solidFill>
              </a:rPr>
              <a:t>Không</a:t>
            </a:r>
            <a:r>
              <a:rPr lang="en-US" altLang="en-US" sz="2000" dirty="0">
                <a:solidFill>
                  <a:schemeClr val="tx1"/>
                </a:solidFill>
              </a:rPr>
              <a:t> </a:t>
            </a:r>
            <a:r>
              <a:rPr lang="en-US" altLang="en-US" sz="2000" dirty="0" err="1">
                <a:solidFill>
                  <a:schemeClr val="tx1"/>
                </a:solidFill>
              </a:rPr>
              <a:t>được</a:t>
            </a:r>
            <a:r>
              <a:rPr lang="en-US" altLang="en-US" sz="2000" dirty="0">
                <a:solidFill>
                  <a:schemeClr val="tx1"/>
                </a:solidFill>
              </a:rPr>
              <a:t> </a:t>
            </a:r>
            <a:r>
              <a:rPr lang="en-US" altLang="en-US" sz="2000" dirty="0" err="1">
                <a:solidFill>
                  <a:schemeClr val="tx1"/>
                </a:solidFill>
              </a:rPr>
              <a:t>điều</a:t>
            </a:r>
            <a:r>
              <a:rPr lang="en-US" altLang="en-US" sz="2000" dirty="0">
                <a:solidFill>
                  <a:schemeClr val="tx1"/>
                </a:solidFill>
              </a:rPr>
              <a:t> </a:t>
            </a:r>
            <a:r>
              <a:rPr lang="en-US" altLang="en-US" sz="2000" dirty="0" err="1">
                <a:solidFill>
                  <a:schemeClr val="tx1"/>
                </a:solidFill>
              </a:rPr>
              <a:t>trị</a:t>
            </a:r>
            <a:r>
              <a:rPr lang="en-US" altLang="en-US" sz="2000" dirty="0">
                <a:solidFill>
                  <a:schemeClr val="tx1"/>
                </a:solidFill>
              </a:rPr>
              <a:t> </a:t>
            </a:r>
            <a:r>
              <a:rPr lang="en-US" altLang="en-US" sz="2000" dirty="0" err="1">
                <a:solidFill>
                  <a:schemeClr val="tx1"/>
                </a:solidFill>
              </a:rPr>
              <a:t>hoặc</a:t>
            </a:r>
            <a:r>
              <a:rPr lang="en-US" altLang="en-US" sz="2000" dirty="0">
                <a:solidFill>
                  <a:schemeClr val="tx1"/>
                </a:solidFill>
              </a:rPr>
              <a:t> </a:t>
            </a:r>
            <a:r>
              <a:rPr lang="en-US" altLang="en-US" sz="2000" dirty="0" err="1">
                <a:solidFill>
                  <a:schemeClr val="tx1"/>
                </a:solidFill>
              </a:rPr>
              <a:t>người</a:t>
            </a:r>
            <a:r>
              <a:rPr lang="en-US" altLang="en-US" sz="2000" dirty="0">
                <a:solidFill>
                  <a:schemeClr val="tx1"/>
                </a:solidFill>
              </a:rPr>
              <a:t> </a:t>
            </a:r>
            <a:r>
              <a:rPr lang="en-US" altLang="en-US" sz="2000" dirty="0" err="1">
                <a:solidFill>
                  <a:schemeClr val="tx1"/>
                </a:solidFill>
              </a:rPr>
              <a:t>dùng</a:t>
            </a:r>
            <a:r>
              <a:rPr lang="en-US" altLang="en-US" sz="2000" dirty="0">
                <a:solidFill>
                  <a:schemeClr val="tx1"/>
                </a:solidFill>
              </a:rPr>
              <a:t> methamphetamine </a:t>
            </a:r>
            <a:r>
              <a:rPr lang="en-US" altLang="en-US" sz="2000" dirty="0" err="1">
                <a:solidFill>
                  <a:schemeClr val="tx1"/>
                </a:solidFill>
              </a:rPr>
              <a:t>hồi</a:t>
            </a:r>
            <a:r>
              <a:rPr lang="en-US" altLang="en-US" sz="2000" dirty="0">
                <a:solidFill>
                  <a:schemeClr val="tx1"/>
                </a:solidFill>
              </a:rPr>
              <a:t> </a:t>
            </a:r>
            <a:r>
              <a:rPr lang="en-US" altLang="en-US" sz="2000" dirty="0" err="1">
                <a:solidFill>
                  <a:schemeClr val="tx1"/>
                </a:solidFill>
              </a:rPr>
              <a:t>phục</a:t>
            </a:r>
            <a:r>
              <a:rPr lang="en-US" altLang="en-US" sz="2000" dirty="0">
                <a:solidFill>
                  <a:schemeClr val="tx1"/>
                </a:solidFill>
              </a:rPr>
              <a:t> </a:t>
            </a:r>
            <a:r>
              <a:rPr lang="en-US" altLang="en-US" sz="2000" dirty="0" err="1">
                <a:solidFill>
                  <a:schemeClr val="tx1"/>
                </a:solidFill>
              </a:rPr>
              <a:t>sớm</a:t>
            </a:r>
            <a:endParaRPr lang="en-US" altLang="en-US" sz="2000" dirty="0">
              <a:solidFill>
                <a:schemeClr val="tx1"/>
              </a:solidFill>
            </a:endParaRPr>
          </a:p>
          <a:p>
            <a:pPr lvl="1">
              <a:buFont typeface="Wingdings" panose="05000000000000000000" pitchFamily="2" charset="2"/>
              <a:buChar char="§"/>
            </a:pPr>
            <a:r>
              <a:rPr lang="en-US" altLang="en-US" sz="2000" dirty="0" err="1">
                <a:solidFill>
                  <a:schemeClr val="tx1"/>
                </a:solidFill>
              </a:rPr>
              <a:t>Có</a:t>
            </a:r>
            <a:r>
              <a:rPr lang="en-US" altLang="en-US" sz="2000" dirty="0">
                <a:solidFill>
                  <a:schemeClr val="tx1"/>
                </a:solidFill>
              </a:rPr>
              <a:t> </a:t>
            </a:r>
            <a:r>
              <a:rPr lang="en-US" altLang="en-US" sz="2000" dirty="0" err="1">
                <a:solidFill>
                  <a:schemeClr val="tx1"/>
                </a:solidFill>
              </a:rPr>
              <a:t>sở</a:t>
            </a:r>
            <a:r>
              <a:rPr lang="en-US" altLang="en-US" sz="2000" dirty="0">
                <a:solidFill>
                  <a:schemeClr val="tx1"/>
                </a:solidFill>
              </a:rPr>
              <a:t> </a:t>
            </a:r>
            <a:r>
              <a:rPr lang="en-US" altLang="en-US" sz="2000" dirty="0" err="1">
                <a:solidFill>
                  <a:schemeClr val="tx1"/>
                </a:solidFill>
              </a:rPr>
              <a:t>hữu</a:t>
            </a:r>
            <a:r>
              <a:rPr lang="en-US" altLang="en-US" sz="2000" dirty="0">
                <a:solidFill>
                  <a:schemeClr val="tx1"/>
                </a:solidFill>
              </a:rPr>
              <a:t> </a:t>
            </a:r>
            <a:r>
              <a:rPr lang="en-US" altLang="en-US" sz="2000" dirty="0" err="1">
                <a:solidFill>
                  <a:schemeClr val="tx1"/>
                </a:solidFill>
              </a:rPr>
              <a:t>thiết</a:t>
            </a:r>
            <a:r>
              <a:rPr lang="en-US" altLang="en-US" sz="2000" dirty="0">
                <a:solidFill>
                  <a:schemeClr val="tx1"/>
                </a:solidFill>
              </a:rPr>
              <a:t> </a:t>
            </a:r>
            <a:r>
              <a:rPr lang="en-US" altLang="en-US" sz="2000" dirty="0" err="1">
                <a:solidFill>
                  <a:schemeClr val="tx1"/>
                </a:solidFill>
              </a:rPr>
              <a:t>bị</a:t>
            </a:r>
            <a:r>
              <a:rPr lang="en-US" altLang="en-US" sz="2000" dirty="0">
                <a:solidFill>
                  <a:schemeClr val="tx1"/>
                </a:solidFill>
              </a:rPr>
              <a:t> </a:t>
            </a:r>
            <a:r>
              <a:rPr lang="en-US" altLang="en-US" sz="2000" dirty="0" err="1">
                <a:solidFill>
                  <a:schemeClr val="tx1"/>
                </a:solidFill>
              </a:rPr>
              <a:t>iOS</a:t>
            </a:r>
            <a:r>
              <a:rPr lang="en-US" altLang="en-US" sz="2000" dirty="0">
                <a:solidFill>
                  <a:schemeClr val="tx1"/>
                </a:solidFill>
              </a:rPr>
              <a:t> </a:t>
            </a:r>
            <a:r>
              <a:rPr lang="en-US" altLang="en-US" sz="2000" dirty="0" err="1">
                <a:solidFill>
                  <a:schemeClr val="tx1"/>
                </a:solidFill>
              </a:rPr>
              <a:t>hoặc</a:t>
            </a:r>
            <a:r>
              <a:rPr lang="en-US" altLang="en-US" sz="2000" dirty="0">
                <a:solidFill>
                  <a:schemeClr val="tx1"/>
                </a:solidFill>
              </a:rPr>
              <a:t> Android </a:t>
            </a:r>
            <a:r>
              <a:rPr lang="en-US" altLang="en-US" sz="2000" dirty="0" err="1">
                <a:solidFill>
                  <a:schemeClr val="tx1"/>
                </a:solidFill>
              </a:rPr>
              <a:t>có</a:t>
            </a:r>
            <a:r>
              <a:rPr lang="en-US" altLang="en-US" sz="2000" dirty="0">
                <a:solidFill>
                  <a:schemeClr val="tx1"/>
                </a:solidFill>
              </a:rPr>
              <a:t> </a:t>
            </a:r>
            <a:r>
              <a:rPr lang="en-US" altLang="en-US" sz="2000" dirty="0" err="1">
                <a:solidFill>
                  <a:schemeClr val="tx1"/>
                </a:solidFill>
              </a:rPr>
              <a:t>dữ</a:t>
            </a:r>
            <a:r>
              <a:rPr lang="en-US" altLang="en-US" sz="2000" dirty="0">
                <a:solidFill>
                  <a:schemeClr val="tx1"/>
                </a:solidFill>
              </a:rPr>
              <a:t> </a:t>
            </a:r>
            <a:r>
              <a:rPr lang="en-US" altLang="en-US" sz="2000" dirty="0" err="1">
                <a:solidFill>
                  <a:schemeClr val="tx1"/>
                </a:solidFill>
              </a:rPr>
              <a:t>liệu</a:t>
            </a:r>
            <a:endParaRPr lang="en-US" altLang="en-US" sz="2000" dirty="0">
              <a:solidFill>
                <a:schemeClr val="tx1"/>
              </a:solidFill>
            </a:endParaRPr>
          </a:p>
          <a:p>
            <a:endParaRPr lang="en-US" altLang="en-US" sz="1200" dirty="0">
              <a:solidFill>
                <a:schemeClr val="tx1"/>
              </a:solidFill>
            </a:endParaRPr>
          </a:p>
          <a:p>
            <a:pPr>
              <a:buFont typeface="Wingdings" panose="05000000000000000000" pitchFamily="2" charset="2"/>
              <a:buChar char="Ø"/>
            </a:pPr>
            <a:r>
              <a:rPr lang="en-US" altLang="en-US" sz="2400" dirty="0" err="1">
                <a:solidFill>
                  <a:schemeClr val="tx1"/>
                </a:solidFill>
              </a:rPr>
              <a:t>Người</a:t>
            </a:r>
            <a:r>
              <a:rPr lang="en-US" altLang="en-US" sz="2400" dirty="0">
                <a:solidFill>
                  <a:schemeClr val="tx1"/>
                </a:solidFill>
              </a:rPr>
              <a:t> </a:t>
            </a:r>
            <a:r>
              <a:rPr lang="en-US" altLang="en-US" sz="2400" dirty="0" err="1">
                <a:solidFill>
                  <a:schemeClr val="tx1"/>
                </a:solidFill>
              </a:rPr>
              <a:t>tham</a:t>
            </a:r>
            <a:r>
              <a:rPr lang="en-US" altLang="en-US" sz="2400" dirty="0">
                <a:solidFill>
                  <a:schemeClr val="tx1"/>
                </a:solidFill>
              </a:rPr>
              <a:t> </a:t>
            </a:r>
            <a:r>
              <a:rPr lang="en-US" altLang="en-US" sz="2400" dirty="0" err="1">
                <a:solidFill>
                  <a:schemeClr val="tx1"/>
                </a:solidFill>
              </a:rPr>
              <a:t>gia</a:t>
            </a:r>
            <a:endParaRPr lang="en-US" altLang="en-US" sz="2400" dirty="0">
              <a:solidFill>
                <a:schemeClr val="tx1"/>
              </a:solidFill>
            </a:endParaRPr>
          </a:p>
          <a:p>
            <a:pPr lvl="1">
              <a:buFont typeface="Wingdings" panose="05000000000000000000" pitchFamily="2" charset="2"/>
              <a:buChar char="§"/>
            </a:pPr>
            <a:r>
              <a:rPr lang="en-US" altLang="en-US" sz="2000" dirty="0" err="1">
                <a:solidFill>
                  <a:schemeClr val="tx1"/>
                </a:solidFill>
              </a:rPr>
              <a:t>Hệ</a:t>
            </a:r>
            <a:r>
              <a:rPr lang="en-US" altLang="en-US" sz="2000" dirty="0">
                <a:solidFill>
                  <a:schemeClr val="tx1"/>
                </a:solidFill>
              </a:rPr>
              <a:t> </a:t>
            </a:r>
            <a:r>
              <a:rPr lang="en-US" altLang="en-US" sz="2000" dirty="0" err="1">
                <a:solidFill>
                  <a:schemeClr val="tx1"/>
                </a:solidFill>
              </a:rPr>
              <a:t>điều</a:t>
            </a:r>
            <a:r>
              <a:rPr lang="en-US" altLang="en-US" sz="2000" dirty="0">
                <a:solidFill>
                  <a:schemeClr val="tx1"/>
                </a:solidFill>
              </a:rPr>
              <a:t> </a:t>
            </a:r>
            <a:r>
              <a:rPr lang="en-US" altLang="en-US" sz="2000" dirty="0" err="1">
                <a:solidFill>
                  <a:schemeClr val="tx1"/>
                </a:solidFill>
              </a:rPr>
              <a:t>hành</a:t>
            </a:r>
            <a:r>
              <a:rPr lang="en-US" altLang="en-US" sz="2000" dirty="0">
                <a:solidFill>
                  <a:schemeClr val="tx1"/>
                </a:solidFill>
              </a:rPr>
              <a:t>: 12 Android, 3 </a:t>
            </a:r>
            <a:r>
              <a:rPr lang="en-US" altLang="en-US" sz="2000" dirty="0" err="1">
                <a:solidFill>
                  <a:schemeClr val="tx1"/>
                </a:solidFill>
              </a:rPr>
              <a:t>iOS</a:t>
            </a:r>
            <a:r>
              <a:rPr lang="en-US" altLang="en-US" sz="2000" dirty="0">
                <a:solidFill>
                  <a:schemeClr val="tx1"/>
                </a:solidFill>
              </a:rPr>
              <a:t>.</a:t>
            </a:r>
          </a:p>
          <a:p>
            <a:pPr lvl="1">
              <a:buFont typeface="Wingdings" panose="05000000000000000000" pitchFamily="2" charset="2"/>
              <a:buChar char="§"/>
            </a:pPr>
            <a:r>
              <a:rPr lang="en-US" altLang="en-US" sz="2000" dirty="0" err="1">
                <a:solidFill>
                  <a:schemeClr val="tx1"/>
                </a:solidFill>
              </a:rPr>
              <a:t>Tình</a:t>
            </a:r>
            <a:r>
              <a:rPr lang="en-US" altLang="en-US" sz="2000" dirty="0">
                <a:solidFill>
                  <a:schemeClr val="tx1"/>
                </a:solidFill>
              </a:rPr>
              <a:t> </a:t>
            </a:r>
            <a:r>
              <a:rPr lang="en-US" altLang="en-US" sz="2000" dirty="0" err="1">
                <a:solidFill>
                  <a:schemeClr val="tx1"/>
                </a:solidFill>
              </a:rPr>
              <a:t>trạng</a:t>
            </a:r>
            <a:r>
              <a:rPr lang="en-US" altLang="en-US" sz="2000" dirty="0">
                <a:solidFill>
                  <a:schemeClr val="tx1"/>
                </a:solidFill>
              </a:rPr>
              <a:t> </a:t>
            </a:r>
            <a:r>
              <a:rPr lang="en-US" altLang="en-US" sz="2000" dirty="0" err="1">
                <a:solidFill>
                  <a:schemeClr val="tx1"/>
                </a:solidFill>
              </a:rPr>
              <a:t>nhiễm</a:t>
            </a:r>
            <a:r>
              <a:rPr lang="en-US" altLang="en-US" sz="2000" dirty="0">
                <a:solidFill>
                  <a:schemeClr val="tx1"/>
                </a:solidFill>
              </a:rPr>
              <a:t> HIV: 10 HIV-</a:t>
            </a:r>
            <a:r>
              <a:rPr lang="en-US" altLang="en-US" sz="2000" dirty="0" err="1">
                <a:solidFill>
                  <a:schemeClr val="tx1"/>
                </a:solidFill>
              </a:rPr>
              <a:t>dương</a:t>
            </a:r>
            <a:r>
              <a:rPr lang="en-US" altLang="en-US" sz="2000" dirty="0">
                <a:solidFill>
                  <a:schemeClr val="tx1"/>
                </a:solidFill>
              </a:rPr>
              <a:t> </a:t>
            </a:r>
            <a:r>
              <a:rPr lang="en-US" altLang="en-US" sz="2000" dirty="0" err="1">
                <a:solidFill>
                  <a:schemeClr val="tx1"/>
                </a:solidFill>
              </a:rPr>
              <a:t>tính</a:t>
            </a:r>
            <a:r>
              <a:rPr lang="en-US" altLang="en-US" sz="2000" dirty="0">
                <a:solidFill>
                  <a:schemeClr val="tx1"/>
                </a:solidFill>
              </a:rPr>
              <a:t>, 5 HIV-</a:t>
            </a:r>
            <a:r>
              <a:rPr lang="en-US" altLang="en-US" sz="2000" dirty="0" err="1">
                <a:solidFill>
                  <a:schemeClr val="tx1"/>
                </a:solidFill>
              </a:rPr>
              <a:t>âm</a:t>
            </a:r>
            <a:r>
              <a:rPr lang="en-US" altLang="en-US" sz="2000" dirty="0">
                <a:solidFill>
                  <a:schemeClr val="tx1"/>
                </a:solidFill>
              </a:rPr>
              <a:t> </a:t>
            </a:r>
            <a:r>
              <a:rPr lang="en-US" altLang="en-US" sz="2000" dirty="0" err="1">
                <a:solidFill>
                  <a:schemeClr val="tx1"/>
                </a:solidFill>
              </a:rPr>
              <a:t>tính</a:t>
            </a:r>
            <a:endParaRPr lang="en-US" altLang="en-US" sz="2000" dirty="0">
              <a:solidFill>
                <a:schemeClr val="tx1"/>
              </a:solidFill>
            </a:endParaRPr>
          </a:p>
          <a:p>
            <a:endParaRPr lang="en-US" altLang="en-US" sz="1200" dirty="0">
              <a:solidFill>
                <a:schemeClr val="tx1"/>
              </a:solidFill>
            </a:endParaRPr>
          </a:p>
          <a:p>
            <a:pPr>
              <a:buFont typeface="Wingdings" panose="05000000000000000000" pitchFamily="2" charset="2"/>
              <a:buChar char="Ø"/>
            </a:pPr>
            <a:r>
              <a:rPr lang="en-US" altLang="en-US" sz="2400" dirty="0" err="1">
                <a:solidFill>
                  <a:schemeClr val="tx1"/>
                </a:solidFill>
              </a:rPr>
              <a:t>Thử</a:t>
            </a:r>
            <a:r>
              <a:rPr lang="en-US" altLang="en-US" sz="2400" dirty="0">
                <a:solidFill>
                  <a:schemeClr val="tx1"/>
                </a:solidFill>
              </a:rPr>
              <a:t> </a:t>
            </a:r>
            <a:r>
              <a:rPr lang="en-US" altLang="en-US" sz="2400" dirty="0" err="1">
                <a:solidFill>
                  <a:schemeClr val="tx1"/>
                </a:solidFill>
              </a:rPr>
              <a:t>nghiệm</a:t>
            </a:r>
            <a:r>
              <a:rPr lang="en-US" altLang="en-US" sz="2400" dirty="0">
                <a:solidFill>
                  <a:schemeClr val="tx1"/>
                </a:solidFill>
              </a:rPr>
              <a:t> </a:t>
            </a:r>
            <a:r>
              <a:rPr lang="en-US" altLang="en-US" sz="2400" dirty="0" err="1">
                <a:solidFill>
                  <a:schemeClr val="tx1"/>
                </a:solidFill>
              </a:rPr>
              <a:t>tính</a:t>
            </a:r>
            <a:r>
              <a:rPr lang="en-US" altLang="en-US" sz="2400" dirty="0">
                <a:solidFill>
                  <a:schemeClr val="tx1"/>
                </a:solidFill>
              </a:rPr>
              <a:t> </a:t>
            </a:r>
            <a:r>
              <a:rPr lang="en-US" altLang="en-US" sz="2400" dirty="0" err="1">
                <a:solidFill>
                  <a:schemeClr val="tx1"/>
                </a:solidFill>
              </a:rPr>
              <a:t>khả</a:t>
            </a:r>
            <a:r>
              <a:rPr lang="en-US" altLang="en-US" sz="2400" dirty="0">
                <a:solidFill>
                  <a:schemeClr val="tx1"/>
                </a:solidFill>
              </a:rPr>
              <a:t> </a:t>
            </a:r>
            <a:r>
              <a:rPr lang="en-US" altLang="en-US" sz="2400" dirty="0" err="1">
                <a:solidFill>
                  <a:schemeClr val="tx1"/>
                </a:solidFill>
              </a:rPr>
              <a:t>thi</a:t>
            </a:r>
            <a:r>
              <a:rPr lang="en-US" altLang="en-US" sz="2400" dirty="0">
                <a:solidFill>
                  <a:schemeClr val="tx1"/>
                </a:solidFill>
              </a:rPr>
              <a:t> </a:t>
            </a:r>
            <a:r>
              <a:rPr lang="en-US" altLang="en-US" sz="2400" dirty="0" err="1">
                <a:solidFill>
                  <a:schemeClr val="tx1"/>
                </a:solidFill>
              </a:rPr>
              <a:t>trong</a:t>
            </a:r>
            <a:r>
              <a:rPr lang="en-US" altLang="en-US" sz="2400" dirty="0">
                <a:solidFill>
                  <a:schemeClr val="tx1"/>
                </a:solidFill>
              </a:rPr>
              <a:t> 2 </a:t>
            </a:r>
            <a:r>
              <a:rPr lang="en-US" altLang="en-US" sz="2400" dirty="0" err="1">
                <a:solidFill>
                  <a:schemeClr val="tx1"/>
                </a:solidFill>
              </a:rPr>
              <a:t>tuần</a:t>
            </a:r>
            <a:r>
              <a:rPr lang="en-US" altLang="en-US" sz="2400" dirty="0">
                <a:solidFill>
                  <a:schemeClr val="tx1"/>
                </a:solidFill>
              </a:rPr>
              <a:t> </a:t>
            </a:r>
          </a:p>
          <a:p>
            <a:pPr>
              <a:buFont typeface="Wingdings" panose="05000000000000000000" pitchFamily="2" charset="2"/>
              <a:buChar char="Ø"/>
            </a:pPr>
            <a:endParaRPr lang="en-US" altLang="en-US" sz="1200" dirty="0">
              <a:solidFill>
                <a:schemeClr val="tx1"/>
              </a:solidFill>
            </a:endParaRPr>
          </a:p>
          <a:p>
            <a:pPr>
              <a:buFont typeface="Wingdings" panose="05000000000000000000" pitchFamily="2" charset="2"/>
              <a:buChar char="Ø"/>
            </a:pPr>
            <a:r>
              <a:rPr lang="en-US" altLang="en-US" sz="2400" dirty="0" err="1">
                <a:solidFill>
                  <a:schemeClr val="tx1"/>
                </a:solidFill>
              </a:rPr>
              <a:t>Phỏng</a:t>
            </a:r>
            <a:r>
              <a:rPr lang="en-US" altLang="en-US" sz="2400" dirty="0">
                <a:solidFill>
                  <a:schemeClr val="tx1"/>
                </a:solidFill>
              </a:rPr>
              <a:t> </a:t>
            </a:r>
            <a:r>
              <a:rPr lang="en-US" altLang="en-US" sz="2400" dirty="0" err="1">
                <a:solidFill>
                  <a:schemeClr val="tx1"/>
                </a:solidFill>
              </a:rPr>
              <a:t>vấn</a:t>
            </a:r>
            <a:r>
              <a:rPr lang="en-US" altLang="en-US" sz="2400" dirty="0">
                <a:solidFill>
                  <a:schemeClr val="tx1"/>
                </a:solidFill>
              </a:rPr>
              <a:t> </a:t>
            </a:r>
            <a:r>
              <a:rPr lang="en-US" altLang="en-US" sz="2400" dirty="0" err="1">
                <a:solidFill>
                  <a:schemeClr val="tx1"/>
                </a:solidFill>
              </a:rPr>
              <a:t>định</a:t>
            </a:r>
            <a:r>
              <a:rPr lang="en-US" altLang="en-US" sz="2400" dirty="0">
                <a:solidFill>
                  <a:schemeClr val="tx1"/>
                </a:solidFill>
              </a:rPr>
              <a:t> </a:t>
            </a:r>
            <a:r>
              <a:rPr lang="en-US" altLang="en-US" sz="2400" dirty="0" err="1">
                <a:solidFill>
                  <a:schemeClr val="tx1"/>
                </a:solidFill>
              </a:rPr>
              <a:t>tính</a:t>
            </a:r>
            <a:r>
              <a:rPr lang="en-US" altLang="en-US" sz="2400" dirty="0">
                <a:solidFill>
                  <a:schemeClr val="tx1"/>
                </a:solidFill>
              </a:rPr>
              <a:t> </a:t>
            </a:r>
            <a:r>
              <a:rPr lang="en-US" altLang="en-US" sz="2400" dirty="0" err="1">
                <a:solidFill>
                  <a:schemeClr val="tx1"/>
                </a:solidFill>
              </a:rPr>
              <a:t>được</a:t>
            </a:r>
            <a:r>
              <a:rPr lang="en-US" altLang="en-US" sz="2400" dirty="0">
                <a:solidFill>
                  <a:schemeClr val="tx1"/>
                </a:solidFill>
              </a:rPr>
              <a:t> </a:t>
            </a:r>
            <a:r>
              <a:rPr lang="en-US" altLang="en-US" sz="2400" dirty="0" err="1">
                <a:solidFill>
                  <a:schemeClr val="tx1"/>
                </a:solidFill>
              </a:rPr>
              <a:t>tiến</a:t>
            </a:r>
            <a:r>
              <a:rPr lang="en-US" altLang="en-US" sz="2400" dirty="0">
                <a:solidFill>
                  <a:schemeClr val="tx1"/>
                </a:solidFill>
              </a:rPr>
              <a:t> </a:t>
            </a:r>
            <a:r>
              <a:rPr lang="en-US" altLang="en-US" sz="2400" dirty="0" err="1">
                <a:solidFill>
                  <a:schemeClr val="tx1"/>
                </a:solidFill>
              </a:rPr>
              <a:t>hành</a:t>
            </a:r>
            <a:r>
              <a:rPr lang="en-US" altLang="en-US" sz="2400" dirty="0">
                <a:solidFill>
                  <a:schemeClr val="tx1"/>
                </a:solidFill>
              </a:rPr>
              <a:t> </a:t>
            </a:r>
            <a:r>
              <a:rPr lang="en-US" altLang="en-US" sz="2400" dirty="0" err="1">
                <a:solidFill>
                  <a:schemeClr val="tx1"/>
                </a:solidFill>
              </a:rPr>
              <a:t>với</a:t>
            </a:r>
            <a:r>
              <a:rPr lang="en-US" altLang="en-US" sz="2400" dirty="0">
                <a:solidFill>
                  <a:schemeClr val="tx1"/>
                </a:solidFill>
              </a:rPr>
              <a:t> 14/15 </a:t>
            </a:r>
            <a:r>
              <a:rPr lang="en-US" altLang="en-US" sz="2400" dirty="0" err="1">
                <a:solidFill>
                  <a:schemeClr val="tx1"/>
                </a:solidFill>
              </a:rPr>
              <a:t>người</a:t>
            </a:r>
            <a:r>
              <a:rPr lang="en-US" altLang="en-US" sz="2400" dirty="0">
                <a:solidFill>
                  <a:schemeClr val="tx1"/>
                </a:solidFill>
              </a:rPr>
              <a:t> </a:t>
            </a:r>
            <a:r>
              <a:rPr lang="en-US" altLang="en-US" sz="2400" dirty="0" err="1">
                <a:solidFill>
                  <a:schemeClr val="tx1"/>
                </a:solidFill>
              </a:rPr>
              <a:t>tham</a:t>
            </a:r>
            <a:r>
              <a:rPr lang="en-US" altLang="en-US" sz="2400" dirty="0">
                <a:solidFill>
                  <a:schemeClr val="tx1"/>
                </a:solidFill>
              </a:rPr>
              <a:t> </a:t>
            </a:r>
            <a:r>
              <a:rPr lang="en-US" altLang="en-US" sz="2400" dirty="0" err="1">
                <a:solidFill>
                  <a:schemeClr val="tx1"/>
                </a:solidFill>
              </a:rPr>
              <a:t>gia</a:t>
            </a:r>
            <a:r>
              <a:rPr lang="en-US" altLang="en-US" sz="2400" dirty="0">
                <a:solidFill>
                  <a:schemeClr val="tx1"/>
                </a:solidFill>
              </a:rPr>
              <a:t> (93%) </a:t>
            </a:r>
          </a:p>
          <a:p>
            <a:pPr lvl="1"/>
            <a:endParaRPr lang="en-US" altLang="en-US" sz="2000" i="1" dirty="0">
              <a:solidFill>
                <a:schemeClr val="tx1"/>
              </a:solidFill>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a:defRPr/>
            </a:pPr>
            <a:r>
              <a:rPr lang="en-US" altLang="en-US" sz="3200" b="1" dirty="0" err="1">
                <a:solidFill>
                  <a:schemeClr val="tx1"/>
                </a:solidFill>
                <a:effectLst>
                  <a:outerShdw blurRad="38100" dist="38100" dir="2700000" algn="tl">
                    <a:srgbClr val="000000">
                      <a:alpha val="43137"/>
                    </a:srgbClr>
                  </a:outerShdw>
                </a:effectLst>
              </a:rPr>
              <a:t>Sự</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hài</a:t>
            </a:r>
            <a:r>
              <a:rPr lang="en-US" altLang="en-US" sz="3200" b="1" dirty="0">
                <a:solidFill>
                  <a:schemeClr val="tx1"/>
                </a:solidFill>
                <a:effectLst>
                  <a:outerShdw blurRad="38100" dist="38100" dir="2700000" algn="tl">
                    <a:srgbClr val="000000">
                      <a:alpha val="43137"/>
                    </a:srgbClr>
                  </a:outerShdw>
                </a:effectLst>
              </a:rPr>
              <a:t> long </a:t>
            </a:r>
            <a:r>
              <a:rPr lang="en-US" altLang="en-US" sz="3200" b="1" dirty="0" err="1">
                <a:solidFill>
                  <a:schemeClr val="tx1"/>
                </a:solidFill>
                <a:effectLst>
                  <a:outerShdw blurRad="38100" dist="38100" dir="2700000" algn="tl">
                    <a:srgbClr val="000000">
                      <a:alpha val="43137"/>
                    </a:srgbClr>
                  </a:outerShdw>
                </a:effectLst>
              </a:rPr>
              <a:t>của</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người</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tham</a:t>
            </a:r>
            <a:r>
              <a:rPr lang="en-US" altLang="en-US" sz="3200" b="1" dirty="0">
                <a:solidFill>
                  <a:schemeClr val="tx1"/>
                </a:solidFill>
                <a:effectLst>
                  <a:outerShdw blurRad="38100" dist="38100" dir="2700000" algn="tl">
                    <a:srgbClr val="000000">
                      <a:alpha val="43137"/>
                    </a:srgbClr>
                  </a:outerShdw>
                </a:effectLst>
              </a:rPr>
              <a:t> </a:t>
            </a:r>
            <a:r>
              <a:rPr lang="en-US" altLang="en-US" sz="3200" b="1" dirty="0" err="1">
                <a:solidFill>
                  <a:schemeClr val="tx1"/>
                </a:solidFill>
                <a:effectLst>
                  <a:outerShdw blurRad="38100" dist="38100" dir="2700000" algn="tl">
                    <a:srgbClr val="000000">
                      <a:alpha val="43137"/>
                    </a:srgbClr>
                  </a:outerShdw>
                </a:effectLst>
              </a:rPr>
              <a:t>gia</a:t>
            </a:r>
            <a:endParaRPr lang="en-US" altLang="en-US" sz="3200" b="1" dirty="0">
              <a:solidFill>
                <a:schemeClr val="tx1"/>
              </a:solidFill>
              <a:effectLst>
                <a:outerShdw blurRad="38100" dist="38100" dir="2700000" algn="tl">
                  <a:srgbClr val="000000">
                    <a:alpha val="43137"/>
                  </a:srgbClr>
                </a:outerShdw>
              </a:effectLst>
            </a:endParaRPr>
          </a:p>
        </p:txBody>
      </p:sp>
      <p:pic>
        <p:nvPicPr>
          <p:cNvPr id="87043"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27175" y="1595438"/>
            <a:ext cx="6089650" cy="3600450"/>
          </a:xfrm>
        </p:spPr>
      </p:pic>
      <p:sp>
        <p:nvSpPr>
          <p:cNvPr id="87044" name="TextBox 6"/>
          <p:cNvSpPr txBox="1">
            <a:spLocks noChangeArrowheads="1"/>
          </p:cNvSpPr>
          <p:nvPr/>
        </p:nvSpPr>
        <p:spPr bwMode="auto">
          <a:xfrm>
            <a:off x="3492500" y="5195888"/>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pPr>
            <a:r>
              <a:rPr lang="en-US" altLang="en-US" sz="1800">
                <a:solidFill>
                  <a:schemeClr val="tx1"/>
                </a:solidFill>
              </a:rPr>
              <a:t>Mean Rating= 8.5/10</a:t>
            </a:r>
          </a:p>
        </p:txBody>
      </p:sp>
      <p:sp>
        <p:nvSpPr>
          <p:cNvPr id="87045" name="TextBox 7"/>
          <p:cNvSpPr txBox="1">
            <a:spLocks noChangeArrowheads="1"/>
          </p:cNvSpPr>
          <p:nvPr/>
        </p:nvSpPr>
        <p:spPr bwMode="auto">
          <a:xfrm>
            <a:off x="6416675" y="4105275"/>
            <a:ext cx="338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pPr>
            <a:r>
              <a:rPr lang="en-US" altLang="en-US" sz="1800">
                <a:solidFill>
                  <a:schemeClr val="tx1"/>
                </a:solidFill>
              </a:rPr>
              <a:t>X</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79375"/>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Kết</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luận</a:t>
            </a:r>
            <a:endParaRPr lang="en-US" sz="3200" b="1" dirty="0">
              <a:solidFill>
                <a:schemeClr val="tx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17625"/>
            <a:ext cx="8229600" cy="4525963"/>
          </a:xfrm>
        </p:spPr>
        <p:txBody>
          <a:bodyPr/>
          <a:lstStyle/>
          <a:p>
            <a:pPr>
              <a:spcBef>
                <a:spcPct val="0"/>
              </a:spcBef>
              <a:buFont typeface="Wingdings" panose="05000000000000000000" pitchFamily="2" charset="2"/>
              <a:buChar char="Ø"/>
              <a:defRPr/>
            </a:pPr>
            <a:r>
              <a:rPr lang="en-US" sz="2400" dirty="0" err="1">
                <a:solidFill>
                  <a:srgbClr val="000000"/>
                </a:solidFill>
              </a:rPr>
              <a:t>Ứng</a:t>
            </a:r>
            <a:r>
              <a:rPr lang="en-US" sz="2400" dirty="0">
                <a:solidFill>
                  <a:srgbClr val="000000"/>
                </a:solidFill>
              </a:rPr>
              <a:t> </a:t>
            </a:r>
            <a:r>
              <a:rPr lang="en-US" sz="2400" dirty="0" err="1">
                <a:solidFill>
                  <a:srgbClr val="000000"/>
                </a:solidFill>
              </a:rPr>
              <a:t>dụng</a:t>
            </a:r>
            <a:r>
              <a:rPr lang="en-US" sz="2400" dirty="0">
                <a:solidFill>
                  <a:srgbClr val="000000"/>
                </a:solidFill>
              </a:rPr>
              <a:t> </a:t>
            </a:r>
            <a:r>
              <a:rPr lang="en-US" sz="2400" dirty="0" err="1">
                <a:solidFill>
                  <a:srgbClr val="000000"/>
                </a:solidFill>
              </a:rPr>
              <a:t>điều</a:t>
            </a:r>
            <a:r>
              <a:rPr lang="en-US" sz="2400" dirty="0">
                <a:solidFill>
                  <a:srgbClr val="000000"/>
                </a:solidFill>
              </a:rPr>
              <a:t> </a:t>
            </a:r>
            <a:r>
              <a:rPr lang="en-US" sz="2400" dirty="0" err="1">
                <a:solidFill>
                  <a:srgbClr val="000000"/>
                </a:solidFill>
              </a:rPr>
              <a:t>trị</a:t>
            </a:r>
            <a:r>
              <a:rPr lang="en-US" sz="2400" dirty="0">
                <a:solidFill>
                  <a:srgbClr val="000000"/>
                </a:solidFill>
              </a:rPr>
              <a:t> ATS </a:t>
            </a:r>
            <a:r>
              <a:rPr lang="en-US" sz="2400" dirty="0" err="1">
                <a:solidFill>
                  <a:srgbClr val="000000"/>
                </a:solidFill>
              </a:rPr>
              <a:t>cho</a:t>
            </a:r>
            <a:r>
              <a:rPr lang="en-US" sz="2400" dirty="0">
                <a:solidFill>
                  <a:srgbClr val="000000"/>
                </a:solidFill>
              </a:rPr>
              <a:t> </a:t>
            </a:r>
            <a:r>
              <a:rPr lang="en-US" sz="2400" dirty="0" err="1">
                <a:solidFill>
                  <a:srgbClr val="000000"/>
                </a:solidFill>
              </a:rPr>
              <a:t>đồng</a:t>
            </a:r>
            <a:r>
              <a:rPr lang="en-US" sz="2400" dirty="0">
                <a:solidFill>
                  <a:srgbClr val="000000"/>
                </a:solidFill>
              </a:rPr>
              <a:t> </a:t>
            </a:r>
            <a:r>
              <a:rPr lang="en-US" sz="2400" dirty="0" err="1">
                <a:solidFill>
                  <a:srgbClr val="000000"/>
                </a:solidFill>
              </a:rPr>
              <a:t>tính</a:t>
            </a:r>
            <a:r>
              <a:rPr lang="en-US" sz="2400" dirty="0">
                <a:solidFill>
                  <a:srgbClr val="000000"/>
                </a:solidFill>
              </a:rPr>
              <a:t> </a:t>
            </a:r>
            <a:r>
              <a:rPr lang="en-US" sz="2400" dirty="0" err="1">
                <a:solidFill>
                  <a:srgbClr val="000000"/>
                </a:solidFill>
              </a:rPr>
              <a:t>và</a:t>
            </a:r>
            <a:r>
              <a:rPr lang="en-US" sz="2400" dirty="0">
                <a:solidFill>
                  <a:srgbClr val="000000"/>
                </a:solidFill>
              </a:rPr>
              <a:t> </a:t>
            </a:r>
            <a:r>
              <a:rPr lang="en-US" sz="2400" dirty="0" err="1">
                <a:solidFill>
                  <a:srgbClr val="000000"/>
                </a:solidFill>
              </a:rPr>
              <a:t>lưỡng</a:t>
            </a:r>
            <a:r>
              <a:rPr lang="en-US" sz="2400" dirty="0">
                <a:solidFill>
                  <a:srgbClr val="000000"/>
                </a:solidFill>
              </a:rPr>
              <a:t> </a:t>
            </a:r>
            <a:r>
              <a:rPr lang="en-US" sz="2400" dirty="0" err="1">
                <a:solidFill>
                  <a:srgbClr val="000000"/>
                </a:solidFill>
              </a:rPr>
              <a:t>tính</a:t>
            </a:r>
            <a:r>
              <a:rPr lang="en-US" sz="2400" dirty="0">
                <a:solidFill>
                  <a:srgbClr val="000000"/>
                </a:solidFill>
              </a:rPr>
              <a:t> </a:t>
            </a:r>
            <a:r>
              <a:rPr lang="en-US" sz="2400" dirty="0" err="1">
                <a:solidFill>
                  <a:srgbClr val="000000"/>
                </a:solidFill>
              </a:rPr>
              <a:t>nam</a:t>
            </a:r>
            <a:r>
              <a:rPr lang="en-US" sz="2400" dirty="0">
                <a:solidFill>
                  <a:srgbClr val="000000"/>
                </a:solidFill>
              </a:rPr>
              <a:t> </a:t>
            </a:r>
            <a:r>
              <a:rPr lang="en-US" sz="2400" dirty="0" err="1">
                <a:solidFill>
                  <a:srgbClr val="000000"/>
                </a:solidFill>
              </a:rPr>
              <a:t>là</a:t>
            </a:r>
            <a:r>
              <a:rPr lang="en-US" sz="2400" dirty="0">
                <a:solidFill>
                  <a:srgbClr val="000000"/>
                </a:solidFill>
              </a:rPr>
              <a:t> </a:t>
            </a:r>
            <a:r>
              <a:rPr lang="en-US" sz="2400" dirty="0" err="1">
                <a:solidFill>
                  <a:srgbClr val="000000"/>
                </a:solidFill>
              </a:rPr>
              <a:t>khả</a:t>
            </a:r>
            <a:r>
              <a:rPr lang="en-US" sz="2400" dirty="0">
                <a:solidFill>
                  <a:srgbClr val="000000"/>
                </a:solidFill>
              </a:rPr>
              <a:t> </a:t>
            </a:r>
            <a:r>
              <a:rPr lang="en-US" sz="2400" dirty="0" err="1">
                <a:solidFill>
                  <a:srgbClr val="000000"/>
                </a:solidFill>
              </a:rPr>
              <a:t>thi</a:t>
            </a:r>
            <a:r>
              <a:rPr lang="en-US" sz="2400" dirty="0">
                <a:solidFill>
                  <a:srgbClr val="000000"/>
                </a:solidFill>
              </a:rPr>
              <a:t> </a:t>
            </a:r>
            <a:r>
              <a:rPr lang="en-US" sz="2400" dirty="0" err="1">
                <a:solidFill>
                  <a:srgbClr val="000000"/>
                </a:solidFill>
              </a:rPr>
              <a:t>và</a:t>
            </a:r>
            <a:r>
              <a:rPr lang="en-US" sz="2400" dirty="0">
                <a:solidFill>
                  <a:srgbClr val="000000"/>
                </a:solidFill>
              </a:rPr>
              <a:t> </a:t>
            </a:r>
            <a:r>
              <a:rPr lang="en-US" sz="2400" dirty="0" err="1">
                <a:solidFill>
                  <a:srgbClr val="000000"/>
                </a:solidFill>
              </a:rPr>
              <a:t>có</a:t>
            </a:r>
            <a:r>
              <a:rPr lang="en-US" sz="2400" dirty="0">
                <a:solidFill>
                  <a:srgbClr val="000000"/>
                </a:solidFill>
              </a:rPr>
              <a:t> </a:t>
            </a:r>
            <a:r>
              <a:rPr lang="en-US" sz="2400" dirty="0" err="1">
                <a:solidFill>
                  <a:srgbClr val="000000"/>
                </a:solidFill>
              </a:rPr>
              <a:t>thể</a:t>
            </a:r>
            <a:r>
              <a:rPr lang="en-US" sz="2400" dirty="0">
                <a:solidFill>
                  <a:srgbClr val="000000"/>
                </a:solidFill>
              </a:rPr>
              <a:t> </a:t>
            </a:r>
            <a:r>
              <a:rPr lang="en-US" sz="2400" dirty="0" err="1">
                <a:solidFill>
                  <a:srgbClr val="000000"/>
                </a:solidFill>
              </a:rPr>
              <a:t>chấp</a:t>
            </a:r>
            <a:r>
              <a:rPr lang="en-US" sz="2400" dirty="0">
                <a:solidFill>
                  <a:srgbClr val="000000"/>
                </a:solidFill>
              </a:rPr>
              <a:t> </a:t>
            </a:r>
            <a:r>
              <a:rPr lang="en-US" sz="2400" dirty="0" err="1">
                <a:solidFill>
                  <a:srgbClr val="000000"/>
                </a:solidFill>
              </a:rPr>
              <a:t>nhận</a:t>
            </a:r>
            <a:r>
              <a:rPr lang="en-US" sz="2400" dirty="0">
                <a:solidFill>
                  <a:srgbClr val="000000"/>
                </a:solidFill>
              </a:rPr>
              <a:t> </a:t>
            </a:r>
            <a:r>
              <a:rPr lang="en-US" sz="2400" dirty="0" err="1">
                <a:solidFill>
                  <a:srgbClr val="000000"/>
                </a:solidFill>
              </a:rPr>
              <a:t>được</a:t>
            </a:r>
            <a:endParaRPr lang="en-US" sz="2400" dirty="0">
              <a:solidFill>
                <a:srgbClr val="000000"/>
              </a:solidFill>
            </a:endParaRPr>
          </a:p>
          <a:p>
            <a:pPr>
              <a:spcBef>
                <a:spcPct val="0"/>
              </a:spcBef>
              <a:buFont typeface="Wingdings" panose="05000000000000000000" pitchFamily="2" charset="2"/>
              <a:buChar char="Ø"/>
              <a:defRPr/>
            </a:pPr>
            <a:endParaRPr lang="en-US" sz="2400" dirty="0">
              <a:solidFill>
                <a:srgbClr val="000000"/>
              </a:solidFill>
            </a:endParaRPr>
          </a:p>
          <a:p>
            <a:pPr>
              <a:spcBef>
                <a:spcPct val="0"/>
              </a:spcBef>
              <a:buFont typeface="Wingdings" panose="05000000000000000000" pitchFamily="2" charset="2"/>
              <a:buChar char="Ø"/>
              <a:defRPr/>
            </a:pPr>
            <a:r>
              <a:rPr lang="en-US" sz="2400" dirty="0" err="1">
                <a:solidFill>
                  <a:srgbClr val="000000"/>
                </a:solidFill>
              </a:rPr>
              <a:t>Tỷ</a:t>
            </a:r>
            <a:r>
              <a:rPr lang="en-US" sz="2400" dirty="0">
                <a:solidFill>
                  <a:srgbClr val="000000"/>
                </a:solidFill>
              </a:rPr>
              <a:t> </a:t>
            </a:r>
            <a:r>
              <a:rPr lang="en-US" sz="2400" dirty="0" err="1">
                <a:solidFill>
                  <a:srgbClr val="000000"/>
                </a:solidFill>
              </a:rPr>
              <a:t>lệ</a:t>
            </a:r>
            <a:r>
              <a:rPr lang="en-US" sz="2400" dirty="0">
                <a:solidFill>
                  <a:srgbClr val="000000"/>
                </a:solidFill>
              </a:rPr>
              <a:t> </a:t>
            </a:r>
            <a:r>
              <a:rPr lang="en-US" sz="2400" dirty="0" err="1">
                <a:solidFill>
                  <a:srgbClr val="000000"/>
                </a:solidFill>
              </a:rPr>
              <a:t>hài</a:t>
            </a:r>
            <a:r>
              <a:rPr lang="en-US" sz="2400" dirty="0">
                <a:solidFill>
                  <a:srgbClr val="000000"/>
                </a:solidFill>
              </a:rPr>
              <a:t> </a:t>
            </a:r>
            <a:r>
              <a:rPr lang="en-US" sz="2400" dirty="0" err="1">
                <a:solidFill>
                  <a:srgbClr val="000000"/>
                </a:solidFill>
              </a:rPr>
              <a:t>lòng</a:t>
            </a:r>
            <a:r>
              <a:rPr lang="en-US" sz="2400" dirty="0">
                <a:solidFill>
                  <a:srgbClr val="000000"/>
                </a:solidFill>
              </a:rPr>
              <a:t> </a:t>
            </a:r>
            <a:r>
              <a:rPr lang="en-US" sz="2400" dirty="0" err="1">
                <a:solidFill>
                  <a:srgbClr val="000000"/>
                </a:solidFill>
              </a:rPr>
              <a:t>của</a:t>
            </a:r>
            <a:r>
              <a:rPr lang="en-US" sz="2400" dirty="0">
                <a:solidFill>
                  <a:srgbClr val="000000"/>
                </a:solidFill>
              </a:rPr>
              <a:t> </a:t>
            </a:r>
            <a:r>
              <a:rPr lang="en-US" sz="2400" dirty="0" err="1">
                <a:solidFill>
                  <a:srgbClr val="000000"/>
                </a:solidFill>
              </a:rPr>
              <a:t>người</a:t>
            </a:r>
            <a:r>
              <a:rPr lang="en-US" sz="2400" dirty="0">
                <a:solidFill>
                  <a:srgbClr val="000000"/>
                </a:solidFill>
              </a:rPr>
              <a:t> </a:t>
            </a:r>
            <a:r>
              <a:rPr lang="en-US" sz="2400" dirty="0" err="1">
                <a:solidFill>
                  <a:srgbClr val="000000"/>
                </a:solidFill>
              </a:rPr>
              <a:t>tham</a:t>
            </a:r>
            <a:r>
              <a:rPr lang="en-US" sz="2400" dirty="0">
                <a:solidFill>
                  <a:srgbClr val="000000"/>
                </a:solidFill>
              </a:rPr>
              <a:t> </a:t>
            </a:r>
            <a:r>
              <a:rPr lang="en-US" sz="2400" dirty="0" err="1">
                <a:solidFill>
                  <a:srgbClr val="000000"/>
                </a:solidFill>
              </a:rPr>
              <a:t>gia</a:t>
            </a:r>
            <a:r>
              <a:rPr lang="en-US" sz="2400" dirty="0">
                <a:solidFill>
                  <a:srgbClr val="000000"/>
                </a:solidFill>
              </a:rPr>
              <a:t> </a:t>
            </a:r>
            <a:r>
              <a:rPr lang="en-US" sz="2400" dirty="0" err="1">
                <a:solidFill>
                  <a:srgbClr val="000000"/>
                </a:solidFill>
              </a:rPr>
              <a:t>cao</a:t>
            </a:r>
            <a:endParaRPr lang="en-US" sz="2400" dirty="0">
              <a:solidFill>
                <a:srgbClr val="000000"/>
              </a:solidFill>
            </a:endParaRPr>
          </a:p>
          <a:p>
            <a:pPr>
              <a:spcBef>
                <a:spcPct val="0"/>
              </a:spcBef>
              <a:buFont typeface="Wingdings" panose="05000000000000000000" pitchFamily="2" charset="2"/>
              <a:buChar char="Ø"/>
              <a:defRPr/>
            </a:pPr>
            <a:endParaRPr lang="en-US" sz="2400" dirty="0">
              <a:solidFill>
                <a:srgbClr val="000000"/>
              </a:solidFill>
            </a:endParaRPr>
          </a:p>
          <a:p>
            <a:pPr>
              <a:spcBef>
                <a:spcPct val="0"/>
              </a:spcBef>
              <a:buFont typeface="Wingdings" panose="05000000000000000000" pitchFamily="2" charset="2"/>
              <a:buChar char="Ø"/>
              <a:defRPr/>
            </a:pPr>
            <a:r>
              <a:rPr lang="en-US" sz="2400" dirty="0" err="1">
                <a:solidFill>
                  <a:srgbClr val="000000"/>
                </a:solidFill>
              </a:rPr>
              <a:t>Cần</a:t>
            </a:r>
            <a:r>
              <a:rPr lang="en-US" sz="2400" dirty="0">
                <a:solidFill>
                  <a:srgbClr val="000000"/>
                </a:solidFill>
              </a:rPr>
              <a:t> </a:t>
            </a:r>
            <a:r>
              <a:rPr lang="en-US" sz="2400" dirty="0" err="1">
                <a:solidFill>
                  <a:srgbClr val="000000"/>
                </a:solidFill>
              </a:rPr>
              <a:t>có</a:t>
            </a:r>
            <a:r>
              <a:rPr lang="en-US" sz="2400" dirty="0">
                <a:solidFill>
                  <a:srgbClr val="000000"/>
                </a:solidFill>
              </a:rPr>
              <a:t> </a:t>
            </a:r>
            <a:r>
              <a:rPr lang="en-US" sz="2400" dirty="0" err="1">
                <a:solidFill>
                  <a:srgbClr val="000000"/>
                </a:solidFill>
              </a:rPr>
              <a:t>các</a:t>
            </a:r>
            <a:r>
              <a:rPr lang="en-US" sz="2400" dirty="0">
                <a:solidFill>
                  <a:srgbClr val="000000"/>
                </a:solidFill>
              </a:rPr>
              <a:t> </a:t>
            </a:r>
            <a:r>
              <a:rPr lang="en-US" sz="2400" dirty="0" err="1">
                <a:solidFill>
                  <a:srgbClr val="000000"/>
                </a:solidFill>
              </a:rPr>
              <a:t>nội</a:t>
            </a:r>
            <a:r>
              <a:rPr lang="en-US" sz="2400" dirty="0">
                <a:solidFill>
                  <a:srgbClr val="000000"/>
                </a:solidFill>
              </a:rPr>
              <a:t> dung </a:t>
            </a:r>
            <a:r>
              <a:rPr lang="en-US" sz="2400" dirty="0" err="1">
                <a:solidFill>
                  <a:srgbClr val="000000"/>
                </a:solidFill>
              </a:rPr>
              <a:t>thích</a:t>
            </a:r>
            <a:r>
              <a:rPr lang="en-US" sz="2400" dirty="0">
                <a:solidFill>
                  <a:srgbClr val="000000"/>
                </a:solidFill>
              </a:rPr>
              <a:t> </a:t>
            </a:r>
            <a:r>
              <a:rPr lang="en-US" sz="2400" dirty="0" err="1">
                <a:solidFill>
                  <a:srgbClr val="000000"/>
                </a:solidFill>
              </a:rPr>
              <a:t>ứng</a:t>
            </a:r>
            <a:r>
              <a:rPr lang="en-US" sz="2400" dirty="0">
                <a:solidFill>
                  <a:srgbClr val="000000"/>
                </a:solidFill>
              </a:rPr>
              <a:t> </a:t>
            </a:r>
            <a:r>
              <a:rPr lang="en-US" sz="2400" dirty="0" err="1">
                <a:solidFill>
                  <a:srgbClr val="000000"/>
                </a:solidFill>
              </a:rPr>
              <a:t>và</a:t>
            </a:r>
            <a:r>
              <a:rPr lang="en-US" sz="2400" dirty="0">
                <a:solidFill>
                  <a:srgbClr val="000000"/>
                </a:solidFill>
              </a:rPr>
              <a:t> </a:t>
            </a:r>
            <a:r>
              <a:rPr lang="en-US" sz="2400" dirty="0" err="1">
                <a:solidFill>
                  <a:srgbClr val="000000"/>
                </a:solidFill>
              </a:rPr>
              <a:t>bổ</a:t>
            </a:r>
            <a:r>
              <a:rPr lang="en-US" sz="2400" dirty="0">
                <a:solidFill>
                  <a:srgbClr val="000000"/>
                </a:solidFill>
              </a:rPr>
              <a:t> sung</a:t>
            </a:r>
          </a:p>
          <a:p>
            <a:pPr marL="0" indent="0">
              <a:spcBef>
                <a:spcPct val="0"/>
              </a:spcBef>
              <a:buFontTx/>
              <a:buNone/>
              <a:defRPr/>
            </a:pPr>
            <a:endParaRPr lang="en-US" sz="2400" dirty="0">
              <a:solidFill>
                <a:srgbClr val="000000"/>
              </a:solidFill>
            </a:endParaRPr>
          </a:p>
          <a:p>
            <a:pPr>
              <a:spcBef>
                <a:spcPct val="0"/>
              </a:spcBef>
              <a:buFont typeface="Wingdings" panose="05000000000000000000" pitchFamily="2" charset="2"/>
              <a:buChar char="Ø"/>
              <a:defRPr/>
            </a:pPr>
            <a:r>
              <a:rPr lang="en-US" sz="2400" dirty="0" err="1">
                <a:solidFill>
                  <a:schemeClr val="tx1"/>
                </a:solidFill>
              </a:rPr>
              <a:t>Cần</a:t>
            </a:r>
            <a:r>
              <a:rPr lang="en-US" sz="2400" dirty="0">
                <a:solidFill>
                  <a:schemeClr val="tx1"/>
                </a:solidFill>
              </a:rPr>
              <a:t> </a:t>
            </a:r>
            <a:r>
              <a:rPr lang="en-US" sz="2400" dirty="0" err="1">
                <a:solidFill>
                  <a:schemeClr val="tx1"/>
                </a:solidFill>
              </a:rPr>
              <a:t>tiến</a:t>
            </a:r>
            <a:r>
              <a:rPr lang="en-US" sz="2400" dirty="0">
                <a:solidFill>
                  <a:schemeClr val="tx1"/>
                </a:solidFill>
              </a:rPr>
              <a:t> </a:t>
            </a:r>
            <a:r>
              <a:rPr lang="en-US" sz="2400" dirty="0" err="1">
                <a:solidFill>
                  <a:schemeClr val="tx1"/>
                </a:solidFill>
              </a:rPr>
              <a:t>hành</a:t>
            </a:r>
            <a:r>
              <a:rPr lang="en-US" sz="2400" dirty="0">
                <a:solidFill>
                  <a:schemeClr val="tx1"/>
                </a:solidFill>
              </a:rPr>
              <a:t> </a:t>
            </a:r>
            <a:r>
              <a:rPr lang="en-US" sz="2400" dirty="0" err="1">
                <a:solidFill>
                  <a:schemeClr val="tx1"/>
                </a:solidFill>
              </a:rPr>
              <a:t>thử</a:t>
            </a:r>
            <a:r>
              <a:rPr lang="en-US" sz="2400" dirty="0">
                <a:solidFill>
                  <a:schemeClr val="tx1"/>
                </a:solidFill>
              </a:rPr>
              <a:t> </a:t>
            </a:r>
            <a:r>
              <a:rPr lang="en-US" sz="2400" dirty="0" err="1">
                <a:solidFill>
                  <a:schemeClr val="tx1"/>
                </a:solidFill>
              </a:rPr>
              <a:t>nghiệm</a:t>
            </a:r>
            <a:r>
              <a:rPr lang="en-US" sz="2400" dirty="0">
                <a:solidFill>
                  <a:schemeClr val="tx1"/>
                </a:solidFill>
              </a:rPr>
              <a:t> </a:t>
            </a:r>
            <a:r>
              <a:rPr lang="en-US" sz="2400" dirty="0" err="1">
                <a:solidFill>
                  <a:schemeClr val="tx1"/>
                </a:solidFill>
              </a:rPr>
              <a:t>lâm</a:t>
            </a:r>
            <a:r>
              <a:rPr lang="en-US" sz="2400" dirty="0">
                <a:solidFill>
                  <a:schemeClr val="tx1"/>
                </a:solidFill>
              </a:rPr>
              <a:t> </a:t>
            </a:r>
            <a:r>
              <a:rPr lang="en-US" sz="2400" dirty="0" err="1">
                <a:solidFill>
                  <a:schemeClr val="tx1"/>
                </a:solidFill>
              </a:rPr>
              <a:t>sàng</a:t>
            </a:r>
            <a:r>
              <a:rPr lang="en-US" sz="2400" dirty="0">
                <a:solidFill>
                  <a:schemeClr val="tx1"/>
                </a:solidFill>
              </a:rPr>
              <a:t> </a:t>
            </a:r>
            <a:r>
              <a:rPr lang="en-US" sz="2400" dirty="0" err="1">
                <a:solidFill>
                  <a:schemeClr val="tx1"/>
                </a:solidFill>
              </a:rPr>
              <a:t>ngẫu</a:t>
            </a:r>
            <a:r>
              <a:rPr lang="en-US" sz="2400" dirty="0">
                <a:solidFill>
                  <a:schemeClr val="tx1"/>
                </a:solidFill>
              </a:rPr>
              <a:t> </a:t>
            </a:r>
            <a:r>
              <a:rPr lang="en-US" sz="2400" dirty="0" err="1">
                <a:solidFill>
                  <a:schemeClr val="tx1"/>
                </a:solidFill>
              </a:rPr>
              <a:t>nhiên</a:t>
            </a:r>
            <a:r>
              <a:rPr lang="en-US" sz="2400" dirty="0">
                <a:solidFill>
                  <a:schemeClr val="tx1"/>
                </a:solidFill>
              </a:rPr>
              <a:t> </a:t>
            </a:r>
            <a:r>
              <a:rPr lang="en-US" sz="2400" dirty="0" err="1">
                <a:solidFill>
                  <a:schemeClr val="tx1"/>
                </a:solidFill>
              </a:rPr>
              <a:t>có</a:t>
            </a:r>
            <a:r>
              <a:rPr lang="en-US" sz="2400" dirty="0">
                <a:solidFill>
                  <a:schemeClr val="tx1"/>
                </a:solidFill>
              </a:rPr>
              <a:t> </a:t>
            </a:r>
            <a:r>
              <a:rPr lang="en-US" sz="2400" dirty="0" err="1">
                <a:solidFill>
                  <a:schemeClr val="tx1"/>
                </a:solidFill>
              </a:rPr>
              <a:t>kiểm</a:t>
            </a:r>
            <a:r>
              <a:rPr lang="en-US" sz="2400" dirty="0">
                <a:solidFill>
                  <a:schemeClr val="tx1"/>
                </a:solidFill>
              </a:rPr>
              <a:t> </a:t>
            </a:r>
            <a:r>
              <a:rPr lang="en-US" sz="2400" dirty="0" err="1">
                <a:solidFill>
                  <a:schemeClr val="tx1"/>
                </a:solidFill>
              </a:rPr>
              <a:t>soát</a:t>
            </a:r>
            <a:r>
              <a:rPr lang="en-US" sz="2400" dirty="0">
                <a:solidFill>
                  <a:schemeClr val="tx1"/>
                </a:solidFill>
              </a:rPr>
              <a:t> </a:t>
            </a:r>
            <a:r>
              <a:rPr lang="en-US" sz="2400" dirty="0" err="1">
                <a:solidFill>
                  <a:schemeClr val="tx1"/>
                </a:solidFill>
              </a:rPr>
              <a:t>để</a:t>
            </a:r>
            <a:r>
              <a:rPr lang="en-US" sz="2400" dirty="0">
                <a:solidFill>
                  <a:schemeClr val="tx1"/>
                </a:solidFill>
              </a:rPr>
              <a:t> </a:t>
            </a:r>
            <a:r>
              <a:rPr lang="en-US" sz="2400" dirty="0" err="1">
                <a:solidFill>
                  <a:schemeClr val="tx1"/>
                </a:solidFill>
              </a:rPr>
              <a:t>đánh</a:t>
            </a:r>
            <a:r>
              <a:rPr lang="en-US" sz="2400" dirty="0">
                <a:solidFill>
                  <a:schemeClr val="tx1"/>
                </a:solidFill>
              </a:rPr>
              <a:t> </a:t>
            </a:r>
            <a:r>
              <a:rPr lang="en-US" sz="2400" dirty="0" err="1">
                <a:solidFill>
                  <a:schemeClr val="tx1"/>
                </a:solidFill>
              </a:rPr>
              <a:t>giá</a:t>
            </a:r>
            <a:r>
              <a:rPr lang="en-US" sz="2400" dirty="0">
                <a:solidFill>
                  <a:schemeClr val="tx1"/>
                </a:solidFill>
              </a:rPr>
              <a:t> </a:t>
            </a:r>
            <a:r>
              <a:rPr lang="en-US" sz="2400" dirty="0" err="1">
                <a:solidFill>
                  <a:schemeClr val="tx1"/>
                </a:solidFill>
              </a:rPr>
              <a:t>hiệu</a:t>
            </a:r>
            <a:r>
              <a:rPr lang="en-US" sz="2400" dirty="0">
                <a:solidFill>
                  <a:schemeClr val="tx1"/>
                </a:solidFill>
              </a:rPr>
              <a:t> </a:t>
            </a:r>
            <a:r>
              <a:rPr lang="en-US" sz="2400" dirty="0" err="1">
                <a:solidFill>
                  <a:schemeClr val="tx1"/>
                </a:solidFill>
              </a:rPr>
              <a:t>quả</a:t>
            </a:r>
            <a:r>
              <a:rPr lang="en-US" sz="2400" dirty="0">
                <a:solidFill>
                  <a:schemeClr val="tx1"/>
                </a:solidFill>
              </a:rPr>
              <a:t>, chi </a:t>
            </a:r>
            <a:r>
              <a:rPr lang="en-US" sz="2400" dirty="0" err="1">
                <a:solidFill>
                  <a:schemeClr val="tx1"/>
                </a:solidFill>
              </a:rPr>
              <a:t>phí-hiệu</a:t>
            </a:r>
            <a:r>
              <a:rPr lang="en-US" sz="2400" dirty="0">
                <a:solidFill>
                  <a:schemeClr val="tx1"/>
                </a:solidFill>
              </a:rPr>
              <a:t> </a:t>
            </a:r>
            <a:r>
              <a:rPr lang="en-US" sz="2400" dirty="0" err="1">
                <a:solidFill>
                  <a:schemeClr val="tx1"/>
                </a:solidFill>
              </a:rPr>
              <a:t>quả</a:t>
            </a:r>
            <a:r>
              <a:rPr lang="en-US" sz="2400" dirty="0">
                <a:solidFill>
                  <a:schemeClr val="tx1"/>
                </a:solidFill>
              </a:rPr>
              <a:t>, </a:t>
            </a:r>
            <a:r>
              <a:rPr lang="en-US" sz="2400" dirty="0" err="1">
                <a:solidFill>
                  <a:schemeClr val="tx1"/>
                </a:solidFill>
              </a:rPr>
              <a:t>tính</a:t>
            </a:r>
            <a:r>
              <a:rPr lang="en-US" sz="2400" dirty="0">
                <a:solidFill>
                  <a:schemeClr val="tx1"/>
                </a:solidFill>
              </a:rPr>
              <a:t> </a:t>
            </a:r>
            <a:r>
              <a:rPr lang="en-US" sz="2400" dirty="0" err="1">
                <a:solidFill>
                  <a:schemeClr val="tx1"/>
                </a:solidFill>
              </a:rPr>
              <a:t>bền</a:t>
            </a:r>
            <a:r>
              <a:rPr lang="en-US" sz="2400" dirty="0">
                <a:solidFill>
                  <a:schemeClr val="tx1"/>
                </a:solidFill>
              </a:rPr>
              <a:t> </a:t>
            </a:r>
            <a:r>
              <a:rPr lang="en-US" sz="2400" dirty="0" err="1">
                <a:solidFill>
                  <a:schemeClr val="tx1"/>
                </a:solidFill>
              </a:rPr>
              <a:t>vững</a:t>
            </a:r>
            <a:r>
              <a:rPr lang="en-US" sz="2400" dirty="0">
                <a:solidFill>
                  <a:schemeClr val="tx1"/>
                </a:solidFill>
              </a:rPr>
              <a:t> </a:t>
            </a:r>
            <a:r>
              <a:rPr lang="en-US" sz="2400" dirty="0" err="1">
                <a:solidFill>
                  <a:schemeClr val="tx1"/>
                </a:solidFill>
              </a:rPr>
              <a:t>của</a:t>
            </a:r>
            <a:r>
              <a:rPr lang="en-US" sz="2400" dirty="0">
                <a:solidFill>
                  <a:schemeClr val="tx1"/>
                </a:solidFill>
              </a:rPr>
              <a:t> can </a:t>
            </a:r>
            <a:r>
              <a:rPr lang="en-US" sz="2400" dirty="0" err="1">
                <a:solidFill>
                  <a:schemeClr val="tx1"/>
                </a:solidFill>
              </a:rPr>
              <a:t>thiệu</a:t>
            </a:r>
            <a:r>
              <a:rPr lang="en-US" sz="2400" dirty="0">
                <a:solidFill>
                  <a:schemeClr val="tx1"/>
                </a:solidFill>
              </a:rPr>
              <a:t> </a:t>
            </a:r>
            <a:r>
              <a:rPr lang="en-US" sz="2400" dirty="0" err="1">
                <a:solidFill>
                  <a:schemeClr val="tx1"/>
                </a:solidFill>
              </a:rPr>
              <a:t>điều</a:t>
            </a:r>
            <a:r>
              <a:rPr lang="en-US" sz="2400" dirty="0">
                <a:solidFill>
                  <a:schemeClr val="tx1"/>
                </a:solidFill>
              </a:rPr>
              <a:t> </a:t>
            </a:r>
            <a:r>
              <a:rPr lang="en-US" sz="2400" dirty="0" err="1">
                <a:solidFill>
                  <a:schemeClr val="tx1"/>
                </a:solidFill>
              </a:rPr>
              <a:t>trị</a:t>
            </a:r>
            <a:r>
              <a:rPr lang="en-US" sz="2400" dirty="0">
                <a:solidFill>
                  <a:schemeClr val="tx1"/>
                </a:solidFill>
              </a:rPr>
              <a:t> </a:t>
            </a:r>
            <a:r>
              <a:rPr lang="en-US" sz="2400" dirty="0" err="1">
                <a:solidFill>
                  <a:schemeClr val="tx1"/>
                </a:solidFill>
              </a:rPr>
              <a:t>dựa</a:t>
            </a:r>
            <a:r>
              <a:rPr lang="en-US" sz="2400" dirty="0">
                <a:solidFill>
                  <a:schemeClr val="tx1"/>
                </a:solidFill>
              </a:rPr>
              <a:t> </a:t>
            </a:r>
            <a:r>
              <a:rPr lang="en-US" sz="2400" dirty="0" err="1">
                <a:solidFill>
                  <a:schemeClr val="tx1"/>
                </a:solidFill>
              </a:rPr>
              <a:t>trên</a:t>
            </a:r>
            <a:r>
              <a:rPr lang="en-US" sz="2400" dirty="0">
                <a:solidFill>
                  <a:schemeClr val="tx1"/>
                </a:solidFill>
              </a:rPr>
              <a:t> </a:t>
            </a:r>
            <a:r>
              <a:rPr lang="en-US" sz="2400" dirty="0" err="1">
                <a:solidFill>
                  <a:schemeClr val="tx1"/>
                </a:solidFill>
              </a:rPr>
              <a:t>ứng</a:t>
            </a:r>
            <a:r>
              <a:rPr lang="en-US" sz="2400" dirty="0">
                <a:solidFill>
                  <a:schemeClr val="tx1"/>
                </a:solidFill>
              </a:rPr>
              <a:t> </a:t>
            </a:r>
            <a:r>
              <a:rPr lang="en-US" sz="2400" dirty="0" err="1">
                <a:solidFill>
                  <a:schemeClr val="tx1"/>
                </a:solidFill>
              </a:rPr>
              <a:t>dụng</a:t>
            </a:r>
            <a:r>
              <a:rPr lang="en-US" sz="2400" dirty="0">
                <a:solidFill>
                  <a:schemeClr val="tx1"/>
                </a:solidFill>
              </a:rPr>
              <a:t>.</a:t>
            </a:r>
          </a:p>
          <a:p>
            <a:pPr>
              <a:spcBef>
                <a:spcPct val="0"/>
              </a:spcBef>
              <a:buFont typeface="Wingdings" panose="05000000000000000000" pitchFamily="2" charset="2"/>
              <a:buChar char="Ø"/>
              <a:defRPr/>
            </a:pPr>
            <a:endParaRPr lang="en-US" sz="2400" dirty="0">
              <a:solidFill>
                <a:srgbClr val="000000"/>
              </a:solidFill>
            </a:endParaRPr>
          </a:p>
          <a:p>
            <a:pPr>
              <a:defRPr/>
            </a:pPr>
            <a:endParaRPr lang="en-US" dirty="0"/>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2"/>
          <p:cNvSpPr>
            <a:spLocks noGrp="1"/>
          </p:cNvSpPr>
          <p:nvPr>
            <p:ph idx="1"/>
          </p:nvPr>
        </p:nvSpPr>
        <p:spPr>
          <a:xfrm>
            <a:off x="671513" y="1104900"/>
            <a:ext cx="7778750" cy="4525963"/>
          </a:xfrm>
        </p:spPr>
        <p:txBody>
          <a:bodyPr/>
          <a:lstStyle/>
          <a:p>
            <a:pPr>
              <a:buFont typeface="Wingdings" panose="05000000000000000000" pitchFamily="2" charset="2"/>
              <a:buChar char="Ø"/>
            </a:pPr>
            <a:r>
              <a:rPr lang="en-US" altLang="en-US" sz="2400" dirty="0" err="1">
                <a:solidFill>
                  <a:schemeClr val="tx1"/>
                </a:solidFill>
              </a:rPr>
              <a:t>Với</a:t>
            </a:r>
            <a:r>
              <a:rPr lang="en-US" altLang="en-US" sz="2400" dirty="0">
                <a:solidFill>
                  <a:schemeClr val="tx1"/>
                </a:solidFill>
              </a:rPr>
              <a:t> </a:t>
            </a:r>
            <a:r>
              <a:rPr lang="en-US" altLang="en-US" sz="2400" dirty="0" err="1">
                <a:solidFill>
                  <a:schemeClr val="tx1"/>
                </a:solidFill>
              </a:rPr>
              <a:t>những</a:t>
            </a:r>
            <a:r>
              <a:rPr lang="en-US" altLang="en-US" sz="2400" dirty="0">
                <a:solidFill>
                  <a:schemeClr val="tx1"/>
                </a:solidFill>
              </a:rPr>
              <a:t> </a:t>
            </a:r>
            <a:r>
              <a:rPr lang="en-US" altLang="en-US" sz="2400" dirty="0" err="1">
                <a:solidFill>
                  <a:schemeClr val="tx1"/>
                </a:solidFill>
              </a:rPr>
              <a:t>lợi</a:t>
            </a:r>
            <a:r>
              <a:rPr lang="en-US" altLang="en-US" sz="2400" dirty="0">
                <a:solidFill>
                  <a:schemeClr val="tx1"/>
                </a:solidFill>
              </a:rPr>
              <a:t> </a:t>
            </a:r>
            <a:r>
              <a:rPr lang="en-US" altLang="en-US" sz="2400" dirty="0" err="1">
                <a:solidFill>
                  <a:schemeClr val="tx1"/>
                </a:solidFill>
              </a:rPr>
              <a:t>ích</a:t>
            </a:r>
            <a:r>
              <a:rPr lang="en-US" altLang="en-US" sz="2400" dirty="0">
                <a:solidFill>
                  <a:schemeClr val="tx1"/>
                </a:solidFill>
              </a:rPr>
              <a:t> </a:t>
            </a:r>
            <a:r>
              <a:rPr lang="en-US" altLang="en-US" sz="2400" dirty="0" err="1">
                <a:solidFill>
                  <a:schemeClr val="tx1"/>
                </a:solidFill>
              </a:rPr>
              <a:t>của</a:t>
            </a:r>
            <a:r>
              <a:rPr lang="en-US" altLang="en-US" sz="2400" dirty="0">
                <a:solidFill>
                  <a:schemeClr val="tx1"/>
                </a:solidFill>
              </a:rPr>
              <a:t> </a:t>
            </a:r>
            <a:r>
              <a:rPr lang="en-US" altLang="en-US" sz="2400" dirty="0" err="1">
                <a:solidFill>
                  <a:schemeClr val="tx1"/>
                </a:solidFill>
              </a:rPr>
              <a:t>công</a:t>
            </a:r>
            <a:r>
              <a:rPr lang="en-US" altLang="en-US" sz="2400" dirty="0">
                <a:solidFill>
                  <a:schemeClr val="tx1"/>
                </a:solidFill>
              </a:rPr>
              <a:t> </a:t>
            </a:r>
            <a:r>
              <a:rPr lang="en-US" altLang="en-US" sz="2400" dirty="0" err="1">
                <a:solidFill>
                  <a:schemeClr val="tx1"/>
                </a:solidFill>
              </a:rPr>
              <a:t>nghệ</a:t>
            </a:r>
            <a:r>
              <a:rPr lang="en-US" altLang="en-US" sz="2400" dirty="0">
                <a:solidFill>
                  <a:schemeClr val="tx1"/>
                </a:solidFill>
              </a:rPr>
              <a:t>, can </a:t>
            </a:r>
            <a:r>
              <a:rPr lang="en-US" altLang="en-US" sz="2400" dirty="0" err="1">
                <a:solidFill>
                  <a:schemeClr val="tx1"/>
                </a:solidFill>
              </a:rPr>
              <a:t>thiệp</a:t>
            </a:r>
            <a:r>
              <a:rPr lang="en-US" altLang="en-US" sz="2400" dirty="0">
                <a:solidFill>
                  <a:schemeClr val="tx1"/>
                </a:solidFill>
              </a:rPr>
              <a:t> </a:t>
            </a:r>
            <a:r>
              <a:rPr lang="en-US" altLang="en-US" sz="2400" dirty="0" err="1">
                <a:solidFill>
                  <a:schemeClr val="tx1"/>
                </a:solidFill>
              </a:rPr>
              <a:t>điều</a:t>
            </a:r>
            <a:r>
              <a:rPr lang="en-US" altLang="en-US" sz="2400" dirty="0">
                <a:solidFill>
                  <a:schemeClr val="tx1"/>
                </a:solidFill>
              </a:rPr>
              <a:t> </a:t>
            </a:r>
            <a:r>
              <a:rPr lang="en-US" altLang="en-US" sz="2400" dirty="0" err="1">
                <a:solidFill>
                  <a:schemeClr val="tx1"/>
                </a:solidFill>
              </a:rPr>
              <a:t>trị</a:t>
            </a:r>
            <a:r>
              <a:rPr lang="en-US" altLang="en-US" sz="2400" dirty="0">
                <a:solidFill>
                  <a:schemeClr val="tx1"/>
                </a:solidFill>
              </a:rPr>
              <a:t> hay </a:t>
            </a:r>
            <a:r>
              <a:rPr lang="en-US" altLang="en-US" sz="2400" dirty="0" err="1">
                <a:solidFill>
                  <a:schemeClr val="tx1"/>
                </a:solidFill>
              </a:rPr>
              <a:t>phòng</a:t>
            </a:r>
            <a:r>
              <a:rPr lang="en-US" altLang="en-US" sz="2400" dirty="0">
                <a:solidFill>
                  <a:schemeClr val="tx1"/>
                </a:solidFill>
              </a:rPr>
              <a:t> </a:t>
            </a:r>
            <a:r>
              <a:rPr lang="en-US" altLang="en-US" sz="2400" dirty="0" err="1">
                <a:solidFill>
                  <a:schemeClr val="tx1"/>
                </a:solidFill>
              </a:rPr>
              <a:t>ngừa</a:t>
            </a:r>
            <a:r>
              <a:rPr lang="en-US" altLang="en-US" sz="2400" dirty="0">
                <a:solidFill>
                  <a:schemeClr val="tx1"/>
                </a:solidFill>
              </a:rPr>
              <a:t> </a:t>
            </a:r>
            <a:r>
              <a:rPr lang="en-US" altLang="en-US" sz="2400" dirty="0" err="1">
                <a:solidFill>
                  <a:schemeClr val="tx1"/>
                </a:solidFill>
              </a:rPr>
              <a:t>không</a:t>
            </a:r>
            <a:r>
              <a:rPr lang="en-US" altLang="en-US" sz="2400" dirty="0">
                <a:solidFill>
                  <a:schemeClr val="tx1"/>
                </a:solidFill>
              </a:rPr>
              <a:t> </a:t>
            </a:r>
            <a:r>
              <a:rPr lang="en-US" altLang="en-US" sz="2400" dirty="0" err="1">
                <a:solidFill>
                  <a:schemeClr val="tx1"/>
                </a:solidFill>
              </a:rPr>
              <a:t>còn</a:t>
            </a:r>
            <a:r>
              <a:rPr lang="en-US" altLang="en-US" sz="2400" dirty="0">
                <a:solidFill>
                  <a:schemeClr val="tx1"/>
                </a:solidFill>
              </a:rPr>
              <a:t> </a:t>
            </a:r>
            <a:r>
              <a:rPr lang="en-US" altLang="en-US" sz="2400" dirty="0" err="1">
                <a:solidFill>
                  <a:schemeClr val="tx1"/>
                </a:solidFill>
              </a:rPr>
              <a:t>bị</a:t>
            </a:r>
            <a:r>
              <a:rPr lang="en-US" altLang="en-US" sz="2400" dirty="0">
                <a:solidFill>
                  <a:schemeClr val="tx1"/>
                </a:solidFill>
              </a:rPr>
              <a:t> </a:t>
            </a:r>
            <a:r>
              <a:rPr lang="en-US" altLang="en-US" sz="2400" dirty="0" err="1">
                <a:solidFill>
                  <a:schemeClr val="tx1"/>
                </a:solidFill>
              </a:rPr>
              <a:t>giới</a:t>
            </a:r>
            <a:r>
              <a:rPr lang="en-US" altLang="en-US" sz="2400" dirty="0">
                <a:solidFill>
                  <a:schemeClr val="tx1"/>
                </a:solidFill>
              </a:rPr>
              <a:t> </a:t>
            </a:r>
            <a:r>
              <a:rPr lang="en-US" altLang="en-US" sz="2400" dirty="0" err="1">
                <a:solidFill>
                  <a:schemeClr val="tx1"/>
                </a:solidFill>
              </a:rPr>
              <a:t>hạn</a:t>
            </a:r>
            <a:r>
              <a:rPr lang="en-US" altLang="en-US" sz="2400" dirty="0">
                <a:solidFill>
                  <a:schemeClr val="tx1"/>
                </a:solidFill>
              </a:rPr>
              <a:t> </a:t>
            </a:r>
            <a:r>
              <a:rPr lang="en-US" altLang="en-US" sz="2400" dirty="0" err="1">
                <a:solidFill>
                  <a:schemeClr val="tx1"/>
                </a:solidFill>
              </a:rPr>
              <a:t>bởi</a:t>
            </a:r>
            <a:r>
              <a:rPr lang="en-US" altLang="en-US" sz="2400" dirty="0">
                <a:solidFill>
                  <a:schemeClr val="tx1"/>
                </a:solidFill>
              </a:rPr>
              <a:t> </a:t>
            </a:r>
            <a:r>
              <a:rPr lang="en-US" altLang="en-US" sz="2400" dirty="0" err="1">
                <a:solidFill>
                  <a:schemeClr val="tx1"/>
                </a:solidFill>
              </a:rPr>
              <a:t>địa</a:t>
            </a:r>
            <a:r>
              <a:rPr lang="en-US" altLang="en-US" sz="2400" dirty="0">
                <a:solidFill>
                  <a:schemeClr val="tx1"/>
                </a:solidFill>
              </a:rPr>
              <a:t> </a:t>
            </a:r>
            <a:r>
              <a:rPr lang="en-US" altLang="en-US" sz="2400" dirty="0" err="1">
                <a:solidFill>
                  <a:schemeClr val="tx1"/>
                </a:solidFill>
              </a:rPr>
              <a:t>điểm</a:t>
            </a:r>
            <a:r>
              <a:rPr lang="en-US" altLang="en-US" sz="2400" dirty="0">
                <a:solidFill>
                  <a:schemeClr val="tx1"/>
                </a:solidFill>
              </a:rPr>
              <a:t> </a:t>
            </a:r>
            <a:r>
              <a:rPr lang="en-US" altLang="en-US" sz="2400" dirty="0" err="1">
                <a:solidFill>
                  <a:schemeClr val="tx1"/>
                </a:solidFill>
              </a:rPr>
              <a:t>cố</a:t>
            </a:r>
            <a:r>
              <a:rPr lang="en-US" altLang="en-US" sz="2400" dirty="0">
                <a:solidFill>
                  <a:schemeClr val="tx1"/>
                </a:solidFill>
              </a:rPr>
              <a:t> </a:t>
            </a:r>
            <a:r>
              <a:rPr lang="en-US" altLang="en-US" sz="2400" dirty="0" err="1">
                <a:solidFill>
                  <a:schemeClr val="tx1"/>
                </a:solidFill>
              </a:rPr>
              <a:t>định</a:t>
            </a:r>
            <a:r>
              <a:rPr lang="en-US" altLang="en-US" sz="2400" dirty="0">
                <a:solidFill>
                  <a:schemeClr val="tx1"/>
                </a:solidFill>
              </a:rPr>
              <a:t> </a:t>
            </a:r>
          </a:p>
          <a:p>
            <a:pPr>
              <a:buFont typeface="Wingdings" panose="05000000000000000000" pitchFamily="2" charset="2"/>
              <a:buChar char="Ø"/>
            </a:pPr>
            <a:endParaRPr lang="en-US" altLang="en-US" sz="2400" dirty="0">
              <a:solidFill>
                <a:schemeClr val="tx1"/>
              </a:solidFill>
            </a:endParaRPr>
          </a:p>
          <a:p>
            <a:pPr>
              <a:buFont typeface="Wingdings" panose="05000000000000000000" pitchFamily="2" charset="2"/>
              <a:buChar char="Ø"/>
            </a:pPr>
            <a:r>
              <a:rPr lang="en-US" altLang="en-US" sz="2400" dirty="0">
                <a:solidFill>
                  <a:schemeClr val="tx1"/>
                </a:solidFill>
              </a:rPr>
              <a:t>Can </a:t>
            </a:r>
            <a:r>
              <a:rPr lang="en-US" altLang="en-US" sz="2400" dirty="0" err="1">
                <a:solidFill>
                  <a:schemeClr val="tx1"/>
                </a:solidFill>
              </a:rPr>
              <a:t>thiệp</a:t>
            </a:r>
            <a:r>
              <a:rPr lang="en-US" altLang="en-US" sz="2400" dirty="0">
                <a:solidFill>
                  <a:schemeClr val="tx1"/>
                </a:solidFill>
              </a:rPr>
              <a:t> </a:t>
            </a:r>
            <a:r>
              <a:rPr lang="en-US" altLang="en-US" sz="2400" dirty="0" err="1">
                <a:solidFill>
                  <a:schemeClr val="tx1"/>
                </a:solidFill>
              </a:rPr>
              <a:t>dựa</a:t>
            </a:r>
            <a:r>
              <a:rPr lang="en-US" altLang="en-US" sz="2400" dirty="0">
                <a:solidFill>
                  <a:schemeClr val="tx1"/>
                </a:solidFill>
              </a:rPr>
              <a:t> </a:t>
            </a:r>
            <a:r>
              <a:rPr lang="en-US" altLang="en-US" sz="2400" dirty="0" err="1">
                <a:solidFill>
                  <a:schemeClr val="tx1"/>
                </a:solidFill>
              </a:rPr>
              <a:t>trên</a:t>
            </a:r>
            <a:r>
              <a:rPr lang="en-US" altLang="en-US" sz="2400" dirty="0">
                <a:solidFill>
                  <a:schemeClr val="tx1"/>
                </a:solidFill>
              </a:rPr>
              <a:t> </a:t>
            </a:r>
            <a:r>
              <a:rPr lang="en-US" altLang="en-US" sz="2400" dirty="0" err="1">
                <a:solidFill>
                  <a:schemeClr val="tx1"/>
                </a:solidFill>
              </a:rPr>
              <a:t>công</a:t>
            </a:r>
            <a:r>
              <a:rPr lang="en-US" altLang="en-US" sz="2400" dirty="0">
                <a:solidFill>
                  <a:schemeClr val="tx1"/>
                </a:solidFill>
              </a:rPr>
              <a:t> </a:t>
            </a:r>
            <a:r>
              <a:rPr lang="en-US" altLang="en-US" sz="2400" dirty="0" err="1">
                <a:solidFill>
                  <a:schemeClr val="tx1"/>
                </a:solidFill>
              </a:rPr>
              <a:t>nghệ</a:t>
            </a:r>
            <a:r>
              <a:rPr lang="en-US" altLang="en-US" sz="2400" dirty="0">
                <a:solidFill>
                  <a:schemeClr val="tx1"/>
                </a:solidFill>
              </a:rPr>
              <a:t> </a:t>
            </a:r>
            <a:r>
              <a:rPr lang="en-US" altLang="en-US" sz="2400" dirty="0" err="1">
                <a:solidFill>
                  <a:schemeClr val="tx1"/>
                </a:solidFill>
              </a:rPr>
              <a:t>sẵn</a:t>
            </a:r>
            <a:r>
              <a:rPr lang="en-US" altLang="en-US" sz="2400" dirty="0">
                <a:solidFill>
                  <a:schemeClr val="tx1"/>
                </a:solidFill>
              </a:rPr>
              <a:t> </a:t>
            </a:r>
            <a:r>
              <a:rPr lang="en-US" altLang="en-US" sz="2400" dirty="0" err="1">
                <a:solidFill>
                  <a:schemeClr val="tx1"/>
                </a:solidFill>
              </a:rPr>
              <a:t>sàng</a:t>
            </a:r>
            <a:r>
              <a:rPr lang="en-US" altLang="en-US" sz="2400" dirty="0">
                <a:solidFill>
                  <a:schemeClr val="tx1"/>
                </a:solidFill>
              </a:rPr>
              <a:t> n</a:t>
            </a:r>
            <a:r>
              <a:rPr lang="vi-VN" altLang="en-US" sz="2400" dirty="0">
                <a:solidFill>
                  <a:schemeClr val="tx1"/>
                </a:solidFill>
              </a:rPr>
              <a:t>ắm bắt được sự thay đổi mô hình trong cung cấp dịch vụ chăm sóc sức khoẻ hành vi.</a:t>
            </a:r>
            <a:endParaRPr lang="en-US" altLang="en-US" sz="2400" dirty="0">
              <a:solidFill>
                <a:schemeClr val="tx1"/>
              </a:solidFill>
            </a:endParaRPr>
          </a:p>
          <a:p>
            <a:pPr>
              <a:buFont typeface="Wingdings" panose="05000000000000000000" pitchFamily="2" charset="2"/>
              <a:buChar char="Ø"/>
            </a:pPr>
            <a:endParaRPr lang="en-US" altLang="en-US" sz="2400" dirty="0">
              <a:solidFill>
                <a:schemeClr val="tx1"/>
              </a:solidFill>
            </a:endParaRPr>
          </a:p>
          <a:p>
            <a:pPr>
              <a:buFont typeface="Wingdings" panose="05000000000000000000" pitchFamily="2" charset="2"/>
              <a:buChar char="Ø"/>
            </a:pPr>
            <a:r>
              <a:rPr lang="en-US" altLang="en-US" sz="2400" dirty="0">
                <a:solidFill>
                  <a:schemeClr val="tx1"/>
                </a:solidFill>
              </a:rPr>
              <a:t>Can </a:t>
            </a:r>
            <a:r>
              <a:rPr lang="en-US" altLang="en-US" sz="2400" dirty="0" err="1">
                <a:solidFill>
                  <a:schemeClr val="tx1"/>
                </a:solidFill>
              </a:rPr>
              <a:t>thiệp</a:t>
            </a:r>
            <a:r>
              <a:rPr lang="en-US" altLang="en-US" sz="2400" dirty="0">
                <a:solidFill>
                  <a:schemeClr val="tx1"/>
                </a:solidFill>
              </a:rPr>
              <a:t> </a:t>
            </a:r>
            <a:r>
              <a:rPr lang="en-US" altLang="en-US" sz="2400" dirty="0" err="1">
                <a:solidFill>
                  <a:schemeClr val="tx1"/>
                </a:solidFill>
              </a:rPr>
              <a:t>dựa</a:t>
            </a:r>
            <a:r>
              <a:rPr lang="en-US" altLang="en-US" sz="2400" dirty="0">
                <a:solidFill>
                  <a:schemeClr val="tx1"/>
                </a:solidFill>
              </a:rPr>
              <a:t> </a:t>
            </a:r>
            <a:r>
              <a:rPr lang="en-US" altLang="en-US" sz="2400" dirty="0" err="1">
                <a:solidFill>
                  <a:schemeClr val="tx1"/>
                </a:solidFill>
              </a:rPr>
              <a:t>trên</a:t>
            </a:r>
            <a:r>
              <a:rPr lang="en-US" altLang="en-US" sz="2400" dirty="0">
                <a:solidFill>
                  <a:schemeClr val="tx1"/>
                </a:solidFill>
              </a:rPr>
              <a:t> </a:t>
            </a:r>
            <a:r>
              <a:rPr lang="en-US" altLang="en-US" sz="2400" dirty="0" err="1">
                <a:solidFill>
                  <a:schemeClr val="tx1"/>
                </a:solidFill>
              </a:rPr>
              <a:t>công</a:t>
            </a:r>
            <a:r>
              <a:rPr lang="en-US" altLang="en-US" sz="2400" dirty="0">
                <a:solidFill>
                  <a:schemeClr val="tx1"/>
                </a:solidFill>
              </a:rPr>
              <a:t> </a:t>
            </a:r>
            <a:r>
              <a:rPr lang="en-US" altLang="en-US" sz="2400" dirty="0" err="1">
                <a:solidFill>
                  <a:schemeClr val="tx1"/>
                </a:solidFill>
              </a:rPr>
              <a:t>nghệ</a:t>
            </a:r>
            <a:r>
              <a:rPr lang="en-US" altLang="en-US" sz="2400" dirty="0">
                <a:solidFill>
                  <a:schemeClr val="tx1"/>
                </a:solidFill>
              </a:rPr>
              <a:t> </a:t>
            </a:r>
            <a:r>
              <a:rPr lang="en-US" altLang="en-US" sz="2400" dirty="0" err="1">
                <a:solidFill>
                  <a:schemeClr val="tx1"/>
                </a:solidFill>
              </a:rPr>
              <a:t>mang</a:t>
            </a:r>
            <a:r>
              <a:rPr lang="en-US" altLang="en-US" sz="2400" dirty="0">
                <a:solidFill>
                  <a:schemeClr val="tx1"/>
                </a:solidFill>
              </a:rPr>
              <a:t> </a:t>
            </a:r>
            <a:r>
              <a:rPr lang="en-US" altLang="en-US" sz="2400" dirty="0" err="1">
                <a:solidFill>
                  <a:schemeClr val="tx1"/>
                </a:solidFill>
              </a:rPr>
              <a:t>đến</a:t>
            </a:r>
            <a:r>
              <a:rPr lang="en-US" altLang="en-US" sz="2400" dirty="0">
                <a:solidFill>
                  <a:schemeClr val="tx1"/>
                </a:solidFill>
              </a:rPr>
              <a:t> </a:t>
            </a:r>
            <a:r>
              <a:rPr lang="en-US" altLang="en-US" sz="2400" dirty="0" err="1">
                <a:solidFill>
                  <a:schemeClr val="tx1"/>
                </a:solidFill>
              </a:rPr>
              <a:t>cơ</a:t>
            </a:r>
            <a:r>
              <a:rPr lang="en-US" altLang="en-US" sz="2400" dirty="0">
                <a:solidFill>
                  <a:schemeClr val="tx1"/>
                </a:solidFill>
              </a:rPr>
              <a:t> </a:t>
            </a:r>
            <a:r>
              <a:rPr lang="en-US" altLang="en-US" sz="2400" dirty="0" err="1">
                <a:solidFill>
                  <a:schemeClr val="tx1"/>
                </a:solidFill>
              </a:rPr>
              <a:t>hội</a:t>
            </a:r>
            <a:r>
              <a:rPr lang="en-US" altLang="en-US" sz="2400" dirty="0">
                <a:solidFill>
                  <a:schemeClr val="tx1"/>
                </a:solidFill>
              </a:rPr>
              <a:t> </a:t>
            </a:r>
            <a:r>
              <a:rPr lang="en-US" altLang="en-US" sz="2400" dirty="0" err="1">
                <a:solidFill>
                  <a:schemeClr val="tx1"/>
                </a:solidFill>
              </a:rPr>
              <a:t>phòng</a:t>
            </a:r>
            <a:r>
              <a:rPr lang="en-US" altLang="en-US" sz="2400" dirty="0">
                <a:solidFill>
                  <a:schemeClr val="tx1"/>
                </a:solidFill>
              </a:rPr>
              <a:t> </a:t>
            </a:r>
            <a:r>
              <a:rPr lang="en-US" altLang="en-US" sz="2400" dirty="0" err="1">
                <a:solidFill>
                  <a:schemeClr val="tx1"/>
                </a:solidFill>
              </a:rPr>
              <a:t>ngừa</a:t>
            </a:r>
            <a:r>
              <a:rPr lang="en-US" altLang="en-US" sz="2400" dirty="0">
                <a:solidFill>
                  <a:schemeClr val="tx1"/>
                </a:solidFill>
              </a:rPr>
              <a:t> </a:t>
            </a:r>
            <a:r>
              <a:rPr lang="en-US" altLang="en-US" sz="2400" dirty="0" err="1">
                <a:solidFill>
                  <a:schemeClr val="tx1"/>
                </a:solidFill>
              </a:rPr>
              <a:t>hoặc</a:t>
            </a:r>
            <a:r>
              <a:rPr lang="en-US" altLang="en-US" sz="2400" dirty="0">
                <a:solidFill>
                  <a:schemeClr val="tx1"/>
                </a:solidFill>
              </a:rPr>
              <a:t> </a:t>
            </a:r>
            <a:r>
              <a:rPr lang="en-US" altLang="en-US" sz="2400" dirty="0" err="1">
                <a:solidFill>
                  <a:schemeClr val="tx1"/>
                </a:solidFill>
              </a:rPr>
              <a:t>điều</a:t>
            </a:r>
            <a:r>
              <a:rPr lang="en-US" altLang="en-US" sz="2400" dirty="0">
                <a:solidFill>
                  <a:schemeClr val="tx1"/>
                </a:solidFill>
              </a:rPr>
              <a:t> </a:t>
            </a:r>
            <a:r>
              <a:rPr lang="en-US" altLang="en-US" sz="2400" dirty="0" err="1">
                <a:solidFill>
                  <a:schemeClr val="tx1"/>
                </a:solidFill>
              </a:rPr>
              <a:t>trị</a:t>
            </a:r>
            <a:r>
              <a:rPr lang="en-US" altLang="en-US" sz="2400" dirty="0">
                <a:solidFill>
                  <a:schemeClr val="tx1"/>
                </a:solidFill>
              </a:rPr>
              <a:t> </a:t>
            </a:r>
            <a:r>
              <a:rPr lang="en-US" altLang="en-US" sz="2400" dirty="0" err="1">
                <a:solidFill>
                  <a:schemeClr val="tx1"/>
                </a:solidFill>
              </a:rPr>
              <a:t>một</a:t>
            </a:r>
            <a:r>
              <a:rPr lang="en-US" altLang="en-US" sz="2400" dirty="0">
                <a:solidFill>
                  <a:schemeClr val="tx1"/>
                </a:solidFill>
              </a:rPr>
              <a:t> </a:t>
            </a:r>
            <a:r>
              <a:rPr lang="en-US" altLang="en-US" sz="2400" dirty="0" err="1">
                <a:solidFill>
                  <a:schemeClr val="tx1"/>
                </a:solidFill>
              </a:rPr>
              <a:t>cách</a:t>
            </a:r>
            <a:r>
              <a:rPr lang="en-US" altLang="en-US" sz="2400" dirty="0">
                <a:solidFill>
                  <a:schemeClr val="tx1"/>
                </a:solidFill>
              </a:rPr>
              <a:t> </a:t>
            </a:r>
            <a:r>
              <a:rPr lang="en-US" altLang="en-US" sz="2400" dirty="0" err="1">
                <a:solidFill>
                  <a:schemeClr val="tx1"/>
                </a:solidFill>
              </a:rPr>
              <a:t>dễ</a:t>
            </a:r>
            <a:r>
              <a:rPr lang="en-US" altLang="en-US" sz="2400" dirty="0">
                <a:solidFill>
                  <a:schemeClr val="tx1"/>
                </a:solidFill>
              </a:rPr>
              <a:t> </a:t>
            </a:r>
            <a:r>
              <a:rPr lang="en-US" altLang="en-US" sz="2400" dirty="0" err="1">
                <a:solidFill>
                  <a:schemeClr val="tx1"/>
                </a:solidFill>
              </a:rPr>
              <a:t>dàng</a:t>
            </a:r>
            <a:r>
              <a:rPr lang="en-US" altLang="en-US" sz="2400" dirty="0">
                <a:solidFill>
                  <a:schemeClr val="tx1"/>
                </a:solidFill>
              </a:rPr>
              <a:t> </a:t>
            </a:r>
            <a:r>
              <a:rPr lang="en-US" altLang="en-US" sz="2400" dirty="0" err="1">
                <a:solidFill>
                  <a:schemeClr val="tx1"/>
                </a:solidFill>
              </a:rPr>
              <a:t>tiếp</a:t>
            </a:r>
            <a:r>
              <a:rPr lang="en-US" altLang="en-US" sz="2400" dirty="0">
                <a:solidFill>
                  <a:schemeClr val="tx1"/>
                </a:solidFill>
              </a:rPr>
              <a:t> </a:t>
            </a:r>
            <a:r>
              <a:rPr lang="en-US" altLang="en-US" sz="2400" dirty="0" err="1">
                <a:solidFill>
                  <a:schemeClr val="tx1"/>
                </a:solidFill>
              </a:rPr>
              <a:t>cận</a:t>
            </a:r>
            <a:r>
              <a:rPr lang="en-US" altLang="en-US" sz="2400" dirty="0">
                <a:solidFill>
                  <a:schemeClr val="tx1"/>
                </a:solidFill>
              </a:rPr>
              <a:t>, </a:t>
            </a:r>
            <a:r>
              <a:rPr lang="en-US" altLang="en-US" sz="2400" dirty="0" err="1">
                <a:solidFill>
                  <a:schemeClr val="tx1"/>
                </a:solidFill>
              </a:rPr>
              <a:t>phù</a:t>
            </a:r>
            <a:r>
              <a:rPr lang="en-US" altLang="en-US" sz="2400" dirty="0">
                <a:solidFill>
                  <a:schemeClr val="tx1"/>
                </a:solidFill>
              </a:rPr>
              <a:t> </a:t>
            </a:r>
            <a:r>
              <a:rPr lang="en-US" altLang="en-US" sz="2400" dirty="0" err="1">
                <a:solidFill>
                  <a:schemeClr val="tx1"/>
                </a:solidFill>
              </a:rPr>
              <a:t>hợp</a:t>
            </a:r>
            <a:r>
              <a:rPr lang="en-US" altLang="en-US" sz="2400" dirty="0">
                <a:solidFill>
                  <a:schemeClr val="tx1"/>
                </a:solidFill>
              </a:rPr>
              <a:t> </a:t>
            </a:r>
            <a:r>
              <a:rPr lang="en-US" altLang="en-US" sz="2400" dirty="0" err="1">
                <a:solidFill>
                  <a:schemeClr val="tx1"/>
                </a:solidFill>
              </a:rPr>
              <a:t>với</a:t>
            </a:r>
            <a:r>
              <a:rPr lang="en-US" altLang="en-US" sz="2400" dirty="0">
                <a:solidFill>
                  <a:schemeClr val="tx1"/>
                </a:solidFill>
              </a:rPr>
              <a:t> </a:t>
            </a:r>
            <a:r>
              <a:rPr lang="en-US" altLang="en-US" sz="2400" dirty="0" err="1">
                <a:solidFill>
                  <a:schemeClr val="tx1"/>
                </a:solidFill>
              </a:rPr>
              <a:t>văn</a:t>
            </a:r>
            <a:r>
              <a:rPr lang="en-US" altLang="en-US" sz="2400" dirty="0">
                <a:solidFill>
                  <a:schemeClr val="tx1"/>
                </a:solidFill>
              </a:rPr>
              <a:t> </a:t>
            </a:r>
            <a:r>
              <a:rPr lang="en-US" altLang="en-US" sz="2400" dirty="0" err="1">
                <a:solidFill>
                  <a:schemeClr val="tx1"/>
                </a:solidFill>
              </a:rPr>
              <a:t>hóa</a:t>
            </a:r>
            <a:r>
              <a:rPr lang="en-US" altLang="en-US" sz="2400" dirty="0">
                <a:solidFill>
                  <a:schemeClr val="tx1"/>
                </a:solidFill>
              </a:rPr>
              <a:t> </a:t>
            </a:r>
            <a:r>
              <a:rPr lang="en-US" altLang="en-US" sz="2400" dirty="0" err="1">
                <a:solidFill>
                  <a:schemeClr val="tx1"/>
                </a:solidFill>
              </a:rPr>
              <a:t>và</a:t>
            </a:r>
            <a:r>
              <a:rPr lang="en-US" altLang="en-US" sz="2400" dirty="0">
                <a:solidFill>
                  <a:schemeClr val="tx1"/>
                </a:solidFill>
              </a:rPr>
              <a:t> </a:t>
            </a:r>
            <a:r>
              <a:rPr lang="en-US" altLang="en-US" sz="2400" dirty="0" err="1">
                <a:solidFill>
                  <a:schemeClr val="tx1"/>
                </a:solidFill>
              </a:rPr>
              <a:t>đảm</a:t>
            </a:r>
            <a:r>
              <a:rPr lang="en-US" altLang="en-US" sz="2400" dirty="0">
                <a:solidFill>
                  <a:schemeClr val="tx1"/>
                </a:solidFill>
              </a:rPr>
              <a:t> </a:t>
            </a:r>
            <a:r>
              <a:rPr lang="en-US" altLang="en-US" sz="2400" dirty="0" err="1">
                <a:solidFill>
                  <a:schemeClr val="tx1"/>
                </a:solidFill>
              </a:rPr>
              <a:t>bảo</a:t>
            </a:r>
            <a:r>
              <a:rPr lang="en-US" altLang="en-US" sz="2400" dirty="0">
                <a:solidFill>
                  <a:schemeClr val="tx1"/>
                </a:solidFill>
              </a:rPr>
              <a:t> </a:t>
            </a:r>
            <a:r>
              <a:rPr lang="en-US" altLang="en-US" sz="2400" dirty="0" err="1">
                <a:solidFill>
                  <a:schemeClr val="tx1"/>
                </a:solidFill>
              </a:rPr>
              <a:t>riêng</a:t>
            </a:r>
            <a:r>
              <a:rPr lang="en-US" altLang="en-US" sz="2400" dirty="0">
                <a:solidFill>
                  <a:schemeClr val="tx1"/>
                </a:solidFill>
              </a:rPr>
              <a:t> </a:t>
            </a:r>
            <a:r>
              <a:rPr lang="en-US" altLang="en-US" sz="2400" dirty="0" err="1">
                <a:solidFill>
                  <a:schemeClr val="tx1"/>
                </a:solidFill>
              </a:rPr>
              <a:t>tư</a:t>
            </a:r>
            <a:r>
              <a:rPr lang="en-US" altLang="en-US" sz="2400" dirty="0">
                <a:solidFill>
                  <a:schemeClr val="tx1"/>
                </a:solidFill>
              </a:rPr>
              <a:t>.</a:t>
            </a:r>
          </a:p>
        </p:txBody>
      </p:sp>
      <p:sp>
        <p:nvSpPr>
          <p:cNvPr id="2" name="TextBox 1"/>
          <p:cNvSpPr txBox="1"/>
          <p:nvPr/>
        </p:nvSpPr>
        <p:spPr>
          <a:xfrm>
            <a:off x="1697038" y="363538"/>
            <a:ext cx="5562600" cy="584200"/>
          </a:xfrm>
          <a:prstGeom prst="rect">
            <a:avLst/>
          </a:prstGeom>
          <a:noFill/>
        </p:spPr>
        <p:txBody>
          <a:bodyPr>
            <a:spAutoFit/>
          </a:bodyPr>
          <a:lstStyle/>
          <a:p>
            <a:pPr algn="ctr" eaLnBrk="1" hangingPunct="1">
              <a:defRPr/>
            </a:pPr>
            <a:r>
              <a:rPr lang="en-US" sz="32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Tóm</a:t>
            </a:r>
            <a:r>
              <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lại</a:t>
            </a:r>
            <a:endPar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43025" y="2733675"/>
            <a:ext cx="6400800" cy="1752600"/>
          </a:xfrm>
        </p:spPr>
        <p:txBody>
          <a:bodyPr/>
          <a:lstStyle/>
          <a:p>
            <a:pPr>
              <a:defRPr/>
            </a:pPr>
            <a:r>
              <a:rPr lang="en-US" b="1" dirty="0">
                <a:solidFill>
                  <a:schemeClr val="tx1"/>
                </a:solidFill>
                <a:effectLst>
                  <a:outerShdw blurRad="38100" dist="38100" dir="2700000" algn="tl">
                    <a:srgbClr val="000000">
                      <a:alpha val="43137"/>
                    </a:srgbClr>
                  </a:outerShdw>
                </a:effectLst>
              </a:rPr>
              <a:t>reback@friendsresearch.org</a:t>
            </a:r>
          </a:p>
        </p:txBody>
      </p:sp>
      <p:sp>
        <p:nvSpPr>
          <p:cNvPr id="7" name="Title 1"/>
          <p:cNvSpPr>
            <a:spLocks noGrp="1"/>
          </p:cNvSpPr>
          <p:nvPr>
            <p:ph type="ctrTitle"/>
          </p:nvPr>
        </p:nvSpPr>
        <p:spPr>
          <a:xfrm>
            <a:off x="685800" y="1130300"/>
            <a:ext cx="7772400" cy="1470025"/>
          </a:xfrm>
        </p:spPr>
        <p:txBody>
          <a:bodyPr/>
          <a:lstStyle/>
          <a:p>
            <a:pPr>
              <a:defRPr/>
            </a:pPr>
            <a:r>
              <a:rPr lang="en-US" sz="4000" b="1" dirty="0" err="1">
                <a:solidFill>
                  <a:schemeClr val="tx1"/>
                </a:solidFill>
                <a:effectLst>
                  <a:outerShdw blurRad="38100" dist="38100" dir="2700000" algn="tl">
                    <a:srgbClr val="000000">
                      <a:alpha val="43137"/>
                    </a:srgbClr>
                  </a:outerShdw>
                </a:effectLst>
              </a:rPr>
              <a:t>Cảm</a:t>
            </a:r>
            <a:r>
              <a:rPr lang="en-US" sz="4000" b="1" dirty="0">
                <a:solidFill>
                  <a:schemeClr val="tx1"/>
                </a:solidFill>
                <a:effectLst>
                  <a:outerShdw blurRad="38100" dist="38100" dir="2700000" algn="tl">
                    <a:srgbClr val="000000">
                      <a:alpha val="43137"/>
                    </a:srgbClr>
                  </a:outerShdw>
                </a:effectLst>
              </a:rPr>
              <a:t> </a:t>
            </a:r>
            <a:r>
              <a:rPr lang="en-US" sz="4000" b="1" dirty="0" err="1">
                <a:solidFill>
                  <a:schemeClr val="tx1"/>
                </a:solidFill>
                <a:effectLst>
                  <a:outerShdw blurRad="38100" dist="38100" dir="2700000" algn="tl">
                    <a:srgbClr val="000000">
                      <a:alpha val="43137"/>
                    </a:srgbClr>
                  </a:outerShdw>
                </a:effectLst>
              </a:rPr>
              <a:t>ơn</a:t>
            </a:r>
            <a:r>
              <a:rPr lang="en-US" sz="4000" b="1" dirty="0">
                <a:solidFill>
                  <a:schemeClr val="tx1"/>
                </a:solidFill>
                <a:effectLst>
                  <a:outerShdw blurRad="38100" dist="38100" dir="2700000" algn="tl">
                    <a:srgbClr val="000000">
                      <a:alpha val="43137"/>
                    </a:srgbClr>
                  </a:outerShdw>
                </a:effectLst>
              </a:rPr>
              <a:t>.</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Nghiên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cứu</a:t>
            </a:r>
            <a:r>
              <a:rPr lang="en-US" sz="3200" b="1" dirty="0">
                <a:solidFill>
                  <a:schemeClr val="tx1"/>
                </a:solidFill>
                <a:effectLst>
                  <a:outerShdw blurRad="38100" dist="38100" dir="2700000" algn="tl">
                    <a:srgbClr val="000000">
                      <a:alpha val="43137"/>
                    </a:srgbClr>
                  </a:outerShdw>
                </a:effectLst>
              </a:rPr>
              <a:t> 1</a:t>
            </a:r>
          </a:p>
        </p:txBody>
      </p:sp>
      <p:sp>
        <p:nvSpPr>
          <p:cNvPr id="3" name="Content Placeholder 2"/>
          <p:cNvSpPr>
            <a:spLocks noGrp="1"/>
          </p:cNvSpPr>
          <p:nvPr>
            <p:ph idx="1"/>
          </p:nvPr>
        </p:nvSpPr>
        <p:spPr>
          <a:xfrm>
            <a:off x="727075" y="1260475"/>
            <a:ext cx="7866063" cy="4525963"/>
          </a:xfrm>
        </p:spPr>
        <p:txBody>
          <a:bodyPr/>
          <a:lstStyle/>
          <a:p>
            <a:pPr marL="0" indent="0" algn="ctr" eaLnBrk="1" hangingPunct="1">
              <a:spcBef>
                <a:spcPct val="0"/>
              </a:spcBef>
              <a:buFontTx/>
              <a:buNone/>
              <a:defRPr/>
            </a:pPr>
            <a:r>
              <a:rPr lang="en-US" sz="2800" b="1" dirty="0" err="1">
                <a:solidFill>
                  <a:schemeClr val="tx1"/>
                </a:solidFill>
                <a:effectLst>
                  <a:outerShdw blurRad="38100" dist="38100" dir="2700000" algn="tl">
                    <a:srgbClr val="000000">
                      <a:alpha val="43137"/>
                    </a:srgbClr>
                  </a:outerShdw>
                </a:effectLst>
              </a:rPr>
              <a:t>Pha</a:t>
            </a:r>
            <a:r>
              <a:rPr lang="en-US" sz="2800" b="1" dirty="0">
                <a:solidFill>
                  <a:schemeClr val="tx1"/>
                </a:solidFill>
                <a:effectLst>
                  <a:outerShdw blurRad="38100" dist="38100" dir="2700000" algn="tl">
                    <a:srgbClr val="000000">
                      <a:alpha val="43137"/>
                    </a:srgbClr>
                  </a:outerShdw>
                </a:effectLst>
              </a:rPr>
              <a:t> II, </a:t>
            </a:r>
            <a:r>
              <a:rPr lang="en-US" sz="2800" b="1" dirty="0" err="1">
                <a:solidFill>
                  <a:schemeClr val="tx1"/>
                </a:solidFill>
                <a:effectLst>
                  <a:outerShdw blurRad="38100" dist="38100" dir="2700000" algn="tl">
                    <a:srgbClr val="000000">
                      <a:alpha val="43137"/>
                    </a:srgbClr>
                  </a:outerShdw>
                </a:effectLst>
              </a:rPr>
              <a:t>Nghiên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cứu</a:t>
            </a:r>
            <a:r>
              <a:rPr lang="en-US" sz="2800" b="1" dirty="0">
                <a:solidFill>
                  <a:schemeClr val="tx1"/>
                </a:solidFill>
                <a:effectLst>
                  <a:outerShdw blurRad="38100" dist="38100" dir="2700000" algn="tl">
                    <a:srgbClr val="000000">
                      <a:alpha val="43137"/>
                    </a:srgbClr>
                  </a:outerShdw>
                </a:effectLst>
              </a:rPr>
              <a:t> RCT </a:t>
            </a:r>
            <a:r>
              <a:rPr lang="en-US" sz="2800" b="1" dirty="0" err="1">
                <a:solidFill>
                  <a:schemeClr val="tx1"/>
                </a:solidFill>
                <a:effectLst>
                  <a:outerShdw blurRad="38100" dist="38100" dir="2700000" algn="tl">
                    <a:srgbClr val="000000">
                      <a:alpha val="43137"/>
                    </a:srgbClr>
                  </a:outerShdw>
                </a:effectLst>
              </a:rPr>
              <a:t>Sử</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dụng</a:t>
            </a:r>
            <a:r>
              <a:rPr lang="en-US" sz="2800" b="1" dirty="0">
                <a:solidFill>
                  <a:schemeClr val="tx1"/>
                </a:solidFill>
                <a:effectLst>
                  <a:outerShdw blurRad="38100" dist="38100" dir="2700000" algn="tl">
                    <a:srgbClr val="000000">
                      <a:alpha val="43137"/>
                    </a:srgbClr>
                  </a:outerShdw>
                </a:effectLst>
              </a:rPr>
              <a:t> tin </a:t>
            </a:r>
            <a:r>
              <a:rPr lang="en-US" sz="2800" b="1" dirty="0" err="1">
                <a:solidFill>
                  <a:schemeClr val="tx1"/>
                </a:solidFill>
                <a:effectLst>
                  <a:outerShdw blurRad="38100" dist="38100" dir="2700000" algn="tl">
                    <a:srgbClr val="000000">
                      <a:alpha val="43137"/>
                    </a:srgbClr>
                  </a:outerShdw>
                </a:effectLst>
              </a:rPr>
              <a:t>nhắn</a:t>
            </a:r>
            <a:endParaRPr lang="en-US" sz="2800" b="1" dirty="0">
              <a:solidFill>
                <a:schemeClr val="tx1"/>
              </a:solidFill>
              <a:effectLst>
                <a:outerShdw blurRad="38100" dist="38100" dir="2700000" algn="tl">
                  <a:srgbClr val="000000">
                    <a:alpha val="43137"/>
                  </a:srgbClr>
                </a:outerShdw>
              </a:effectLst>
            </a:endParaRPr>
          </a:p>
          <a:p>
            <a:pPr marL="0" indent="0" algn="ctr" eaLnBrk="1" hangingPunct="1">
              <a:spcBef>
                <a:spcPct val="0"/>
              </a:spcBef>
              <a:buFontTx/>
              <a:buNone/>
              <a:defRPr/>
            </a:pPr>
            <a:endParaRPr lang="en-US" sz="2800" b="1" dirty="0">
              <a:solidFill>
                <a:schemeClr val="tx1"/>
              </a:solidFill>
              <a:effectLst>
                <a:outerShdw blurRad="38100" dist="38100" dir="2700000" algn="tl">
                  <a:srgbClr val="000000">
                    <a:alpha val="43137"/>
                  </a:srgbClr>
                </a:outerShdw>
              </a:effectLst>
            </a:endParaRPr>
          </a:p>
          <a:p>
            <a:pPr marL="1257300" lvl="3" indent="0" eaLnBrk="1" hangingPunct="1">
              <a:spcBef>
                <a:spcPct val="0"/>
              </a:spcBef>
              <a:buFontTx/>
              <a:buNone/>
              <a:defRPr/>
            </a:pPr>
            <a:r>
              <a:rPr lang="en-US" sz="2800" dirty="0">
                <a:solidFill>
                  <a:schemeClr val="tx1"/>
                </a:solidFill>
              </a:rPr>
              <a:t>	NIDA </a:t>
            </a:r>
            <a:r>
              <a:rPr lang="en-US" sz="2800" dirty="0" err="1">
                <a:solidFill>
                  <a:schemeClr val="tx1"/>
                </a:solidFill>
              </a:rPr>
              <a:t>tài</a:t>
            </a:r>
            <a:r>
              <a:rPr lang="en-US" sz="2800" dirty="0">
                <a:solidFill>
                  <a:schemeClr val="tx1"/>
                </a:solidFill>
              </a:rPr>
              <a:t> </a:t>
            </a:r>
            <a:r>
              <a:rPr lang="en-US" sz="2800" dirty="0" err="1">
                <a:solidFill>
                  <a:schemeClr val="tx1"/>
                </a:solidFill>
              </a:rPr>
              <a:t>trợ</a:t>
            </a:r>
            <a:r>
              <a:rPr lang="en-US" sz="2800" dirty="0">
                <a:solidFill>
                  <a:schemeClr val="tx1"/>
                </a:solidFill>
              </a:rPr>
              <a:t>, 2013-2017 </a:t>
            </a:r>
          </a:p>
          <a:p>
            <a:pPr marL="457200" indent="-457200" eaLnBrk="1" hangingPunct="1">
              <a:spcBef>
                <a:spcPct val="0"/>
              </a:spcBef>
              <a:buFont typeface="Wingdings" panose="05000000000000000000" pitchFamily="2" charset="2"/>
              <a:buChar char="Ø"/>
              <a:defRPr/>
            </a:pPr>
            <a:endParaRPr lang="en-US" sz="2400" dirty="0">
              <a:solidFill>
                <a:schemeClr val="tx1"/>
              </a:solidFill>
            </a:endParaRPr>
          </a:p>
          <a:p>
            <a:pPr marL="457200" lvl="4" indent="0" eaLnBrk="1" hangingPunct="1">
              <a:spcBef>
                <a:spcPct val="0"/>
              </a:spcBef>
              <a:buFontTx/>
              <a:buNone/>
              <a:defRPr/>
            </a:pPr>
            <a:endParaRPr lang="en-US" sz="2400" dirty="0">
              <a:solidFill>
                <a:schemeClr val="tx1"/>
              </a:solidFill>
            </a:endParaRPr>
          </a:p>
          <a:p>
            <a:pPr>
              <a:defRPr/>
            </a:pPr>
            <a:endParaRPr lang="en-US" dirty="0">
              <a:solidFill>
                <a:schemeClr val="tx1"/>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0025" y="22225"/>
            <a:ext cx="8524875" cy="1022350"/>
          </a:xfrm>
        </p:spPr>
        <p:txBody>
          <a:bodyPr/>
          <a:lstStyle/>
          <a:p>
            <a:pPr>
              <a:defRPr/>
            </a:pPr>
            <a:r>
              <a:rPr lang="en-US" sz="3200" b="1" dirty="0" err="1">
                <a:solidFill>
                  <a:schemeClr val="tx1"/>
                </a:solidFill>
                <a:effectLst>
                  <a:outerShdw blurRad="38100" dist="38100" dir="2700000" algn="tl">
                    <a:srgbClr val="000000">
                      <a:alpha val="43137"/>
                    </a:srgbClr>
                  </a:outerShdw>
                </a:effectLst>
              </a:rPr>
              <a:t>Thiết</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kế</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nghiên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cứu</a:t>
            </a:r>
            <a:r>
              <a:rPr lang="en-US" sz="3200" b="1" dirty="0">
                <a:solidFill>
                  <a:schemeClr val="tx1"/>
                </a:solidFill>
                <a:effectLst>
                  <a:outerShdw blurRad="38100" dist="38100" dir="2700000" algn="tl">
                    <a:srgbClr val="000000">
                      <a:alpha val="43137"/>
                    </a:srgbClr>
                  </a:outerShdw>
                </a:effectLst>
              </a:rPr>
              <a:t> RCT </a:t>
            </a:r>
            <a:br>
              <a:rPr lang="en-US" sz="3200" b="1" dirty="0">
                <a:solidFill>
                  <a:schemeClr val="tx1"/>
                </a:solidFill>
                <a:effectLst>
                  <a:outerShdw blurRad="38100" dist="38100" dir="2700000" algn="tl">
                    <a:srgbClr val="000000">
                      <a:alpha val="43137"/>
                    </a:srgbClr>
                  </a:outerShdw>
                </a:effectLst>
              </a:rPr>
            </a:br>
            <a:r>
              <a:rPr lang="en-US" sz="3200" b="1" dirty="0" err="1">
                <a:solidFill>
                  <a:schemeClr val="tx1"/>
                </a:solidFill>
                <a:effectLst>
                  <a:outerShdw blurRad="38100" dist="38100" dir="2700000" algn="tl">
                    <a:srgbClr val="000000">
                      <a:alpha val="43137"/>
                    </a:srgbClr>
                  </a:outerShdw>
                </a:effectLst>
              </a:rPr>
              <a:t>có</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hỗ</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trợ</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công</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nghệ</a:t>
            </a:r>
            <a:endParaRPr lang="en-US" sz="3200" b="1" dirty="0">
              <a:solidFill>
                <a:schemeClr val="tx1"/>
              </a:solidFill>
              <a:effectLst>
                <a:outerShdw blurRad="38100" dist="38100" dir="2700000" algn="tl">
                  <a:srgbClr val="000000">
                    <a:alpha val="43137"/>
                  </a:srgbClr>
                </a:outerShdw>
              </a:effectLst>
            </a:endParaRPr>
          </a:p>
        </p:txBody>
      </p:sp>
      <p:grpSp>
        <p:nvGrpSpPr>
          <p:cNvPr id="3" name="Group 3"/>
          <p:cNvGrpSpPr/>
          <p:nvPr/>
        </p:nvGrpSpPr>
        <p:grpSpPr bwMode="auto">
          <a:xfrm>
            <a:off x="1880913" y="1117600"/>
            <a:ext cx="5464875" cy="5521625"/>
            <a:chOff x="2670" y="2865"/>
            <a:chExt cx="5874" cy="5935"/>
          </a:xfrm>
          <a:noFill/>
        </p:grpSpPr>
        <p:sp>
          <p:nvSpPr>
            <p:cNvPr id="5" name="Text Box 1"/>
            <p:cNvSpPr txBox="1">
              <a:spLocks noChangeArrowheads="1"/>
            </p:cNvSpPr>
            <p:nvPr/>
          </p:nvSpPr>
          <p:spPr bwMode="auto">
            <a:xfrm>
              <a:off x="4110" y="2865"/>
              <a:ext cx="2880" cy="792"/>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r>
                <a:rPr lang="en-US" sz="1400" dirty="0">
                  <a:latin typeface="+mn-lt"/>
                  <a:ea typeface="Times New Roman" panose="02020603050405020304"/>
                  <a:cs typeface="Arial" panose="020B0604020202020204" pitchFamily="34" charset="0"/>
                </a:rPr>
                <a:t>MSM </a:t>
              </a:r>
              <a:r>
                <a:rPr lang="en-US" sz="1400" dirty="0" err="1">
                  <a:latin typeface="+mn-lt"/>
                  <a:ea typeface="Times New Roman" panose="02020603050405020304"/>
                  <a:cs typeface="Arial" panose="020B0604020202020204" pitchFamily="34" charset="0"/>
                </a:rPr>
                <a:t>không</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được</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điều</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trị</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có</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sử</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dụng</a:t>
              </a:r>
              <a:r>
                <a:rPr lang="en-US" sz="1400" dirty="0">
                  <a:latin typeface="+mn-lt"/>
                  <a:ea typeface="Times New Roman" panose="02020603050405020304"/>
                  <a:cs typeface="Arial" panose="020B0604020202020204" pitchFamily="34" charset="0"/>
                </a:rPr>
                <a:t> ATS (N=286)</a:t>
              </a:r>
            </a:p>
          </p:txBody>
        </p:sp>
        <p:sp>
          <p:nvSpPr>
            <p:cNvPr id="6" name="Text Box 2"/>
            <p:cNvSpPr txBox="1">
              <a:spLocks noChangeArrowheads="1"/>
            </p:cNvSpPr>
            <p:nvPr/>
          </p:nvSpPr>
          <p:spPr bwMode="auto">
            <a:xfrm>
              <a:off x="4830" y="5865"/>
              <a:ext cx="1440" cy="792"/>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r>
                <a:rPr lang="en-US" sz="1400" dirty="0">
                  <a:latin typeface="+mn-lt"/>
                  <a:ea typeface="Times New Roman" panose="02020603050405020304"/>
                  <a:cs typeface="Arial" panose="020B0604020202020204" pitchFamily="34" charset="0"/>
                </a:rPr>
                <a:t>TXT-</a:t>
              </a:r>
              <a:r>
                <a:rPr lang="en-US" sz="1400" dirty="0" err="1">
                  <a:latin typeface="+mn-lt"/>
                  <a:ea typeface="Times New Roman" panose="02020603050405020304"/>
                  <a:cs typeface="Arial" panose="020B0604020202020204" pitchFamily="34" charset="0"/>
                </a:rPr>
                <a:t>Tự</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động</a:t>
              </a:r>
              <a:endParaRPr lang="en-US" sz="1400" dirty="0">
                <a:latin typeface="+mn-lt"/>
                <a:ea typeface="Times New Roman" panose="02020603050405020304"/>
                <a:cs typeface="Arial" panose="020B0604020202020204" pitchFamily="34" charset="0"/>
              </a:endParaRPr>
            </a:p>
            <a:p>
              <a:pPr algn="ctr" eaLnBrk="1" hangingPunct="1">
                <a:spcBef>
                  <a:spcPts val="0"/>
                </a:spcBef>
                <a:spcAft>
                  <a:spcPts val="0"/>
                </a:spcAft>
                <a:defRPr/>
              </a:pPr>
              <a:r>
                <a:rPr lang="en-US" sz="1400" dirty="0">
                  <a:latin typeface="+mn-lt"/>
                  <a:ea typeface="Times New Roman" panose="02020603050405020304"/>
                  <a:cs typeface="Arial" panose="020B0604020202020204" pitchFamily="34" charset="0"/>
                </a:rPr>
                <a:t>“</a:t>
              </a:r>
              <a:r>
                <a:rPr lang="en-US" sz="1400" dirty="0" err="1">
                  <a:latin typeface="+mn-lt"/>
                  <a:ea typeface="Times New Roman" panose="02020603050405020304"/>
                  <a:cs typeface="Arial" panose="020B0604020202020204" pitchFamily="34" charset="0"/>
                </a:rPr>
                <a:t>chỉ</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đẩy</a:t>
              </a:r>
              <a:r>
                <a:rPr lang="en-US" sz="1400" dirty="0">
                  <a:latin typeface="+mn-lt"/>
                  <a:ea typeface="Times New Roman" panose="02020603050405020304"/>
                  <a:cs typeface="Arial" panose="020B0604020202020204" pitchFamily="34" charset="0"/>
                </a:rPr>
                <a:t>”</a:t>
              </a:r>
            </a:p>
          </p:txBody>
        </p:sp>
        <p:sp>
          <p:nvSpPr>
            <p:cNvPr id="7" name="Text Box 3"/>
            <p:cNvSpPr txBox="1">
              <a:spLocks noChangeArrowheads="1"/>
            </p:cNvSpPr>
            <p:nvPr/>
          </p:nvSpPr>
          <p:spPr bwMode="auto">
            <a:xfrm>
              <a:off x="2670" y="5880"/>
              <a:ext cx="1440" cy="792"/>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r>
                <a:rPr lang="en-US" sz="1400" dirty="0">
                  <a:latin typeface="+mn-lt"/>
                  <a:ea typeface="Times New Roman" panose="02020603050405020304"/>
                  <a:cs typeface="Arial" panose="020B0604020202020204" pitchFamily="34" charset="0"/>
                </a:rPr>
                <a:t>TXT-PHE</a:t>
              </a:r>
            </a:p>
            <a:p>
              <a:pPr algn="ctr" eaLnBrk="1" hangingPunct="1">
                <a:spcBef>
                  <a:spcPts val="0"/>
                </a:spcBef>
                <a:spcAft>
                  <a:spcPts val="0"/>
                </a:spcAft>
                <a:defRPr/>
              </a:pPr>
              <a:r>
                <a:rPr lang="en-US" sz="1400" dirty="0">
                  <a:latin typeface="+mn-lt"/>
                  <a:ea typeface="Times New Roman" panose="02020603050405020304"/>
                  <a:cs typeface="Arial" panose="020B0604020202020204" pitchFamily="34" charset="0"/>
                </a:rPr>
                <a:t>“</a:t>
              </a:r>
              <a:r>
                <a:rPr lang="en-US" sz="1400" dirty="0" err="1">
                  <a:latin typeface="+mn-lt"/>
                  <a:ea typeface="Times New Roman" panose="02020603050405020304"/>
                  <a:cs typeface="Arial" panose="020B0604020202020204" pitchFamily="34" charset="0"/>
                </a:rPr>
                <a:t>kéo</a:t>
              </a:r>
              <a:r>
                <a:rPr lang="en-US" sz="1400" dirty="0">
                  <a:latin typeface="+mn-lt"/>
                  <a:ea typeface="Times New Roman" panose="02020603050405020304"/>
                  <a:cs typeface="Arial" panose="020B0604020202020204" pitchFamily="34" charset="0"/>
                </a:rPr>
                <a:t> &amp; </a:t>
              </a:r>
              <a:r>
                <a:rPr lang="en-US" sz="1400" dirty="0" err="1">
                  <a:latin typeface="+mn-lt"/>
                  <a:ea typeface="Times New Roman" panose="02020603050405020304"/>
                  <a:cs typeface="Arial" panose="020B0604020202020204" pitchFamily="34" charset="0"/>
                </a:rPr>
                <a:t>đẩy</a:t>
              </a:r>
              <a:r>
                <a:rPr lang="en-US" sz="1400" dirty="0">
                  <a:latin typeface="+mn-lt"/>
                  <a:ea typeface="Times New Roman" panose="02020603050405020304"/>
                  <a:cs typeface="Arial" panose="020B0604020202020204" pitchFamily="34" charset="0"/>
                </a:rPr>
                <a:t>”</a:t>
              </a:r>
            </a:p>
          </p:txBody>
        </p:sp>
        <p:sp>
          <p:nvSpPr>
            <p:cNvPr id="8" name="Text Box 4"/>
            <p:cNvSpPr txBox="1">
              <a:spLocks noChangeArrowheads="1"/>
            </p:cNvSpPr>
            <p:nvPr/>
          </p:nvSpPr>
          <p:spPr bwMode="auto">
            <a:xfrm>
              <a:off x="6990" y="5880"/>
              <a:ext cx="1440" cy="792"/>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endParaRPr lang="en-US" sz="1400" dirty="0">
                <a:latin typeface="+mn-lt"/>
                <a:ea typeface="Times New Roman" panose="02020603050405020304"/>
                <a:cs typeface="Arial" panose="020B0604020202020204" pitchFamily="34" charset="0"/>
              </a:endParaRPr>
            </a:p>
            <a:p>
              <a:pPr algn="ctr" eaLnBrk="1" hangingPunct="1">
                <a:spcBef>
                  <a:spcPts val="0"/>
                </a:spcBef>
                <a:spcAft>
                  <a:spcPts val="0"/>
                </a:spcAft>
                <a:defRPr/>
              </a:pPr>
              <a:r>
                <a:rPr lang="en-US" sz="1400" dirty="0" err="1">
                  <a:latin typeface="+mn-lt"/>
                  <a:ea typeface="Times New Roman" panose="02020603050405020304"/>
                  <a:cs typeface="Arial" panose="020B0604020202020204" pitchFamily="34" charset="0"/>
                </a:rPr>
                <a:t>Chỉ</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đánh</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giá</a:t>
              </a:r>
              <a:endParaRPr lang="en-US" sz="1400" dirty="0">
                <a:latin typeface="+mn-lt"/>
                <a:ea typeface="Times New Roman" panose="02020603050405020304"/>
                <a:cs typeface="Arial" panose="020B0604020202020204" pitchFamily="34" charset="0"/>
              </a:endParaRPr>
            </a:p>
            <a:p>
              <a:pPr algn="ctr" eaLnBrk="1" hangingPunct="1">
                <a:spcBef>
                  <a:spcPts val="0"/>
                </a:spcBef>
                <a:spcAft>
                  <a:spcPts val="0"/>
                </a:spcAft>
                <a:defRPr/>
              </a:pPr>
              <a:endParaRPr lang="en-US" sz="1400" dirty="0">
                <a:latin typeface="+mn-lt"/>
                <a:ea typeface="Times New Roman" panose="02020603050405020304"/>
                <a:cs typeface="Arial" panose="020B0604020202020204" pitchFamily="34" charset="0"/>
              </a:endParaRPr>
            </a:p>
          </p:txBody>
        </p:sp>
        <p:sp>
          <p:nvSpPr>
            <p:cNvPr id="9" name="Text Box 5"/>
            <p:cNvSpPr txBox="1">
              <a:spLocks noChangeArrowheads="1"/>
            </p:cNvSpPr>
            <p:nvPr/>
          </p:nvSpPr>
          <p:spPr bwMode="auto">
            <a:xfrm>
              <a:off x="3030" y="8440"/>
              <a:ext cx="5040" cy="360"/>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r>
                <a:rPr lang="en-US" sz="1400" dirty="0">
                  <a:latin typeface="+mn-lt"/>
                  <a:ea typeface="Times New Roman" panose="02020603050405020304"/>
                  <a:cs typeface="Arial" panose="020B0604020202020204" pitchFamily="34" charset="0"/>
                </a:rPr>
                <a:t>Theo </a:t>
              </a:r>
              <a:r>
                <a:rPr lang="en-US" sz="1400" dirty="0" err="1">
                  <a:latin typeface="+mn-lt"/>
                  <a:ea typeface="Times New Roman" panose="02020603050405020304"/>
                  <a:cs typeface="Arial" panose="020B0604020202020204" pitchFamily="34" charset="0"/>
                </a:rPr>
                <a:t>dõi</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sau</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ngẫu</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nhiên</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hóa</a:t>
              </a:r>
              <a:r>
                <a:rPr lang="en-US" sz="1400" dirty="0">
                  <a:latin typeface="+mn-lt"/>
                  <a:ea typeface="Times New Roman" panose="02020603050405020304"/>
                  <a:cs typeface="Arial" panose="020B0604020202020204" pitchFamily="34" charset="0"/>
                </a:rPr>
                <a:t> 8 </a:t>
              </a:r>
              <a:r>
                <a:rPr lang="en-US" sz="1400" dirty="0" err="1">
                  <a:latin typeface="+mn-lt"/>
                  <a:ea typeface="Times New Roman" panose="02020603050405020304"/>
                  <a:cs typeface="Arial" panose="020B0604020202020204" pitchFamily="34" charset="0"/>
                </a:rPr>
                <a:t>tuần</a:t>
              </a:r>
              <a:r>
                <a:rPr lang="en-US" sz="1400" dirty="0">
                  <a:latin typeface="+mn-lt"/>
                  <a:ea typeface="Times New Roman" panose="02020603050405020304"/>
                  <a:cs typeface="Arial" panose="020B0604020202020204" pitchFamily="34" charset="0"/>
                </a:rPr>
                <a:t>, 3-, 6-, 9 </a:t>
              </a:r>
              <a:r>
                <a:rPr lang="en-US" sz="1400" dirty="0" err="1">
                  <a:latin typeface="+mn-lt"/>
                  <a:ea typeface="Times New Roman" panose="02020603050405020304"/>
                  <a:cs typeface="Arial" panose="020B0604020202020204" pitchFamily="34" charset="0"/>
                </a:rPr>
                <a:t>tháng</a:t>
              </a:r>
              <a:endParaRPr lang="en-US" sz="1400" dirty="0">
                <a:latin typeface="+mn-lt"/>
                <a:ea typeface="Times New Roman" panose="02020603050405020304"/>
                <a:cs typeface="Arial" panose="020B0604020202020204" pitchFamily="34" charset="0"/>
              </a:endParaRPr>
            </a:p>
          </p:txBody>
        </p:sp>
        <p:sp>
          <p:nvSpPr>
            <p:cNvPr id="10" name="Text Box 6"/>
            <p:cNvSpPr txBox="1">
              <a:spLocks noChangeArrowheads="1"/>
            </p:cNvSpPr>
            <p:nvPr/>
          </p:nvSpPr>
          <p:spPr bwMode="auto">
            <a:xfrm>
              <a:off x="2891" y="7605"/>
              <a:ext cx="5343" cy="547"/>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r>
                <a:rPr lang="en-US" sz="1400" dirty="0" err="1">
                  <a:latin typeface="+mn-lt"/>
                  <a:ea typeface="Times New Roman" panose="02020603050405020304"/>
                  <a:cs typeface="Arial" panose="020B0604020202020204" pitchFamily="34" charset="0"/>
                </a:rPr>
                <a:t>Trong</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thời</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gian</a:t>
              </a:r>
              <a:r>
                <a:rPr lang="en-US" sz="1400" dirty="0">
                  <a:latin typeface="+mn-lt"/>
                  <a:ea typeface="Times New Roman" panose="02020603050405020304"/>
                  <a:cs typeface="Arial" panose="020B0604020202020204" pitchFamily="34" charset="0"/>
                </a:rPr>
                <a:t> can </a:t>
              </a:r>
              <a:r>
                <a:rPr lang="en-US" sz="1400" dirty="0" err="1">
                  <a:latin typeface="+mn-lt"/>
                  <a:ea typeface="Times New Roman" panose="02020603050405020304"/>
                  <a:cs typeface="Arial" panose="020B0604020202020204" pitchFamily="34" charset="0"/>
                </a:rPr>
                <a:t>thiệp</a:t>
              </a:r>
              <a:r>
                <a:rPr lang="en-US" sz="1400" dirty="0">
                  <a:latin typeface="+mn-lt"/>
                  <a:ea typeface="Times New Roman" panose="02020603050405020304"/>
                  <a:cs typeface="Arial" panose="020B0604020202020204" pitchFamily="34" charset="0"/>
                </a:rPr>
                <a:t> 8 </a:t>
              </a:r>
              <a:r>
                <a:rPr lang="en-US" sz="1400" dirty="0" err="1">
                  <a:latin typeface="+mn-lt"/>
                  <a:ea typeface="Times New Roman" panose="02020603050405020304"/>
                  <a:cs typeface="Arial" panose="020B0604020202020204" pitchFamily="34" charset="0"/>
                </a:rPr>
                <a:t>tuần</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đánh</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giá</a:t>
              </a:r>
              <a:r>
                <a:rPr lang="en-US" sz="1400" dirty="0">
                  <a:latin typeface="+mn-lt"/>
                  <a:ea typeface="Times New Roman" panose="02020603050405020304"/>
                  <a:cs typeface="Arial" panose="020B0604020202020204" pitchFamily="34" charset="0"/>
                </a:rPr>
                <a:t> TXT </a:t>
              </a:r>
              <a:r>
                <a:rPr lang="en-US" sz="1400" dirty="0" err="1">
                  <a:latin typeface="+mn-lt"/>
                  <a:ea typeface="Times New Roman" panose="02020603050405020304"/>
                  <a:cs typeface="Arial" panose="020B0604020202020204" pitchFamily="34" charset="0"/>
                </a:rPr>
                <a:t>mỗi</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tuần</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sử</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dụng</a:t>
              </a:r>
              <a:r>
                <a:rPr lang="en-US" sz="1400" dirty="0">
                  <a:latin typeface="+mn-lt"/>
                  <a:ea typeface="Times New Roman" panose="02020603050405020304"/>
                  <a:cs typeface="Arial" panose="020B0604020202020204" pitchFamily="34" charset="0"/>
                </a:rPr>
                <a:t> ATS, </a:t>
              </a:r>
              <a:r>
                <a:rPr lang="en-US" sz="1400" dirty="0" err="1">
                  <a:latin typeface="+mn-lt"/>
                  <a:ea typeface="Times New Roman" panose="02020603050405020304"/>
                  <a:cs typeface="Arial" panose="020B0604020202020204" pitchFamily="34" charset="0"/>
                </a:rPr>
                <a:t>hành</a:t>
              </a:r>
              <a:r>
                <a:rPr lang="en-US" sz="1400" dirty="0">
                  <a:latin typeface="+mn-lt"/>
                  <a:ea typeface="Times New Roman" panose="02020603050405020304"/>
                  <a:cs typeface="Arial" panose="020B0604020202020204" pitchFamily="34" charset="0"/>
                </a:rPr>
                <a:t> vi </a:t>
              </a:r>
              <a:r>
                <a:rPr lang="en-US" sz="1400" dirty="0" err="1">
                  <a:latin typeface="+mn-lt"/>
                  <a:ea typeface="Times New Roman" panose="02020603050405020304"/>
                  <a:cs typeface="Arial" panose="020B0604020202020204" pitchFamily="34" charset="0"/>
                </a:rPr>
                <a:t>tình</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dục</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không</a:t>
              </a:r>
              <a:r>
                <a:rPr lang="en-US" sz="1400" dirty="0">
                  <a:latin typeface="+mn-lt"/>
                  <a:ea typeface="Times New Roman" panose="02020603050405020304"/>
                  <a:cs typeface="Arial" panose="020B0604020202020204" pitchFamily="34" charset="0"/>
                </a:rPr>
                <a:t> an </a:t>
              </a:r>
              <a:r>
                <a:rPr lang="en-US" sz="1400" dirty="0" err="1">
                  <a:latin typeface="+mn-lt"/>
                  <a:ea typeface="Times New Roman" panose="02020603050405020304"/>
                  <a:cs typeface="Arial" panose="020B0604020202020204" pitchFamily="34" charset="0"/>
                </a:rPr>
                <a:t>toàn</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lây</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nhiễm</a:t>
              </a:r>
              <a:r>
                <a:rPr lang="en-US" sz="1400" dirty="0">
                  <a:latin typeface="+mn-lt"/>
                  <a:ea typeface="Times New Roman" panose="02020603050405020304"/>
                  <a:cs typeface="Arial" panose="020B0604020202020204" pitchFamily="34" charset="0"/>
                </a:rPr>
                <a:t> HIV</a:t>
              </a:r>
            </a:p>
          </p:txBody>
        </p:sp>
        <p:cxnSp>
          <p:nvCxnSpPr>
            <p:cNvPr id="11" name="Straight Arrow Connector 10"/>
            <p:cNvCxnSpPr>
              <a:cxnSpLocks noChangeShapeType="1"/>
            </p:cNvCxnSpPr>
            <p:nvPr/>
          </p:nvCxnSpPr>
          <p:spPr bwMode="auto">
            <a:xfrm>
              <a:off x="3420" y="6675"/>
              <a:ext cx="0" cy="288"/>
            </a:xfrm>
            <a:prstGeom prst="straightConnector1">
              <a:avLst/>
            </a:prstGeom>
            <a:grpFill/>
            <a:ln w="19050" algn="ctr">
              <a:solidFill>
                <a:schemeClr val="tx1"/>
              </a:solidFill>
              <a:round/>
              <a:tailEnd type="arrow" w="med" len="med"/>
            </a:ln>
          </p:spPr>
        </p:cxnSp>
        <p:cxnSp>
          <p:nvCxnSpPr>
            <p:cNvPr id="12" name="Straight Arrow Connector 11"/>
            <p:cNvCxnSpPr>
              <a:cxnSpLocks noChangeShapeType="1"/>
            </p:cNvCxnSpPr>
            <p:nvPr/>
          </p:nvCxnSpPr>
          <p:spPr bwMode="auto">
            <a:xfrm>
              <a:off x="5550" y="5595"/>
              <a:ext cx="0" cy="288"/>
            </a:xfrm>
            <a:prstGeom prst="straightConnector1">
              <a:avLst/>
            </a:prstGeom>
            <a:grpFill/>
            <a:ln w="19050" algn="ctr">
              <a:solidFill>
                <a:schemeClr val="tx1"/>
              </a:solidFill>
              <a:round/>
              <a:tailEnd type="arrow" w="med" len="med"/>
            </a:ln>
          </p:spPr>
        </p:cxnSp>
        <p:cxnSp>
          <p:nvCxnSpPr>
            <p:cNvPr id="13" name="Straight Arrow Connector 12"/>
            <p:cNvCxnSpPr>
              <a:cxnSpLocks noChangeShapeType="1"/>
            </p:cNvCxnSpPr>
            <p:nvPr/>
          </p:nvCxnSpPr>
          <p:spPr bwMode="auto">
            <a:xfrm>
              <a:off x="7710" y="6675"/>
              <a:ext cx="0" cy="933"/>
            </a:xfrm>
            <a:prstGeom prst="straightConnector1">
              <a:avLst/>
            </a:prstGeom>
            <a:grpFill/>
            <a:ln w="19050" algn="ctr">
              <a:solidFill>
                <a:schemeClr val="tx1"/>
              </a:solidFill>
              <a:round/>
              <a:tailEnd type="arrow" w="med" len="med"/>
            </a:ln>
          </p:spPr>
        </p:cxnSp>
        <p:cxnSp>
          <p:nvCxnSpPr>
            <p:cNvPr id="14" name="Straight Arrow Connector 13"/>
            <p:cNvCxnSpPr>
              <a:cxnSpLocks noChangeShapeType="1"/>
            </p:cNvCxnSpPr>
            <p:nvPr/>
          </p:nvCxnSpPr>
          <p:spPr bwMode="auto">
            <a:xfrm>
              <a:off x="3435" y="8155"/>
              <a:ext cx="0" cy="288"/>
            </a:xfrm>
            <a:prstGeom prst="straightConnector1">
              <a:avLst/>
            </a:prstGeom>
            <a:grpFill/>
            <a:ln w="19050" algn="ctr">
              <a:solidFill>
                <a:schemeClr val="tx1"/>
              </a:solidFill>
              <a:round/>
              <a:tailEnd type="arrow" w="med" len="med"/>
            </a:ln>
          </p:spPr>
        </p:cxnSp>
        <p:cxnSp>
          <p:nvCxnSpPr>
            <p:cNvPr id="15" name="Straight Arrow Connector 14"/>
            <p:cNvCxnSpPr>
              <a:cxnSpLocks noChangeShapeType="1"/>
            </p:cNvCxnSpPr>
            <p:nvPr/>
          </p:nvCxnSpPr>
          <p:spPr bwMode="auto">
            <a:xfrm>
              <a:off x="5550" y="8155"/>
              <a:ext cx="0" cy="288"/>
            </a:xfrm>
            <a:prstGeom prst="straightConnector1">
              <a:avLst/>
            </a:prstGeom>
            <a:grpFill/>
            <a:ln w="19050" algn="ctr">
              <a:solidFill>
                <a:schemeClr val="tx1"/>
              </a:solidFill>
              <a:round/>
              <a:tailEnd type="arrow" w="med" len="med"/>
            </a:ln>
          </p:spPr>
        </p:cxnSp>
        <p:cxnSp>
          <p:nvCxnSpPr>
            <p:cNvPr id="16" name="Straight Arrow Connector 15"/>
            <p:cNvCxnSpPr>
              <a:cxnSpLocks noChangeShapeType="1"/>
            </p:cNvCxnSpPr>
            <p:nvPr/>
          </p:nvCxnSpPr>
          <p:spPr bwMode="auto">
            <a:xfrm>
              <a:off x="7710" y="8155"/>
              <a:ext cx="0" cy="288"/>
            </a:xfrm>
            <a:prstGeom prst="straightConnector1">
              <a:avLst/>
            </a:prstGeom>
            <a:grpFill/>
            <a:ln w="19050" algn="ctr">
              <a:solidFill>
                <a:schemeClr val="tx1"/>
              </a:solidFill>
              <a:round/>
              <a:tailEnd type="arrow" w="med" len="med"/>
            </a:ln>
          </p:spPr>
        </p:cxnSp>
        <p:cxnSp>
          <p:nvCxnSpPr>
            <p:cNvPr id="17" name="Straight Arrow Connector 16"/>
            <p:cNvCxnSpPr>
              <a:cxnSpLocks noChangeShapeType="1"/>
              <a:stCxn id="27" idx="3"/>
            </p:cNvCxnSpPr>
            <p:nvPr/>
          </p:nvCxnSpPr>
          <p:spPr bwMode="auto">
            <a:xfrm>
              <a:off x="6630" y="5415"/>
              <a:ext cx="720" cy="468"/>
            </a:xfrm>
            <a:prstGeom prst="straightConnector1">
              <a:avLst/>
            </a:prstGeom>
            <a:grpFill/>
            <a:ln w="19050" algn="ctr">
              <a:solidFill>
                <a:schemeClr val="tx1"/>
              </a:solidFill>
              <a:round/>
              <a:tailEnd type="arrow" w="med" len="med"/>
            </a:ln>
          </p:spPr>
        </p:cxnSp>
        <p:cxnSp>
          <p:nvCxnSpPr>
            <p:cNvPr id="18" name="Straight Arrow Connector 17"/>
            <p:cNvCxnSpPr>
              <a:cxnSpLocks noChangeShapeType="1"/>
              <a:stCxn id="27" idx="1"/>
            </p:cNvCxnSpPr>
            <p:nvPr/>
          </p:nvCxnSpPr>
          <p:spPr bwMode="auto">
            <a:xfrm flipH="1">
              <a:off x="3765" y="5415"/>
              <a:ext cx="705" cy="468"/>
            </a:xfrm>
            <a:prstGeom prst="straightConnector1">
              <a:avLst/>
            </a:prstGeom>
            <a:grpFill/>
            <a:ln w="19050" algn="ctr">
              <a:solidFill>
                <a:schemeClr val="tx1"/>
              </a:solidFill>
              <a:round/>
              <a:tailEnd type="arrow" w="med" len="med"/>
            </a:ln>
          </p:spPr>
        </p:cxnSp>
        <p:cxnSp>
          <p:nvCxnSpPr>
            <p:cNvPr id="19" name="Straight Arrow Connector 18"/>
            <p:cNvCxnSpPr>
              <a:cxnSpLocks noChangeShapeType="1"/>
            </p:cNvCxnSpPr>
            <p:nvPr/>
          </p:nvCxnSpPr>
          <p:spPr bwMode="auto">
            <a:xfrm>
              <a:off x="5550" y="6675"/>
              <a:ext cx="0" cy="288"/>
            </a:xfrm>
            <a:prstGeom prst="straightConnector1">
              <a:avLst/>
            </a:prstGeom>
            <a:grpFill/>
            <a:ln w="19050" algn="ctr">
              <a:solidFill>
                <a:schemeClr val="tx1"/>
              </a:solidFill>
              <a:round/>
              <a:tailEnd type="arrow" w="med" len="med"/>
            </a:ln>
          </p:spPr>
        </p:cxnSp>
        <p:sp>
          <p:nvSpPr>
            <p:cNvPr id="20" name="Text Box 16"/>
            <p:cNvSpPr txBox="1">
              <a:spLocks noChangeArrowheads="1"/>
            </p:cNvSpPr>
            <p:nvPr/>
          </p:nvSpPr>
          <p:spPr bwMode="auto">
            <a:xfrm>
              <a:off x="2670" y="6960"/>
              <a:ext cx="3600" cy="360"/>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r>
                <a:rPr lang="en-US" sz="1400" dirty="0">
                  <a:latin typeface="+mn-lt"/>
                  <a:ea typeface="Times New Roman" panose="02020603050405020304"/>
                  <a:cs typeface="Arial" panose="020B0604020202020204" pitchFamily="34" charset="0"/>
                </a:rPr>
                <a:t>Can </a:t>
              </a:r>
              <a:r>
                <a:rPr lang="en-US" sz="1400" dirty="0" err="1">
                  <a:latin typeface="+mn-lt"/>
                  <a:ea typeface="Times New Roman" panose="02020603050405020304"/>
                  <a:cs typeface="Arial" panose="020B0604020202020204" pitchFamily="34" charset="0"/>
                </a:rPr>
                <a:t>thiệp</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nhắn</a:t>
              </a:r>
              <a:r>
                <a:rPr lang="en-US" sz="1400" dirty="0">
                  <a:latin typeface="+mn-lt"/>
                  <a:ea typeface="Times New Roman" panose="02020603050405020304"/>
                  <a:cs typeface="Arial" panose="020B0604020202020204" pitchFamily="34" charset="0"/>
                </a:rPr>
                <a:t> tin </a:t>
              </a:r>
              <a:r>
                <a:rPr lang="en-US" sz="1400" dirty="0" err="1">
                  <a:latin typeface="+mn-lt"/>
                  <a:ea typeface="Times New Roman" panose="02020603050405020304"/>
                  <a:cs typeface="Arial" panose="020B0604020202020204" pitchFamily="34" charset="0"/>
                </a:rPr>
                <a:t>trong</a:t>
              </a:r>
              <a:r>
                <a:rPr lang="en-US" sz="1400" dirty="0">
                  <a:latin typeface="+mn-lt"/>
                  <a:ea typeface="Times New Roman" panose="02020603050405020304"/>
                  <a:cs typeface="Arial" panose="020B0604020202020204" pitchFamily="34" charset="0"/>
                </a:rPr>
                <a:t> 8 </a:t>
              </a:r>
              <a:r>
                <a:rPr lang="en-US" sz="1400" dirty="0" err="1">
                  <a:latin typeface="+mn-lt"/>
                  <a:ea typeface="Times New Roman" panose="02020603050405020304"/>
                  <a:cs typeface="Arial" panose="020B0604020202020204" pitchFamily="34" charset="0"/>
                </a:rPr>
                <a:t>tuần</a:t>
              </a:r>
              <a:endParaRPr lang="en-US" sz="1400" dirty="0">
                <a:latin typeface="+mn-lt"/>
                <a:ea typeface="Times New Roman" panose="02020603050405020304"/>
                <a:cs typeface="Arial" panose="020B0604020202020204" pitchFamily="34" charset="0"/>
              </a:endParaRPr>
            </a:p>
          </p:txBody>
        </p:sp>
        <p:cxnSp>
          <p:nvCxnSpPr>
            <p:cNvPr id="21" name="Straight Arrow Connector 20"/>
            <p:cNvCxnSpPr>
              <a:cxnSpLocks noChangeShapeType="1"/>
            </p:cNvCxnSpPr>
            <p:nvPr/>
          </p:nvCxnSpPr>
          <p:spPr bwMode="auto">
            <a:xfrm>
              <a:off x="3435" y="7320"/>
              <a:ext cx="0" cy="288"/>
            </a:xfrm>
            <a:prstGeom prst="straightConnector1">
              <a:avLst/>
            </a:prstGeom>
            <a:grpFill/>
            <a:ln w="19050" algn="ctr">
              <a:solidFill>
                <a:schemeClr val="tx1"/>
              </a:solidFill>
              <a:round/>
              <a:tailEnd type="arrow" w="med" len="med"/>
            </a:ln>
          </p:spPr>
        </p:cxnSp>
        <p:cxnSp>
          <p:nvCxnSpPr>
            <p:cNvPr id="22" name="Straight Arrow Connector 21"/>
            <p:cNvCxnSpPr>
              <a:cxnSpLocks noChangeShapeType="1"/>
            </p:cNvCxnSpPr>
            <p:nvPr/>
          </p:nvCxnSpPr>
          <p:spPr bwMode="auto">
            <a:xfrm>
              <a:off x="5550" y="7320"/>
              <a:ext cx="0" cy="288"/>
            </a:xfrm>
            <a:prstGeom prst="straightConnector1">
              <a:avLst/>
            </a:prstGeom>
            <a:grpFill/>
            <a:ln w="19050" algn="ctr">
              <a:solidFill>
                <a:schemeClr val="tx1"/>
              </a:solidFill>
              <a:round/>
              <a:tailEnd type="arrow" w="med" len="med"/>
            </a:ln>
          </p:spPr>
        </p:cxnSp>
        <p:cxnSp>
          <p:nvCxnSpPr>
            <p:cNvPr id="23" name="Straight Arrow Connector 22"/>
            <p:cNvCxnSpPr>
              <a:cxnSpLocks noChangeShapeType="1"/>
            </p:cNvCxnSpPr>
            <p:nvPr/>
          </p:nvCxnSpPr>
          <p:spPr bwMode="auto">
            <a:xfrm>
              <a:off x="5550" y="3660"/>
              <a:ext cx="0" cy="288"/>
            </a:xfrm>
            <a:prstGeom prst="straightConnector1">
              <a:avLst/>
            </a:prstGeom>
            <a:grpFill/>
            <a:ln w="19050" algn="ctr">
              <a:solidFill>
                <a:schemeClr val="tx1"/>
              </a:solidFill>
              <a:round/>
              <a:tailEnd type="arrow" w="med" len="med"/>
            </a:ln>
          </p:spPr>
        </p:cxnSp>
        <p:sp>
          <p:nvSpPr>
            <p:cNvPr id="24" name="Text Box 20"/>
            <p:cNvSpPr txBox="1">
              <a:spLocks noChangeArrowheads="1"/>
            </p:cNvSpPr>
            <p:nvPr/>
          </p:nvSpPr>
          <p:spPr bwMode="auto">
            <a:xfrm>
              <a:off x="3957" y="3945"/>
              <a:ext cx="3142" cy="360"/>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r>
                <a:rPr lang="en-US" sz="1400" dirty="0" err="1">
                  <a:latin typeface="+mn-lt"/>
                  <a:ea typeface="Times New Roman" panose="02020603050405020304"/>
                  <a:cs typeface="Arial" panose="020B0604020202020204" pitchFamily="34" charset="0"/>
                </a:rPr>
                <a:t>Đồng</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thuận</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tham</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gia</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nghiên</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cứu</a:t>
              </a:r>
              <a:endParaRPr lang="en-US" sz="1400" dirty="0">
                <a:latin typeface="+mn-lt"/>
                <a:ea typeface="Times New Roman" panose="02020603050405020304"/>
                <a:cs typeface="Arial" panose="020B0604020202020204" pitchFamily="34" charset="0"/>
              </a:endParaRPr>
            </a:p>
          </p:txBody>
        </p:sp>
        <p:cxnSp>
          <p:nvCxnSpPr>
            <p:cNvPr id="25" name="Straight Arrow Connector 24"/>
            <p:cNvCxnSpPr>
              <a:cxnSpLocks noChangeShapeType="1"/>
            </p:cNvCxnSpPr>
            <p:nvPr/>
          </p:nvCxnSpPr>
          <p:spPr bwMode="auto">
            <a:xfrm>
              <a:off x="5550" y="4305"/>
              <a:ext cx="0" cy="288"/>
            </a:xfrm>
            <a:prstGeom prst="straightConnector1">
              <a:avLst/>
            </a:prstGeom>
            <a:grpFill/>
            <a:ln w="19050" algn="ctr">
              <a:solidFill>
                <a:schemeClr val="tx1"/>
              </a:solidFill>
              <a:round/>
              <a:tailEnd type="arrow" w="med" len="med"/>
            </a:ln>
          </p:spPr>
        </p:cxnSp>
        <p:sp>
          <p:nvSpPr>
            <p:cNvPr id="26" name="Text Box 22"/>
            <p:cNvSpPr txBox="1">
              <a:spLocks noChangeArrowheads="1"/>
            </p:cNvSpPr>
            <p:nvPr/>
          </p:nvSpPr>
          <p:spPr bwMode="auto">
            <a:xfrm>
              <a:off x="4470" y="4590"/>
              <a:ext cx="2160" cy="360"/>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r>
                <a:rPr lang="en-US" sz="1400" dirty="0" err="1">
                  <a:latin typeface="+mn-lt"/>
                  <a:ea typeface="Times New Roman" panose="02020603050405020304"/>
                  <a:cs typeface="Arial" panose="020B0604020202020204" pitchFamily="34" charset="0"/>
                </a:rPr>
                <a:t>Đánh</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giá</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nền</a:t>
              </a:r>
              <a:endParaRPr lang="en-US" sz="1400" dirty="0">
                <a:latin typeface="+mn-lt"/>
                <a:ea typeface="Times New Roman" panose="02020603050405020304"/>
                <a:cs typeface="Arial" panose="020B0604020202020204" pitchFamily="34" charset="0"/>
              </a:endParaRPr>
            </a:p>
          </p:txBody>
        </p:sp>
        <p:sp>
          <p:nvSpPr>
            <p:cNvPr id="27" name="Text Box 23"/>
            <p:cNvSpPr txBox="1">
              <a:spLocks noChangeArrowheads="1"/>
            </p:cNvSpPr>
            <p:nvPr/>
          </p:nvSpPr>
          <p:spPr bwMode="auto">
            <a:xfrm>
              <a:off x="4470" y="5235"/>
              <a:ext cx="2160" cy="360"/>
            </a:xfrm>
            <a:prstGeom prst="rect">
              <a:avLst/>
            </a:prstGeom>
            <a:grpFill/>
            <a:ln w="6350">
              <a:solidFill>
                <a:schemeClr val="tx1"/>
              </a:solidFill>
              <a:miter lim="800000"/>
            </a:ln>
          </p:spPr>
          <p:txBody>
            <a:bodyPr anchor="ctr" upright="1"/>
            <a:lstStyle/>
            <a:p>
              <a:pPr algn="ctr" eaLnBrk="1" hangingPunct="1">
                <a:spcBef>
                  <a:spcPts val="0"/>
                </a:spcBef>
                <a:spcAft>
                  <a:spcPts val="0"/>
                </a:spcAft>
                <a:defRPr/>
              </a:pPr>
              <a:r>
                <a:rPr lang="en-US" sz="1400" dirty="0" err="1">
                  <a:latin typeface="+mn-lt"/>
                  <a:ea typeface="Times New Roman" panose="02020603050405020304"/>
                  <a:cs typeface="Arial" panose="020B0604020202020204" pitchFamily="34" charset="0"/>
                </a:rPr>
                <a:t>Ngẫu</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nhiên</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hóa</a:t>
              </a:r>
              <a:endParaRPr lang="en-US" sz="1400" dirty="0">
                <a:latin typeface="+mn-lt"/>
                <a:ea typeface="Times New Roman" panose="02020603050405020304"/>
                <a:cs typeface="Arial" panose="020B0604020202020204" pitchFamily="34" charset="0"/>
              </a:endParaRPr>
            </a:p>
          </p:txBody>
        </p:sp>
        <p:cxnSp>
          <p:nvCxnSpPr>
            <p:cNvPr id="28" name="Straight Arrow Connector 27"/>
            <p:cNvCxnSpPr>
              <a:cxnSpLocks noChangeShapeType="1"/>
            </p:cNvCxnSpPr>
            <p:nvPr/>
          </p:nvCxnSpPr>
          <p:spPr bwMode="auto">
            <a:xfrm>
              <a:off x="5550" y="4950"/>
              <a:ext cx="0" cy="288"/>
            </a:xfrm>
            <a:prstGeom prst="straightConnector1">
              <a:avLst/>
            </a:prstGeom>
            <a:grpFill/>
            <a:ln w="19050" algn="ctr">
              <a:solidFill>
                <a:schemeClr val="tx1"/>
              </a:solidFill>
              <a:round/>
              <a:tailEnd type="arrow" w="med" len="med"/>
            </a:ln>
          </p:spPr>
        </p:cxnSp>
        <p:sp>
          <p:nvSpPr>
            <p:cNvPr id="29" name="Rectangle 28"/>
            <p:cNvSpPr>
              <a:spLocks noChangeArrowheads="1"/>
            </p:cNvSpPr>
            <p:nvPr/>
          </p:nvSpPr>
          <p:spPr bwMode="auto">
            <a:xfrm>
              <a:off x="7350" y="2865"/>
              <a:ext cx="1194" cy="943"/>
            </a:xfrm>
            <a:prstGeom prst="rect">
              <a:avLst/>
            </a:prstGeom>
            <a:grpFill/>
            <a:ln w="9525">
              <a:solidFill>
                <a:schemeClr val="tx1"/>
              </a:solidFill>
              <a:prstDash val="dash"/>
              <a:miter lim="800000"/>
            </a:ln>
          </p:spPr>
          <p:txBody>
            <a:bodyPr anchor="ctr" upright="1"/>
            <a:lstStyle/>
            <a:p>
              <a:pPr eaLnBrk="1" hangingPunct="1">
                <a:spcBef>
                  <a:spcPts val="0"/>
                </a:spcBef>
                <a:spcAft>
                  <a:spcPts val="0"/>
                </a:spcAft>
                <a:defRPr/>
              </a:pPr>
              <a:r>
                <a:rPr lang="en-US" sz="1400" dirty="0" err="1">
                  <a:latin typeface="+mn-lt"/>
                  <a:ea typeface="Times New Roman" panose="02020603050405020304"/>
                  <a:cs typeface="Arial" panose="020B0604020202020204" pitchFamily="34" charset="0"/>
                </a:rPr>
                <a:t>Không</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đủ</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điều</a:t>
              </a:r>
              <a:r>
                <a:rPr lang="en-US" sz="1400" dirty="0">
                  <a:latin typeface="+mn-lt"/>
                  <a:ea typeface="Times New Roman" panose="02020603050405020304"/>
                  <a:cs typeface="Arial" panose="020B0604020202020204" pitchFamily="34" charset="0"/>
                </a:rPr>
                <a:t> </a:t>
              </a:r>
              <a:r>
                <a:rPr lang="en-US" sz="1400" dirty="0" err="1">
                  <a:latin typeface="+mn-lt"/>
                  <a:ea typeface="Times New Roman" panose="02020603050405020304"/>
                  <a:cs typeface="Arial" panose="020B0604020202020204" pitchFamily="34" charset="0"/>
                </a:rPr>
                <a:t>kiện</a:t>
              </a:r>
              <a:r>
                <a:rPr lang="en-US" sz="1400" dirty="0">
                  <a:latin typeface="+mn-lt"/>
                  <a:ea typeface="Times New Roman" panose="02020603050405020304"/>
                  <a:cs typeface="Arial" panose="020B0604020202020204" pitchFamily="34" charset="0"/>
                </a:rPr>
                <a:t>;</a:t>
              </a:r>
            </a:p>
            <a:p>
              <a:pPr eaLnBrk="1" hangingPunct="1">
                <a:spcBef>
                  <a:spcPts val="0"/>
                </a:spcBef>
                <a:spcAft>
                  <a:spcPts val="0"/>
                </a:spcAft>
                <a:defRPr/>
              </a:pPr>
              <a:r>
                <a:rPr lang="en-US" sz="1400" dirty="0">
                  <a:ea typeface="Times New Roman" panose="02020603050405020304"/>
                  <a:cs typeface="Arial" panose="020B0604020202020204" pitchFamily="34" charset="0"/>
                </a:rPr>
                <a:t>Tư vấn chuyển gửi</a:t>
              </a:r>
              <a:endParaRPr lang="en-US" sz="1400" dirty="0">
                <a:latin typeface="+mn-lt"/>
                <a:ea typeface="Times New Roman" panose="02020603050405020304"/>
                <a:cs typeface="Arial" panose="020B0604020202020204" pitchFamily="34" charset="0"/>
              </a:endParaRPr>
            </a:p>
          </p:txBody>
        </p:sp>
        <p:cxnSp>
          <p:nvCxnSpPr>
            <p:cNvPr id="30" name="Straight Arrow Connector 29"/>
            <p:cNvCxnSpPr>
              <a:cxnSpLocks noChangeShapeType="1"/>
            </p:cNvCxnSpPr>
            <p:nvPr/>
          </p:nvCxnSpPr>
          <p:spPr bwMode="auto">
            <a:xfrm>
              <a:off x="6990" y="3345"/>
              <a:ext cx="360" cy="0"/>
            </a:xfrm>
            <a:prstGeom prst="straightConnector1">
              <a:avLst/>
            </a:prstGeom>
            <a:grpFill/>
            <a:ln w="19050" algn="ctr">
              <a:solidFill>
                <a:schemeClr val="tx1"/>
              </a:solidFill>
              <a:round/>
              <a:tailEnd type="arrow" w="med" len="med"/>
            </a:ln>
          </p:spPr>
        </p:cxnSp>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defRPr/>
            </a:pPr>
            <a:r>
              <a:rPr lang="en-US" sz="3200" b="1" dirty="0" err="1">
                <a:solidFill>
                  <a:schemeClr val="tx1"/>
                </a:solidFill>
                <a:effectLst>
                  <a:outerShdw blurRad="38100" dist="38100" dir="2700000" algn="tl">
                    <a:srgbClr val="000000">
                      <a:alpha val="43137"/>
                    </a:srgbClr>
                  </a:outerShdw>
                </a:effectLst>
              </a:rPr>
              <a:t>Mục</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tiêu</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nghiên</a:t>
            </a:r>
            <a:r>
              <a:rPr lang="en-US" sz="3200" b="1" dirty="0">
                <a:solidFill>
                  <a:schemeClr val="tx1"/>
                </a:solidFill>
                <a:effectLst>
                  <a:outerShdw blurRad="38100" dist="38100" dir="2700000" algn="tl">
                    <a:srgbClr val="000000">
                      <a:alpha val="43137"/>
                    </a:srgbClr>
                  </a:outerShdw>
                </a:effectLst>
              </a:rPr>
              <a:t> </a:t>
            </a:r>
            <a:r>
              <a:rPr lang="en-US" sz="3200" b="1" dirty="0" err="1">
                <a:solidFill>
                  <a:schemeClr val="tx1"/>
                </a:solidFill>
                <a:effectLst>
                  <a:outerShdw blurRad="38100" dist="38100" dir="2700000" algn="tl">
                    <a:srgbClr val="000000">
                      <a:alpha val="43137"/>
                    </a:srgbClr>
                  </a:outerShdw>
                </a:effectLst>
              </a:rPr>
              <a:t>cứu</a:t>
            </a:r>
            <a:endParaRPr lang="en-US" sz="3200" b="1" dirty="0">
              <a:solidFill>
                <a:schemeClr val="tx1"/>
              </a:solidFill>
              <a:effectLst>
                <a:outerShdw blurRad="38100" dist="38100" dir="2700000" algn="tl">
                  <a:srgbClr val="000000">
                    <a:alpha val="43137"/>
                  </a:srgbClr>
                </a:outerShdw>
              </a:effectLst>
            </a:endParaRPr>
          </a:p>
        </p:txBody>
      </p:sp>
      <p:sp>
        <p:nvSpPr>
          <p:cNvPr id="21507" name="Content Placeholder 2"/>
          <p:cNvSpPr>
            <a:spLocks noGrp="1"/>
          </p:cNvSpPr>
          <p:nvPr>
            <p:ph idx="1"/>
          </p:nvPr>
        </p:nvSpPr>
        <p:spPr>
          <a:xfrm>
            <a:off x="265113" y="1060450"/>
            <a:ext cx="8669337" cy="4525963"/>
          </a:xfrm>
        </p:spPr>
        <p:txBody>
          <a:bodyPr/>
          <a:lstStyle/>
          <a:p>
            <a:pPr>
              <a:buFont typeface="Wingdings" panose="05000000000000000000" pitchFamily="2" charset="2"/>
              <a:buChar char="Ø"/>
            </a:pPr>
            <a:r>
              <a:rPr lang="en-US" altLang="en-US" sz="2000">
                <a:solidFill>
                  <a:schemeClr val="tx1"/>
                </a:solidFill>
              </a:rPr>
              <a:t>Xác định hiệu quả làm giảm việc sử dụng ATS và các hành vi nguy cơ lây HIV qua tình dục của tin nhắn giả định gửi bởi giáo dục viên đồng đẳng (TXT-PHE) đối với gửi tự động </a:t>
            </a:r>
            <a:r>
              <a:rPr lang="en-US" altLang="en-US" sz="2000">
                <a:solidFill>
                  <a:schemeClr val="tx1"/>
                </a:solidFill>
                <a:sym typeface="+mn-ea"/>
              </a:rPr>
              <a:t>(TXT-Auto), cùng so sánh với nhóm chứng (không can thiệp chỉ đánh giá-AO) trên nhóm đối tượng MSM sử dụng ATS không được điều trị; </a:t>
            </a:r>
          </a:p>
          <a:p>
            <a:pPr>
              <a:buFont typeface="Wingdings" panose="05000000000000000000" pitchFamily="2" charset="2"/>
              <a:buChar char="Ø"/>
            </a:pPr>
            <a:endParaRPr lang="en-US" altLang="en-US" sz="2000">
              <a:solidFill>
                <a:schemeClr val="tx1"/>
              </a:solidFill>
              <a:sym typeface="+mn-ea"/>
            </a:endParaRPr>
          </a:p>
          <a:p>
            <a:pPr>
              <a:buFont typeface="Wingdings" panose="05000000000000000000" pitchFamily="2" charset="2"/>
              <a:buChar char="Ø"/>
            </a:pPr>
            <a:r>
              <a:rPr lang="en-US" altLang="en-US" sz="2000">
                <a:solidFill>
                  <a:schemeClr val="tx1"/>
                </a:solidFill>
                <a:sym typeface="+mn-ea"/>
              </a:rPr>
              <a:t>Xác định chi phí hiệu quả trong việc làm giảm sử dụng ATS và các hành vi nguy cơ lây HIV qua tình dục của nhóm TXT-PHE đối với nhóm TXT-Auto, so sánh với nhóm AO.</a:t>
            </a:r>
          </a:p>
          <a:p>
            <a:pPr>
              <a:buFont typeface="Wingdings" panose="05000000000000000000" pitchFamily="2" charset="2"/>
              <a:buChar char="Ø"/>
            </a:pPr>
            <a:endParaRPr lang="en-US" altLang="en-US" sz="2000">
              <a:solidFill>
                <a:schemeClr val="tx1"/>
              </a:solidFill>
            </a:endParaRPr>
          </a:p>
          <a:p>
            <a:pPr>
              <a:buFont typeface="Wingdings" panose="05000000000000000000" pitchFamily="2" charset="2"/>
              <a:buChar char="Ø"/>
            </a:pPr>
            <a:r>
              <a:rPr lang="en-US" altLang="en-US" sz="2000">
                <a:solidFill>
                  <a:schemeClr val="tx1"/>
                </a:solidFill>
              </a:rPr>
              <a:t>Ước tính hiệu quả chủ yếu của mỗi giả định bằng cách xem xét mối liên quan giữa kết quả can thiệp với việc tiếp xúc tương đối mỗi giả định; và</a:t>
            </a:r>
          </a:p>
          <a:p>
            <a:pPr>
              <a:buFont typeface="Wingdings" panose="05000000000000000000" pitchFamily="2" charset="2"/>
              <a:buChar char="Ø"/>
            </a:pPr>
            <a:endParaRPr lang="en-US" altLang="en-US" sz="2000">
              <a:solidFill>
                <a:schemeClr val="tx1"/>
              </a:solidFill>
            </a:endParaRPr>
          </a:p>
          <a:p>
            <a:pPr>
              <a:buFont typeface="Wingdings" panose="05000000000000000000" pitchFamily="2" charset="2"/>
              <a:buChar char="Ø"/>
            </a:pPr>
            <a:r>
              <a:rPr lang="en-US" altLang="en-US" sz="2000">
                <a:solidFill>
                  <a:schemeClr val="tx1"/>
                </a:solidFill>
              </a:rPr>
              <a:t>Xác định ảnh hưởng của nhóm TXT-PHE đối với TXT-Auto so sánh với nhóm AO trong việc làm tăng mối liên kết/ tuân thủ và duy trì chăm sóc HIV ban đầu cho những bệnh nhân tham gia dương tính với HIV.</a:t>
            </a:r>
            <a:endParaRPr lang="en-US" altLang="en-US">
              <a:solidFill>
                <a:schemeClr val="tx1"/>
              </a:solidFill>
            </a:endParaRPr>
          </a:p>
        </p:txBody>
      </p:sp>
    </p:spTree>
  </p:cSld>
  <p:clrMapOvr>
    <a:masterClrMapping/>
  </p:clrMapOvr>
  <p:transition/>
</p:sld>
</file>

<file path=ppt/theme/theme1.xml><?xml version="1.0" encoding="utf-8"?>
<a:theme xmlns:a="http://schemas.openxmlformats.org/drawingml/2006/main" name="Default Design">
  <a:themeElements>
    <a:clrScheme name="Custo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FFFF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Design">
  <a:themeElements>
    <a:clrScheme name="Custo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FFFF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Default Design">
  <a:themeElements>
    <a:clrScheme name="Custo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FFFF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Default Design">
  <a:themeElements>
    <a:clrScheme name="Custo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FFFF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4594</Words>
  <Application>Microsoft Office PowerPoint</Application>
  <PresentationFormat>On-screen Show (4:3)</PresentationFormat>
  <Paragraphs>512</Paragraphs>
  <Slides>64</Slides>
  <Notes>14</Notes>
  <HiddenSlides>0</HiddenSlides>
  <MMClips>0</MMClips>
  <ScaleCrop>false</ScaleCrop>
  <HeadingPairs>
    <vt:vector size="8" baseType="variant">
      <vt:variant>
        <vt:lpstr>Fonts Used</vt:lpstr>
      </vt:variant>
      <vt:variant>
        <vt:i4>5</vt:i4>
      </vt:variant>
      <vt:variant>
        <vt:lpstr>Theme</vt:lpstr>
      </vt:variant>
      <vt:variant>
        <vt:i4>4</vt:i4>
      </vt:variant>
      <vt:variant>
        <vt:lpstr>Embedded OLE Servers</vt:lpstr>
      </vt:variant>
      <vt:variant>
        <vt:i4>1</vt:i4>
      </vt:variant>
      <vt:variant>
        <vt:lpstr>Slide Titles</vt:lpstr>
      </vt:variant>
      <vt:variant>
        <vt:i4>64</vt:i4>
      </vt:variant>
    </vt:vector>
  </HeadingPairs>
  <TitlesOfParts>
    <vt:vector size="74" baseType="lpstr">
      <vt:lpstr>MS PGothic</vt:lpstr>
      <vt:lpstr>Arial</vt:lpstr>
      <vt:lpstr>Calibri</vt:lpstr>
      <vt:lpstr>Times New Roman</vt:lpstr>
      <vt:lpstr>Wingdings</vt:lpstr>
      <vt:lpstr>Default Design</vt:lpstr>
      <vt:lpstr>1_Default Design</vt:lpstr>
      <vt:lpstr>2_Default Design</vt:lpstr>
      <vt:lpstr>3_Default Design</vt:lpstr>
      <vt:lpstr>Document</vt:lpstr>
      <vt:lpstr> Can thiệp bằng công nghệ trong làm việc với Đồng tính nam (MSM)  sử dụng chất          Hội nghị HIV và rối loại sử dụng nghiện chất tại Việt Nam lần 4 Thành phố Hồ Chí Minh, 3-5/08/2017    </vt:lpstr>
      <vt:lpstr>Chân thành cảm ơn  Cộng sự:    </vt:lpstr>
      <vt:lpstr>Nội dung trình bày</vt:lpstr>
      <vt:lpstr>Vấn đề</vt:lpstr>
      <vt:lpstr>Tại sao can thiệp dựa trên công nghệ  là giải pháp lý tưởng khi làm việc với MSM sử dụng chất</vt:lpstr>
      <vt:lpstr>Hướng đúng mục tiêu, thích ứng  và cá thể hóa</vt:lpstr>
      <vt:lpstr>Nghiên cứu 1</vt:lpstr>
      <vt:lpstr>Thiết kế nghiên cứu RCT  có hỗ trợ công nghệ</vt:lpstr>
      <vt:lpstr>Mục tiêu nghiên cứu</vt:lpstr>
      <vt:lpstr>PowerPoint Presentation</vt:lpstr>
      <vt:lpstr>Can thiệp nhắn tin Nhánh A</vt:lpstr>
      <vt:lpstr>Can thiệp nhắn tin Nhánh B</vt:lpstr>
      <vt:lpstr>Can thiệp nhắn tin Nhánh C</vt:lpstr>
      <vt:lpstr>Thiết kế tin nhắn can thiệp</vt:lpstr>
      <vt:lpstr>Đặc điểm chính của nền tảng công nghệ</vt:lpstr>
      <vt:lpstr>PowerPoint Presentation</vt:lpstr>
      <vt:lpstr>Mẫu hội thoại  tin nhắn…</vt:lpstr>
      <vt:lpstr>PowerPoint Presentation</vt:lpstr>
      <vt:lpstr>PowerPoint Presentation</vt:lpstr>
      <vt:lpstr>PowerPoint Presentation</vt:lpstr>
      <vt:lpstr>Tờ rơi dự án hỗ trợ công nghệ</vt:lpstr>
      <vt:lpstr>PowerPoint Presentation</vt:lpstr>
      <vt:lpstr>PowerPoint Presentation</vt:lpstr>
      <vt:lpstr>PowerPoint Presentation</vt:lpstr>
      <vt:lpstr>PowerPoint Presentation</vt:lpstr>
      <vt:lpstr>Đánh giá ATS và nguy cơ tình dục mỗi tuần</vt:lpstr>
      <vt:lpstr>PowerPoint Presentation</vt:lpstr>
      <vt:lpstr>PowerPoint Presentation</vt:lpstr>
      <vt:lpstr>Mức độ giảm hành vi tình dục nguy cơ nhiễm HIV theo nhánh nghiên cứu và loại bạn tình</vt:lpstr>
      <vt:lpstr>PowerPoint Presentation</vt:lpstr>
      <vt:lpstr>PowerPoint Presentation</vt:lpstr>
      <vt:lpstr>Số lần QHTD có dùng Methamphetamine  trong 30 ngày gần đây</vt:lpstr>
      <vt:lpstr>Kết luận</vt:lpstr>
      <vt:lpstr>Nghiên cứu 2</vt:lpstr>
      <vt:lpstr>PowerPoint Presentation</vt:lpstr>
      <vt:lpstr>Điều trị nghiện ATS cho đồng tính nam và lưỡng tính nam</vt:lpstr>
      <vt:lpstr>Mục tiêu nghiên cứu</vt:lpstr>
      <vt:lpstr>Thiết kế nghiên cứu</vt:lpstr>
      <vt:lpstr>Tiến trình EMA</vt:lpstr>
      <vt:lpstr>Kế hoạch thưởng khuyến khích khi  hoàn thành EMA</vt:lpstr>
      <vt:lpstr>PowerPoint Presentation</vt:lpstr>
      <vt:lpstr>PowerPoint Presentation</vt:lpstr>
      <vt:lpstr>PowerPoint Presentation</vt:lpstr>
      <vt:lpstr>PowerPoint Presentation</vt:lpstr>
      <vt:lpstr>PowerPoint Presentation</vt:lpstr>
      <vt:lpstr>Kết luận</vt:lpstr>
      <vt:lpstr>Nghiên cứu 3</vt:lpstr>
      <vt:lpstr>PowerPoint Presentation</vt:lpstr>
      <vt:lpstr>Mục tiêu nghiên cứu</vt:lpstr>
      <vt:lpstr>Thiết kế nghiên cứu</vt:lpstr>
      <vt:lpstr>Người sử dụng lựa chọn hình nền</vt:lpstr>
      <vt:lpstr>Người sử dụng lựa chọn hình đại diện</vt:lpstr>
      <vt:lpstr>Chọn màu da và tóc</vt:lpstr>
      <vt:lpstr>Bắt đầu tham gia</vt:lpstr>
      <vt:lpstr>PowerPoint Presentation</vt:lpstr>
      <vt:lpstr>Yếu tố khởi phát nội và ngoại sinh: yếu tố cốt lõi là điều trị &amp; hồi phục, ý nghĩa của việc dùng ATS đối với MSM, và yếu tổ tình cảm và cảm xúc. Đặc điểm chính yếu là các ví dụ về yếu tố khởi phát nội sinh. </vt:lpstr>
      <vt:lpstr>Hiểu cách kiểm soát tái phát không đồng nghĩa cho phép tái phát: yếu tố cốt lõi là phòng ngừa tái phát, ý nghĩa của việc sử dụng đối với MSM, tình dục và HIV, và đồng tính/lưỡng tính. Đặc điểm chính yếu là mối liên hệ giữa sử dụng ATS và tình dục. </vt:lpstr>
      <vt:lpstr>Trang mạng xã hội của bạn: Yếu tố cốt lõi là mạng xã hội, yếu tố khởi phát, tình cảm và cảm xúc. Đặc điểm chính yếu là tạo ra một trang mạng xã hội có tính tương tác để giúp hiển thị nguy cơ của người dùng và mạng xã hội có thể bảo vệ. </vt:lpstr>
      <vt:lpstr>Đặt mục tiêu và giải quyết vấn đề: Yếu tố cốt lõi là điều trị và hồi phục. Đặc điểm chính yếu là mức độ tự tin để hoàn thành mục tiêu đề ra. </vt:lpstr>
      <vt:lpstr>Thử nghiệm tính khả thi</vt:lpstr>
      <vt:lpstr>Sự hài long của người tham gia</vt:lpstr>
      <vt:lpstr>Kết luận</vt:lpstr>
      <vt:lpstr>PowerPoint Presentation</vt:lpstr>
      <vt:lpstr>Cảm ơn.</vt:lpstr>
    </vt:vector>
  </TitlesOfParts>
  <Company>VAN NESS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Tech Support</dc:title>
  <dc:creator>Cathy J. Reback, Ph.D.;Jesse B. Fletcher, Ph.D.</dc:creator>
  <cp:lastModifiedBy>SVHATTC</cp:lastModifiedBy>
  <cp:revision>916</cp:revision>
  <cp:lastPrinted>2017-02-06T20:23:00Z</cp:lastPrinted>
  <dcterms:created xsi:type="dcterms:W3CDTF">2007-10-16T23:41:00Z</dcterms:created>
  <dcterms:modified xsi:type="dcterms:W3CDTF">2017-07-25T01:49:32Z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1033-10.2.0.5903</vt:lpwstr>
  </property>
</Properties>
</file>