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475" r:id="rId1"/>
  </p:sldMasterIdLst>
  <p:notesMasterIdLst>
    <p:notesMasterId r:id="rId44"/>
  </p:notesMasterIdLst>
  <p:handoutMasterIdLst>
    <p:handoutMasterId r:id="rId45"/>
  </p:handoutMasterIdLst>
  <p:sldIdLst>
    <p:sldId id="256" r:id="rId2"/>
    <p:sldId id="558" r:id="rId3"/>
    <p:sldId id="593" r:id="rId4"/>
    <p:sldId id="587" r:id="rId5"/>
    <p:sldId id="612" r:id="rId6"/>
    <p:sldId id="598" r:id="rId7"/>
    <p:sldId id="431" r:id="rId8"/>
    <p:sldId id="605" r:id="rId9"/>
    <p:sldId id="609" r:id="rId10"/>
    <p:sldId id="602" r:id="rId11"/>
    <p:sldId id="585" r:id="rId12"/>
    <p:sldId id="559" r:id="rId13"/>
    <p:sldId id="555" r:id="rId14"/>
    <p:sldId id="501" r:id="rId15"/>
    <p:sldId id="588" r:id="rId16"/>
    <p:sldId id="556" r:id="rId17"/>
    <p:sldId id="603" r:id="rId18"/>
    <p:sldId id="604" r:id="rId19"/>
    <p:sldId id="560" r:id="rId20"/>
    <p:sldId id="561" r:id="rId21"/>
    <p:sldId id="610" r:id="rId22"/>
    <p:sldId id="562" r:id="rId23"/>
    <p:sldId id="563" r:id="rId24"/>
    <p:sldId id="554" r:id="rId25"/>
    <p:sldId id="527" r:id="rId26"/>
    <p:sldId id="611" r:id="rId27"/>
    <p:sldId id="583" r:id="rId28"/>
    <p:sldId id="566" r:id="rId29"/>
    <p:sldId id="567" r:id="rId30"/>
    <p:sldId id="557" r:id="rId31"/>
    <p:sldId id="568" r:id="rId32"/>
    <p:sldId id="569" r:id="rId33"/>
    <p:sldId id="570" r:id="rId34"/>
    <p:sldId id="571" r:id="rId35"/>
    <p:sldId id="521" r:id="rId36"/>
    <p:sldId id="572" r:id="rId37"/>
    <p:sldId id="607" r:id="rId38"/>
    <p:sldId id="573" r:id="rId39"/>
    <p:sldId id="574" r:id="rId40"/>
    <p:sldId id="575" r:id="rId41"/>
    <p:sldId id="577" r:id="rId42"/>
    <p:sldId id="576" r:id="rId4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46" autoAdjust="0"/>
    <p:restoredTop sz="93690" autoAdjust="0"/>
  </p:normalViewPr>
  <p:slideViewPr>
    <p:cSldViewPr>
      <p:cViewPr varScale="1">
        <p:scale>
          <a:sx n="47" d="100"/>
          <a:sy n="47" d="100"/>
        </p:scale>
        <p:origin x="68" y="332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heme" Target="theme/theme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presProps" Target="pres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8FEDE1D-2F2F-4CD8-887F-3EE0677FEFD6}" type="doc">
      <dgm:prSet loTypeId="urn:microsoft.com/office/officeart/2005/8/layout/pyramid1" loCatId="pyramid" qsTypeId="urn:microsoft.com/office/officeart/2005/8/quickstyle/simple1" qsCatId="simple" csTypeId="urn:microsoft.com/office/officeart/2005/8/colors/colorful4" csCatId="colorful" phldr="1"/>
      <dgm:spPr/>
    </dgm:pt>
    <dgm:pt modelId="{4C057923-EFCF-4229-A448-F203DE570374}">
      <dgm:prSet phldrT="[Text]"/>
      <dgm:spPr/>
      <dgm:t>
        <a:bodyPr/>
        <a:lstStyle/>
        <a:p>
          <a:endParaRPr lang="en-US" smtClean="0"/>
        </a:p>
        <a:p>
          <a:r>
            <a:rPr lang="en-US" smtClean="0"/>
            <a:t>Chết </a:t>
          </a:r>
        </a:p>
        <a:p>
          <a:r>
            <a:rPr lang="en-US" smtClean="0"/>
            <a:t>sớm</a:t>
          </a:r>
          <a:endParaRPr lang="en-US"/>
        </a:p>
      </dgm:t>
    </dgm:pt>
    <dgm:pt modelId="{059E8351-0BC6-4491-AB6F-96A25C1CDEF9}" type="parTrans" cxnId="{107AE14E-08BD-443F-9ACE-B1C32B7D08A2}">
      <dgm:prSet/>
      <dgm:spPr/>
      <dgm:t>
        <a:bodyPr/>
        <a:lstStyle/>
        <a:p>
          <a:endParaRPr lang="en-US"/>
        </a:p>
      </dgm:t>
    </dgm:pt>
    <dgm:pt modelId="{10D2C233-2288-4C2E-9B6D-F9D15EC12438}" type="sibTrans" cxnId="{107AE14E-08BD-443F-9ACE-B1C32B7D08A2}">
      <dgm:prSet/>
      <dgm:spPr/>
      <dgm:t>
        <a:bodyPr/>
        <a:lstStyle/>
        <a:p>
          <a:endParaRPr lang="en-US"/>
        </a:p>
      </dgm:t>
    </dgm:pt>
    <dgm:pt modelId="{19F9B8B4-2F48-4DC7-A6F7-97A19BB56265}">
      <dgm:prSet phldrT="[Text]" custT="1"/>
      <dgm:spPr/>
      <dgm:t>
        <a:bodyPr/>
        <a:lstStyle/>
        <a:p>
          <a:r>
            <a:rPr lang="en-US" sz="1900" smtClean="0"/>
            <a:t>Tổn hại nhận thức, cảm xúc, xã hội</a:t>
          </a:r>
          <a:endParaRPr lang="en-US" sz="1900"/>
        </a:p>
      </dgm:t>
    </dgm:pt>
    <dgm:pt modelId="{6978D6FD-D25F-4688-90A4-38DB1CB72D48}" type="parTrans" cxnId="{5EA2C547-5D69-4B2E-B1B7-68195ADFB4A2}">
      <dgm:prSet/>
      <dgm:spPr/>
      <dgm:t>
        <a:bodyPr/>
        <a:lstStyle/>
        <a:p>
          <a:endParaRPr lang="en-US"/>
        </a:p>
      </dgm:t>
    </dgm:pt>
    <dgm:pt modelId="{6C404D54-9D72-46B1-8950-7D5F0361FF04}" type="sibTrans" cxnId="{5EA2C547-5D69-4B2E-B1B7-68195ADFB4A2}">
      <dgm:prSet/>
      <dgm:spPr/>
      <dgm:t>
        <a:bodyPr/>
        <a:lstStyle/>
        <a:p>
          <a:endParaRPr lang="en-US"/>
        </a:p>
      </dgm:t>
    </dgm:pt>
    <dgm:pt modelId="{C229A202-478F-4DC1-B063-E593E2FDDFF4}">
      <dgm:prSet phldrT="[Text]" custT="1"/>
      <dgm:spPr/>
      <dgm:t>
        <a:bodyPr/>
        <a:lstStyle/>
        <a:p>
          <a:r>
            <a:rPr lang="en-US" sz="2400" smtClean="0">
              <a:solidFill>
                <a:schemeClr val="bg1"/>
              </a:solidFill>
            </a:rPr>
            <a:t>Trải nghiệm bất lợi thời thơ ấu</a:t>
          </a:r>
          <a:endParaRPr lang="en-US" sz="2400">
            <a:solidFill>
              <a:schemeClr val="bg1"/>
            </a:solidFill>
          </a:endParaRPr>
        </a:p>
      </dgm:t>
    </dgm:pt>
    <dgm:pt modelId="{1D2A5C22-B659-440B-93F4-8D44203EC509}" type="parTrans" cxnId="{DA53709A-DD94-4B86-8583-E42E912160F3}">
      <dgm:prSet/>
      <dgm:spPr/>
      <dgm:t>
        <a:bodyPr/>
        <a:lstStyle/>
        <a:p>
          <a:endParaRPr lang="en-US"/>
        </a:p>
      </dgm:t>
    </dgm:pt>
    <dgm:pt modelId="{34A68D18-6ADE-4C6F-AE8A-F98760C4815A}" type="sibTrans" cxnId="{DA53709A-DD94-4B86-8583-E42E912160F3}">
      <dgm:prSet/>
      <dgm:spPr/>
      <dgm:t>
        <a:bodyPr/>
        <a:lstStyle/>
        <a:p>
          <a:endParaRPr lang="en-US"/>
        </a:p>
      </dgm:t>
    </dgm:pt>
    <dgm:pt modelId="{2AA29C71-718B-4FB6-888F-A472EEE7C8DC}">
      <dgm:prSet custT="1"/>
      <dgm:spPr/>
      <dgm:t>
        <a:bodyPr/>
        <a:lstStyle/>
        <a:p>
          <a:r>
            <a:rPr lang="en-US" sz="2000" smtClean="0"/>
            <a:t>Sự phát triển thần kinh bị hủy hoại</a:t>
          </a:r>
          <a:endParaRPr lang="en-US" sz="2000"/>
        </a:p>
      </dgm:t>
    </dgm:pt>
    <dgm:pt modelId="{8D359F57-29F9-4E0A-8C95-38449B01D93F}" type="parTrans" cxnId="{ACCF0C8A-3A7C-460D-AA52-AD7394462964}">
      <dgm:prSet/>
      <dgm:spPr/>
      <dgm:t>
        <a:bodyPr/>
        <a:lstStyle/>
        <a:p>
          <a:endParaRPr lang="en-US"/>
        </a:p>
      </dgm:t>
    </dgm:pt>
    <dgm:pt modelId="{ED84A100-88B5-47A8-967E-581248D06A42}" type="sibTrans" cxnId="{ACCF0C8A-3A7C-460D-AA52-AD7394462964}">
      <dgm:prSet/>
      <dgm:spPr/>
      <dgm:t>
        <a:bodyPr/>
        <a:lstStyle/>
        <a:p>
          <a:endParaRPr lang="en-US"/>
        </a:p>
      </dgm:t>
    </dgm:pt>
    <dgm:pt modelId="{DEEF54D2-4BE7-431B-8FC3-7C336864E95B}">
      <dgm:prSet custT="1"/>
      <dgm:spPr/>
      <dgm:t>
        <a:bodyPr/>
        <a:lstStyle/>
        <a:p>
          <a:r>
            <a:rPr lang="en-US" sz="1900" smtClean="0"/>
            <a:t>Có các hành vi nguy cơ về sức khỏe</a:t>
          </a:r>
          <a:endParaRPr lang="en-US" sz="1900"/>
        </a:p>
      </dgm:t>
    </dgm:pt>
    <dgm:pt modelId="{B39752CA-EA73-4ACB-B83D-2BA48ECEAC02}" type="parTrans" cxnId="{26ADAF0A-6067-4B68-89F4-C1CEC54F9364}">
      <dgm:prSet/>
      <dgm:spPr/>
      <dgm:t>
        <a:bodyPr/>
        <a:lstStyle/>
        <a:p>
          <a:endParaRPr lang="en-US"/>
        </a:p>
      </dgm:t>
    </dgm:pt>
    <dgm:pt modelId="{0B971678-8B20-4D15-960D-E9CBEDE0B321}" type="sibTrans" cxnId="{26ADAF0A-6067-4B68-89F4-C1CEC54F9364}">
      <dgm:prSet/>
      <dgm:spPr/>
      <dgm:t>
        <a:bodyPr/>
        <a:lstStyle/>
        <a:p>
          <a:endParaRPr lang="en-US"/>
        </a:p>
      </dgm:t>
    </dgm:pt>
    <dgm:pt modelId="{D24D55B8-170D-4B05-9C5C-DA7A04B213F9}">
      <dgm:prSet/>
      <dgm:spPr/>
      <dgm:t>
        <a:bodyPr/>
        <a:lstStyle/>
        <a:p>
          <a:r>
            <a:rPr lang="en-US" smtClean="0"/>
            <a:t>  Bệnh, khuyết tật và các vấn đề xã hội</a:t>
          </a:r>
          <a:endParaRPr lang="en-US"/>
        </a:p>
      </dgm:t>
    </dgm:pt>
    <dgm:pt modelId="{3A416858-42DA-40FA-A55F-99A0C984EB62}" type="parTrans" cxnId="{5547C321-699F-4833-80F5-DB9D37E71E35}">
      <dgm:prSet/>
      <dgm:spPr/>
      <dgm:t>
        <a:bodyPr/>
        <a:lstStyle/>
        <a:p>
          <a:endParaRPr lang="en-US"/>
        </a:p>
      </dgm:t>
    </dgm:pt>
    <dgm:pt modelId="{92F598ED-F21C-43A3-9E86-7A9875CEAD60}" type="sibTrans" cxnId="{5547C321-699F-4833-80F5-DB9D37E71E35}">
      <dgm:prSet/>
      <dgm:spPr/>
      <dgm:t>
        <a:bodyPr/>
        <a:lstStyle/>
        <a:p>
          <a:endParaRPr lang="en-US"/>
        </a:p>
      </dgm:t>
    </dgm:pt>
    <dgm:pt modelId="{FAE786C4-9395-485F-B4C8-992F091C004D}" type="pres">
      <dgm:prSet presAssocID="{08FEDE1D-2F2F-4CD8-887F-3EE0677FEFD6}" presName="Name0" presStyleCnt="0">
        <dgm:presLayoutVars>
          <dgm:dir/>
          <dgm:animLvl val="lvl"/>
          <dgm:resizeHandles val="exact"/>
        </dgm:presLayoutVars>
      </dgm:prSet>
      <dgm:spPr/>
    </dgm:pt>
    <dgm:pt modelId="{226817E2-0A8C-49CA-8B4E-5BF09C1796C2}" type="pres">
      <dgm:prSet presAssocID="{4C057923-EFCF-4229-A448-F203DE570374}" presName="Name8" presStyleCnt="0"/>
      <dgm:spPr/>
    </dgm:pt>
    <dgm:pt modelId="{7CA80F17-437C-448F-B07E-E1E1B03886BC}" type="pres">
      <dgm:prSet presAssocID="{4C057923-EFCF-4229-A448-F203DE570374}" presName="level" presStyleLbl="node1" presStyleIdx="0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3D49789-C3EA-496E-A83B-1428891ED443}" type="pres">
      <dgm:prSet presAssocID="{4C057923-EFCF-4229-A448-F203DE570374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967DC47-FC39-4D4A-8514-CE0BA4FC35ED}" type="pres">
      <dgm:prSet presAssocID="{D24D55B8-170D-4B05-9C5C-DA7A04B213F9}" presName="Name8" presStyleCnt="0"/>
      <dgm:spPr/>
    </dgm:pt>
    <dgm:pt modelId="{E6006349-2D36-4248-8B63-1F9E9F2E919E}" type="pres">
      <dgm:prSet presAssocID="{D24D55B8-170D-4B05-9C5C-DA7A04B213F9}" presName="level" presStyleLbl="node1" presStyleIdx="1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566B5FA-01AB-4595-95A8-7BDD75587830}" type="pres">
      <dgm:prSet presAssocID="{D24D55B8-170D-4B05-9C5C-DA7A04B213F9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73AB9C1-DA76-40DD-8574-CA3DA73880A1}" type="pres">
      <dgm:prSet presAssocID="{DEEF54D2-4BE7-431B-8FC3-7C336864E95B}" presName="Name8" presStyleCnt="0"/>
      <dgm:spPr/>
    </dgm:pt>
    <dgm:pt modelId="{030C926D-8ACC-4A06-B081-9010EE23907C}" type="pres">
      <dgm:prSet presAssocID="{DEEF54D2-4BE7-431B-8FC3-7C336864E95B}" presName="level" presStyleLbl="node1" presStyleIdx="2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8492554-1297-4F21-B524-819582C97486}" type="pres">
      <dgm:prSet presAssocID="{DEEF54D2-4BE7-431B-8FC3-7C336864E95B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4662D13-F0A5-45AD-9622-66944E155D60}" type="pres">
      <dgm:prSet presAssocID="{19F9B8B4-2F48-4DC7-A6F7-97A19BB56265}" presName="Name8" presStyleCnt="0"/>
      <dgm:spPr/>
    </dgm:pt>
    <dgm:pt modelId="{27DB71E1-BF8F-459B-834C-8482A943E721}" type="pres">
      <dgm:prSet presAssocID="{19F9B8B4-2F48-4DC7-A6F7-97A19BB56265}" presName="level" presStyleLbl="node1" presStyleIdx="3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67C711B-4F74-4DFA-90EB-0A2387175300}" type="pres">
      <dgm:prSet presAssocID="{19F9B8B4-2F48-4DC7-A6F7-97A19BB56265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89284EF-2B52-47ED-A85C-8B8D2ABA1E62}" type="pres">
      <dgm:prSet presAssocID="{2AA29C71-718B-4FB6-888F-A472EEE7C8DC}" presName="Name8" presStyleCnt="0"/>
      <dgm:spPr/>
    </dgm:pt>
    <dgm:pt modelId="{397BD365-57EE-4215-9ABF-423596FF6C72}" type="pres">
      <dgm:prSet presAssocID="{2AA29C71-718B-4FB6-888F-A472EEE7C8DC}" presName="level" presStyleLbl="node1" presStyleIdx="4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08FA6A0-DECF-4029-9374-8997E7E126EF}" type="pres">
      <dgm:prSet presAssocID="{2AA29C71-718B-4FB6-888F-A472EEE7C8DC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8544C24-BF72-4F02-8F6E-DBE16B9803BF}" type="pres">
      <dgm:prSet presAssocID="{C229A202-478F-4DC1-B063-E593E2FDDFF4}" presName="Name8" presStyleCnt="0"/>
      <dgm:spPr/>
    </dgm:pt>
    <dgm:pt modelId="{1C5EB57F-2672-4CFF-92CE-76BFF442EFAA}" type="pres">
      <dgm:prSet presAssocID="{C229A202-478F-4DC1-B063-E593E2FDDFF4}" presName="level" presStyleLbl="node1" presStyleIdx="5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A22271B-E444-465A-A2E3-8BCD6B9211BE}" type="pres">
      <dgm:prSet presAssocID="{C229A202-478F-4DC1-B063-E593E2FDDFF4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5EA2C547-5D69-4B2E-B1B7-68195ADFB4A2}" srcId="{08FEDE1D-2F2F-4CD8-887F-3EE0677FEFD6}" destId="{19F9B8B4-2F48-4DC7-A6F7-97A19BB56265}" srcOrd="3" destOrd="0" parTransId="{6978D6FD-D25F-4688-90A4-38DB1CB72D48}" sibTransId="{6C404D54-9D72-46B1-8950-7D5F0361FF04}"/>
    <dgm:cxn modelId="{F35252ED-F345-40F5-9E1C-C231A05288A4}" type="presOf" srcId="{19F9B8B4-2F48-4DC7-A6F7-97A19BB56265}" destId="{27DB71E1-BF8F-459B-834C-8482A943E721}" srcOrd="0" destOrd="0" presId="urn:microsoft.com/office/officeart/2005/8/layout/pyramid1"/>
    <dgm:cxn modelId="{26ADAF0A-6067-4B68-89F4-C1CEC54F9364}" srcId="{08FEDE1D-2F2F-4CD8-887F-3EE0677FEFD6}" destId="{DEEF54D2-4BE7-431B-8FC3-7C336864E95B}" srcOrd="2" destOrd="0" parTransId="{B39752CA-EA73-4ACB-B83D-2BA48ECEAC02}" sibTransId="{0B971678-8B20-4D15-960D-E9CBEDE0B321}"/>
    <dgm:cxn modelId="{2DEC7250-4C01-4E0E-8EE9-3876BCFABDBA}" type="presOf" srcId="{2AA29C71-718B-4FB6-888F-A472EEE7C8DC}" destId="{397BD365-57EE-4215-9ABF-423596FF6C72}" srcOrd="0" destOrd="0" presId="urn:microsoft.com/office/officeart/2005/8/layout/pyramid1"/>
    <dgm:cxn modelId="{53A4E27E-74F9-4C40-9D71-9120250FBC6F}" type="presOf" srcId="{DEEF54D2-4BE7-431B-8FC3-7C336864E95B}" destId="{030C926D-8ACC-4A06-B081-9010EE23907C}" srcOrd="0" destOrd="0" presId="urn:microsoft.com/office/officeart/2005/8/layout/pyramid1"/>
    <dgm:cxn modelId="{B2C895A0-500C-4EFB-9A51-E7D789BB3435}" type="presOf" srcId="{C229A202-478F-4DC1-B063-E593E2FDDFF4}" destId="{1C5EB57F-2672-4CFF-92CE-76BFF442EFAA}" srcOrd="0" destOrd="0" presId="urn:microsoft.com/office/officeart/2005/8/layout/pyramid1"/>
    <dgm:cxn modelId="{7FBA27ED-B266-4FC3-AFFE-EBCF8ADB4B41}" type="presOf" srcId="{C229A202-478F-4DC1-B063-E593E2FDDFF4}" destId="{7A22271B-E444-465A-A2E3-8BCD6B9211BE}" srcOrd="1" destOrd="0" presId="urn:microsoft.com/office/officeart/2005/8/layout/pyramid1"/>
    <dgm:cxn modelId="{4912EF6B-F5A0-4CA9-8095-9D4B4DBE2304}" type="presOf" srcId="{08FEDE1D-2F2F-4CD8-887F-3EE0677FEFD6}" destId="{FAE786C4-9395-485F-B4C8-992F091C004D}" srcOrd="0" destOrd="0" presId="urn:microsoft.com/office/officeart/2005/8/layout/pyramid1"/>
    <dgm:cxn modelId="{5547C321-699F-4833-80F5-DB9D37E71E35}" srcId="{08FEDE1D-2F2F-4CD8-887F-3EE0677FEFD6}" destId="{D24D55B8-170D-4B05-9C5C-DA7A04B213F9}" srcOrd="1" destOrd="0" parTransId="{3A416858-42DA-40FA-A55F-99A0C984EB62}" sibTransId="{92F598ED-F21C-43A3-9E86-7A9875CEAD60}"/>
    <dgm:cxn modelId="{EC649DBF-B2C2-4242-95BC-D256B85E1F01}" type="presOf" srcId="{4C057923-EFCF-4229-A448-F203DE570374}" destId="{7CA80F17-437C-448F-B07E-E1E1B03886BC}" srcOrd="0" destOrd="0" presId="urn:microsoft.com/office/officeart/2005/8/layout/pyramid1"/>
    <dgm:cxn modelId="{DA53709A-DD94-4B86-8583-E42E912160F3}" srcId="{08FEDE1D-2F2F-4CD8-887F-3EE0677FEFD6}" destId="{C229A202-478F-4DC1-B063-E593E2FDDFF4}" srcOrd="5" destOrd="0" parTransId="{1D2A5C22-B659-440B-93F4-8D44203EC509}" sibTransId="{34A68D18-6ADE-4C6F-AE8A-F98760C4815A}"/>
    <dgm:cxn modelId="{107AE14E-08BD-443F-9ACE-B1C32B7D08A2}" srcId="{08FEDE1D-2F2F-4CD8-887F-3EE0677FEFD6}" destId="{4C057923-EFCF-4229-A448-F203DE570374}" srcOrd="0" destOrd="0" parTransId="{059E8351-0BC6-4491-AB6F-96A25C1CDEF9}" sibTransId="{10D2C233-2288-4C2E-9B6D-F9D15EC12438}"/>
    <dgm:cxn modelId="{A8DCE90F-C783-4132-BA5E-FD2A485A4790}" type="presOf" srcId="{19F9B8B4-2F48-4DC7-A6F7-97A19BB56265}" destId="{067C711B-4F74-4DFA-90EB-0A2387175300}" srcOrd="1" destOrd="0" presId="urn:microsoft.com/office/officeart/2005/8/layout/pyramid1"/>
    <dgm:cxn modelId="{621F486B-04A9-43AA-B89E-6A534D1BCE3A}" type="presOf" srcId="{2AA29C71-718B-4FB6-888F-A472EEE7C8DC}" destId="{108FA6A0-DECF-4029-9374-8997E7E126EF}" srcOrd="1" destOrd="0" presId="urn:microsoft.com/office/officeart/2005/8/layout/pyramid1"/>
    <dgm:cxn modelId="{E06ED2DA-822A-4FAF-B064-D5072ECA5081}" type="presOf" srcId="{D24D55B8-170D-4B05-9C5C-DA7A04B213F9}" destId="{E6006349-2D36-4248-8B63-1F9E9F2E919E}" srcOrd="0" destOrd="0" presId="urn:microsoft.com/office/officeart/2005/8/layout/pyramid1"/>
    <dgm:cxn modelId="{CDD472F0-2B0C-4846-A0AD-86A712DDB9C2}" type="presOf" srcId="{DEEF54D2-4BE7-431B-8FC3-7C336864E95B}" destId="{A8492554-1297-4F21-B524-819582C97486}" srcOrd="1" destOrd="0" presId="urn:microsoft.com/office/officeart/2005/8/layout/pyramid1"/>
    <dgm:cxn modelId="{CCBCBB58-315F-42EB-8D8D-B3A57F229C40}" type="presOf" srcId="{D24D55B8-170D-4B05-9C5C-DA7A04B213F9}" destId="{A566B5FA-01AB-4595-95A8-7BDD75587830}" srcOrd="1" destOrd="0" presId="urn:microsoft.com/office/officeart/2005/8/layout/pyramid1"/>
    <dgm:cxn modelId="{ACCF0C8A-3A7C-460D-AA52-AD7394462964}" srcId="{08FEDE1D-2F2F-4CD8-887F-3EE0677FEFD6}" destId="{2AA29C71-718B-4FB6-888F-A472EEE7C8DC}" srcOrd="4" destOrd="0" parTransId="{8D359F57-29F9-4E0A-8C95-38449B01D93F}" sibTransId="{ED84A100-88B5-47A8-967E-581248D06A42}"/>
    <dgm:cxn modelId="{E416F7FA-30D7-4A4B-8A98-548347E8B203}" type="presOf" srcId="{4C057923-EFCF-4229-A448-F203DE570374}" destId="{D3D49789-C3EA-496E-A83B-1428891ED443}" srcOrd="1" destOrd="0" presId="urn:microsoft.com/office/officeart/2005/8/layout/pyramid1"/>
    <dgm:cxn modelId="{DAEEBA07-A342-4696-8052-930EA28BEC1A}" type="presParOf" srcId="{FAE786C4-9395-485F-B4C8-992F091C004D}" destId="{226817E2-0A8C-49CA-8B4E-5BF09C1796C2}" srcOrd="0" destOrd="0" presId="urn:microsoft.com/office/officeart/2005/8/layout/pyramid1"/>
    <dgm:cxn modelId="{A44E36FC-164E-4608-9E84-25B90AE727A7}" type="presParOf" srcId="{226817E2-0A8C-49CA-8B4E-5BF09C1796C2}" destId="{7CA80F17-437C-448F-B07E-E1E1B03886BC}" srcOrd="0" destOrd="0" presId="urn:microsoft.com/office/officeart/2005/8/layout/pyramid1"/>
    <dgm:cxn modelId="{2887F8A3-619D-47E1-A09B-6D67195ACD29}" type="presParOf" srcId="{226817E2-0A8C-49CA-8B4E-5BF09C1796C2}" destId="{D3D49789-C3EA-496E-A83B-1428891ED443}" srcOrd="1" destOrd="0" presId="urn:microsoft.com/office/officeart/2005/8/layout/pyramid1"/>
    <dgm:cxn modelId="{8BC4E4D0-DB38-4E9A-8122-50C63D930042}" type="presParOf" srcId="{FAE786C4-9395-485F-B4C8-992F091C004D}" destId="{E967DC47-FC39-4D4A-8514-CE0BA4FC35ED}" srcOrd="1" destOrd="0" presId="urn:microsoft.com/office/officeart/2005/8/layout/pyramid1"/>
    <dgm:cxn modelId="{1CB6DDB8-A6AA-4851-BE69-F475A86B08B9}" type="presParOf" srcId="{E967DC47-FC39-4D4A-8514-CE0BA4FC35ED}" destId="{E6006349-2D36-4248-8B63-1F9E9F2E919E}" srcOrd="0" destOrd="0" presId="urn:microsoft.com/office/officeart/2005/8/layout/pyramid1"/>
    <dgm:cxn modelId="{415E20BD-F4FA-4284-8130-C8AC34D5A131}" type="presParOf" srcId="{E967DC47-FC39-4D4A-8514-CE0BA4FC35ED}" destId="{A566B5FA-01AB-4595-95A8-7BDD75587830}" srcOrd="1" destOrd="0" presId="urn:microsoft.com/office/officeart/2005/8/layout/pyramid1"/>
    <dgm:cxn modelId="{EF4C8E52-6552-4A1A-A23A-CD06D027F678}" type="presParOf" srcId="{FAE786C4-9395-485F-B4C8-992F091C004D}" destId="{373AB9C1-DA76-40DD-8574-CA3DA73880A1}" srcOrd="2" destOrd="0" presId="urn:microsoft.com/office/officeart/2005/8/layout/pyramid1"/>
    <dgm:cxn modelId="{70E45A63-7B28-4786-87B4-47499F400805}" type="presParOf" srcId="{373AB9C1-DA76-40DD-8574-CA3DA73880A1}" destId="{030C926D-8ACC-4A06-B081-9010EE23907C}" srcOrd="0" destOrd="0" presId="urn:microsoft.com/office/officeart/2005/8/layout/pyramid1"/>
    <dgm:cxn modelId="{9AFEA9B5-27D3-44DF-8958-FF8C0EFDA1EA}" type="presParOf" srcId="{373AB9C1-DA76-40DD-8574-CA3DA73880A1}" destId="{A8492554-1297-4F21-B524-819582C97486}" srcOrd="1" destOrd="0" presId="urn:microsoft.com/office/officeart/2005/8/layout/pyramid1"/>
    <dgm:cxn modelId="{26101B3E-64E8-4434-B3D8-D1860FB2CC40}" type="presParOf" srcId="{FAE786C4-9395-485F-B4C8-992F091C004D}" destId="{A4662D13-F0A5-45AD-9622-66944E155D60}" srcOrd="3" destOrd="0" presId="urn:microsoft.com/office/officeart/2005/8/layout/pyramid1"/>
    <dgm:cxn modelId="{3422D9BE-AC55-4573-9632-DE6FE5ADFAF3}" type="presParOf" srcId="{A4662D13-F0A5-45AD-9622-66944E155D60}" destId="{27DB71E1-BF8F-459B-834C-8482A943E721}" srcOrd="0" destOrd="0" presId="urn:microsoft.com/office/officeart/2005/8/layout/pyramid1"/>
    <dgm:cxn modelId="{8842C56D-E1A3-4181-981C-DCE982359479}" type="presParOf" srcId="{A4662D13-F0A5-45AD-9622-66944E155D60}" destId="{067C711B-4F74-4DFA-90EB-0A2387175300}" srcOrd="1" destOrd="0" presId="urn:microsoft.com/office/officeart/2005/8/layout/pyramid1"/>
    <dgm:cxn modelId="{3CDFCC62-2191-471D-BAA7-1A02615A1ECF}" type="presParOf" srcId="{FAE786C4-9395-485F-B4C8-992F091C004D}" destId="{389284EF-2B52-47ED-A85C-8B8D2ABA1E62}" srcOrd="4" destOrd="0" presId="urn:microsoft.com/office/officeart/2005/8/layout/pyramid1"/>
    <dgm:cxn modelId="{BF2011CA-7A8E-4EC1-8ED9-71F3BAE89CCE}" type="presParOf" srcId="{389284EF-2B52-47ED-A85C-8B8D2ABA1E62}" destId="{397BD365-57EE-4215-9ABF-423596FF6C72}" srcOrd="0" destOrd="0" presId="urn:microsoft.com/office/officeart/2005/8/layout/pyramid1"/>
    <dgm:cxn modelId="{CF8023A3-0BDC-4A79-B848-50E43A5C6206}" type="presParOf" srcId="{389284EF-2B52-47ED-A85C-8B8D2ABA1E62}" destId="{108FA6A0-DECF-4029-9374-8997E7E126EF}" srcOrd="1" destOrd="0" presId="urn:microsoft.com/office/officeart/2005/8/layout/pyramid1"/>
    <dgm:cxn modelId="{9A323C9C-35FF-466F-B58A-CADF82627CDE}" type="presParOf" srcId="{FAE786C4-9395-485F-B4C8-992F091C004D}" destId="{38544C24-BF72-4F02-8F6E-DBE16B9803BF}" srcOrd="5" destOrd="0" presId="urn:microsoft.com/office/officeart/2005/8/layout/pyramid1"/>
    <dgm:cxn modelId="{0D6B2B9B-6E6A-465B-95E7-8AF996D54BC9}" type="presParOf" srcId="{38544C24-BF72-4F02-8F6E-DBE16B9803BF}" destId="{1C5EB57F-2672-4CFF-92CE-76BFF442EFAA}" srcOrd="0" destOrd="0" presId="urn:microsoft.com/office/officeart/2005/8/layout/pyramid1"/>
    <dgm:cxn modelId="{06904AB8-BBCD-41FB-A30F-3D2AE5696406}" type="presParOf" srcId="{38544C24-BF72-4F02-8F6E-DBE16B9803BF}" destId="{7A22271B-E444-465A-A2E3-8BCD6B9211BE}" srcOrd="1" destOrd="0" presId="urn:microsoft.com/office/officeart/2005/8/layout/pyramid1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CA80F17-437C-448F-B07E-E1E1B03886BC}">
      <dsp:nvSpPr>
        <dsp:cNvPr id="0" name=""/>
        <dsp:cNvSpPr/>
      </dsp:nvSpPr>
      <dsp:spPr>
        <a:xfrm>
          <a:off x="2889250" y="0"/>
          <a:ext cx="1155700" cy="914400"/>
        </a:xfrm>
        <a:prstGeom prst="trapezoid">
          <a:avLst>
            <a:gd name="adj" fmla="val 63194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600" kern="1200" smtClean="0"/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smtClean="0"/>
            <a:t>Chết 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smtClean="0"/>
            <a:t>sớm</a:t>
          </a:r>
          <a:endParaRPr lang="en-US" sz="1600" kern="1200"/>
        </a:p>
      </dsp:txBody>
      <dsp:txXfrm>
        <a:off x="2889250" y="0"/>
        <a:ext cx="1155700" cy="914400"/>
      </dsp:txXfrm>
    </dsp:sp>
    <dsp:sp modelId="{E6006349-2D36-4248-8B63-1F9E9F2E919E}">
      <dsp:nvSpPr>
        <dsp:cNvPr id="0" name=""/>
        <dsp:cNvSpPr/>
      </dsp:nvSpPr>
      <dsp:spPr>
        <a:xfrm>
          <a:off x="2311399" y="914400"/>
          <a:ext cx="2311400" cy="914400"/>
        </a:xfrm>
        <a:prstGeom prst="trapezoid">
          <a:avLst>
            <a:gd name="adj" fmla="val 63194"/>
          </a:avLst>
        </a:prstGeom>
        <a:solidFill>
          <a:schemeClr val="accent4">
            <a:hueOff val="1960178"/>
            <a:satOff val="-8155"/>
            <a:lumOff val="192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smtClean="0"/>
            <a:t>  Bệnh, khuyết tật và các vấn đề xã hội</a:t>
          </a:r>
          <a:endParaRPr lang="en-US" sz="1600" kern="1200"/>
        </a:p>
      </dsp:txBody>
      <dsp:txXfrm>
        <a:off x="2715895" y="914400"/>
        <a:ext cx="1502410" cy="914400"/>
      </dsp:txXfrm>
    </dsp:sp>
    <dsp:sp modelId="{030C926D-8ACC-4A06-B081-9010EE23907C}">
      <dsp:nvSpPr>
        <dsp:cNvPr id="0" name=""/>
        <dsp:cNvSpPr/>
      </dsp:nvSpPr>
      <dsp:spPr>
        <a:xfrm>
          <a:off x="1733550" y="1828800"/>
          <a:ext cx="3467100" cy="914400"/>
        </a:xfrm>
        <a:prstGeom prst="trapezoid">
          <a:avLst>
            <a:gd name="adj" fmla="val 63194"/>
          </a:avLst>
        </a:prstGeom>
        <a:solidFill>
          <a:schemeClr val="accent4">
            <a:hueOff val="3920356"/>
            <a:satOff val="-16311"/>
            <a:lumOff val="3843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130" tIns="24130" rIns="24130" bIns="2413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smtClean="0"/>
            <a:t>Có các hành vi nguy cơ về sức khỏe</a:t>
          </a:r>
          <a:endParaRPr lang="en-US" sz="1900" kern="1200"/>
        </a:p>
      </dsp:txBody>
      <dsp:txXfrm>
        <a:off x="2340292" y="1828800"/>
        <a:ext cx="2253615" cy="914400"/>
      </dsp:txXfrm>
    </dsp:sp>
    <dsp:sp modelId="{27DB71E1-BF8F-459B-834C-8482A943E721}">
      <dsp:nvSpPr>
        <dsp:cNvPr id="0" name=""/>
        <dsp:cNvSpPr/>
      </dsp:nvSpPr>
      <dsp:spPr>
        <a:xfrm>
          <a:off x="1155699" y="2743200"/>
          <a:ext cx="4622800" cy="914400"/>
        </a:xfrm>
        <a:prstGeom prst="trapezoid">
          <a:avLst>
            <a:gd name="adj" fmla="val 63194"/>
          </a:avLst>
        </a:prstGeom>
        <a:solidFill>
          <a:schemeClr val="accent4">
            <a:hueOff val="5880535"/>
            <a:satOff val="-24466"/>
            <a:lumOff val="576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130" tIns="24130" rIns="24130" bIns="2413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smtClean="0"/>
            <a:t>Tổn hại nhận thức, cảm xúc, xã hội</a:t>
          </a:r>
          <a:endParaRPr lang="en-US" sz="1900" kern="1200"/>
        </a:p>
      </dsp:txBody>
      <dsp:txXfrm>
        <a:off x="1964689" y="2743200"/>
        <a:ext cx="3004820" cy="914400"/>
      </dsp:txXfrm>
    </dsp:sp>
    <dsp:sp modelId="{397BD365-57EE-4215-9ABF-423596FF6C72}">
      <dsp:nvSpPr>
        <dsp:cNvPr id="0" name=""/>
        <dsp:cNvSpPr/>
      </dsp:nvSpPr>
      <dsp:spPr>
        <a:xfrm>
          <a:off x="577849" y="3657600"/>
          <a:ext cx="5778500" cy="914400"/>
        </a:xfrm>
        <a:prstGeom prst="trapezoid">
          <a:avLst>
            <a:gd name="adj" fmla="val 63194"/>
          </a:avLst>
        </a:prstGeom>
        <a:solidFill>
          <a:schemeClr val="accent4">
            <a:hueOff val="7840713"/>
            <a:satOff val="-32622"/>
            <a:lumOff val="7686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smtClean="0"/>
            <a:t>Sự phát triển thần kinh bị hủy hoại</a:t>
          </a:r>
          <a:endParaRPr lang="en-US" sz="2000" kern="1200"/>
        </a:p>
      </dsp:txBody>
      <dsp:txXfrm>
        <a:off x="1589087" y="3657600"/>
        <a:ext cx="3756025" cy="914400"/>
      </dsp:txXfrm>
    </dsp:sp>
    <dsp:sp modelId="{1C5EB57F-2672-4CFF-92CE-76BFF442EFAA}">
      <dsp:nvSpPr>
        <dsp:cNvPr id="0" name=""/>
        <dsp:cNvSpPr/>
      </dsp:nvSpPr>
      <dsp:spPr>
        <a:xfrm>
          <a:off x="0" y="4572000"/>
          <a:ext cx="6934200" cy="914400"/>
        </a:xfrm>
        <a:prstGeom prst="trapezoid">
          <a:avLst>
            <a:gd name="adj" fmla="val 63194"/>
          </a:avLst>
        </a:prstGeom>
        <a:solidFill>
          <a:schemeClr val="accent4">
            <a:hueOff val="9800891"/>
            <a:satOff val="-40777"/>
            <a:lumOff val="960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smtClean="0">
              <a:solidFill>
                <a:schemeClr val="bg1"/>
              </a:solidFill>
            </a:rPr>
            <a:t>Trải nghiệm bất lợi thời thơ ấu</a:t>
          </a:r>
          <a:endParaRPr lang="en-US" sz="2400" kern="1200">
            <a:solidFill>
              <a:schemeClr val="bg1"/>
            </a:solidFill>
          </a:endParaRPr>
        </a:p>
      </dsp:txBody>
      <dsp:txXfrm>
        <a:off x="1213484" y="4572000"/>
        <a:ext cx="4507230" cy="91440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1">
  <dgm:title val=""/>
  <dgm:desc val=""/>
  <dgm:catLst>
    <dgm:cat type="pyramid" pri="1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linDir" val="fromB"/>
          <dgm:param type="txDir" val="fromT"/>
          <dgm:param type="pyraAcctPos" val="aft"/>
          <dgm:param type="pyraAcctTxMar" val="step"/>
          <dgm:param type="pyraAcctBkgdNode" val="acctBkgd"/>
          <dgm:param type="pyraAcctTxNode" val="acctTx"/>
          <dgm:param type="pyraLvlNode" val="level"/>
        </dgm:alg>
      </dgm:if>
      <dgm:else name="Name3">
        <dgm:alg type="pyra">
          <dgm:param type="linDir" val="fromB"/>
          <dgm:param type="txDir" val="fromT"/>
          <dgm:param type="pyraAcctPos" val="bef"/>
          <dgm:param type="pyraAcctTxMar" val="step"/>
          <dgm:param type="pyraAcctBkgdNode" val="acctBkgd"/>
          <dgm:param type="pyraAcctTxNode" val="acctTx"/>
          <dgm:param type="pyraLvlNode" val="level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A4CCE1-C1A7-4913-BF88-EA24496D9A57}" type="datetimeFigureOut">
              <a:rPr lang="en-US" smtClean="0"/>
              <a:pPr/>
              <a:t>1/21/2019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6D36C0D-443A-437F-91FC-5A45740D7B5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F247A44-ECE7-4A3A-8FDA-F43AFAEFB771}" type="datetimeFigureOut">
              <a:rPr lang="en-US" smtClean="0"/>
              <a:pPr/>
              <a:t>1/21/2019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643E4C6-2843-4504-8D08-47C1C8333E1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20129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43E4C6-2843-4504-8D08-47C1C8333E1E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43E4C6-2843-4504-8D08-47C1C8333E1E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007614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43E4C6-2843-4504-8D08-47C1C8333E1E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134000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43E4C6-2843-4504-8D08-47C1C8333E1E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439401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43E4C6-2843-4504-8D08-47C1C8333E1E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383899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43E4C6-2843-4504-8D08-47C1C8333E1E}" type="slidenum">
              <a:rPr lang="en-US" smtClean="0"/>
              <a:pPr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80915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43E4C6-2843-4504-8D08-47C1C8333E1E}" type="slidenum">
              <a:rPr lang="en-US" smtClean="0"/>
              <a:pPr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458035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43E4C6-2843-4504-8D08-47C1C8333E1E}" type="slidenum">
              <a:rPr lang="en-US" smtClean="0"/>
              <a:pPr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132912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43E4C6-2843-4504-8D08-47C1C8333E1E}" type="slidenum">
              <a:rPr lang="en-US" smtClean="0"/>
              <a:pPr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491722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43E4C6-2843-4504-8D08-47C1C8333E1E}" type="slidenum">
              <a:rPr lang="en-US" smtClean="0"/>
              <a:pPr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650334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43E4C6-2843-4504-8D08-47C1C8333E1E}" type="slidenum">
              <a:rPr lang="en-US" smtClean="0"/>
              <a:pPr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648291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43E4C6-2843-4504-8D08-47C1C8333E1E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43E4C6-2843-4504-8D08-47C1C8333E1E}" type="slidenum">
              <a:rPr lang="en-US" smtClean="0"/>
              <a:pPr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486259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43E4C6-2843-4504-8D08-47C1C8333E1E}" type="slidenum">
              <a:rPr lang="en-US" smtClean="0"/>
              <a:pPr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3066569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43E4C6-2843-4504-8D08-47C1C8333E1E}" type="slidenum">
              <a:rPr lang="en-US" smtClean="0"/>
              <a:pPr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1563462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43E4C6-2843-4504-8D08-47C1C8333E1E}" type="slidenum">
              <a:rPr lang="en-US" smtClean="0"/>
              <a:pPr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7598347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43E4C6-2843-4504-8D08-47C1C8333E1E}" type="slidenum">
              <a:rPr lang="en-US" smtClean="0"/>
              <a:pPr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299229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43E4C6-2843-4504-8D08-47C1C8333E1E}" type="slidenum">
              <a:rPr lang="en-US" smtClean="0"/>
              <a:pPr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8635296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43E4C6-2843-4504-8D08-47C1C8333E1E}" type="slidenum">
              <a:rPr lang="en-US" smtClean="0"/>
              <a:pPr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7682027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43E4C6-2843-4504-8D08-47C1C8333E1E}" type="slidenum">
              <a:rPr lang="en-US" smtClean="0"/>
              <a:pPr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1501940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43E4C6-2843-4504-8D08-47C1C8333E1E}" type="slidenum">
              <a:rPr lang="en-US" smtClean="0"/>
              <a:pPr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3538384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43E4C6-2843-4504-8D08-47C1C8333E1E}" type="slidenum">
              <a:rPr lang="en-US" smtClean="0"/>
              <a:pPr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330456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43E4C6-2843-4504-8D08-47C1C8333E1E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4239677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43E4C6-2843-4504-8D08-47C1C8333E1E}" type="slidenum">
              <a:rPr lang="en-US" smtClean="0"/>
              <a:pPr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9748508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43E4C6-2843-4504-8D08-47C1C8333E1E}" type="slidenum">
              <a:rPr lang="en-US" smtClean="0"/>
              <a:pPr/>
              <a:t>40</a:t>
            </a:fld>
            <a:endParaRPr 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43E4C6-2843-4504-8D08-47C1C8333E1E}" type="slidenum">
              <a:rPr lang="en-US" smtClean="0"/>
              <a:pPr/>
              <a:t>41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0591247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43E4C6-2843-4504-8D08-47C1C8333E1E}" type="slidenum">
              <a:rPr lang="en-US" smtClean="0"/>
              <a:pPr/>
              <a:t>42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403388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43E4C6-2843-4504-8D08-47C1C8333E1E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761676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43E4C6-2843-4504-8D08-47C1C8333E1E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835457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43E4C6-2843-4504-8D08-47C1C8333E1E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43E4C6-2843-4504-8D08-47C1C8333E1E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827039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43E4C6-2843-4504-8D08-47C1C8333E1E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277440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43E4C6-2843-4504-8D08-47C1C8333E1E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51528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7B098A-AA7F-415D-814E-D3E9CBA93E16}" type="datetimeFigureOut">
              <a:rPr lang="en-US" smtClean="0"/>
              <a:pPr/>
              <a:t>1/21/2019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1EFC71-3E09-4C2C-8DD8-94A50251649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74416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7B098A-AA7F-415D-814E-D3E9CBA93E16}" type="datetimeFigureOut">
              <a:rPr lang="en-US" smtClean="0"/>
              <a:pPr/>
              <a:t>1/21/2019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1EFC71-3E09-4C2C-8DD8-94A50251649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70743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7B098A-AA7F-415D-814E-D3E9CBA93E16}" type="datetimeFigureOut">
              <a:rPr lang="en-US" smtClean="0"/>
              <a:pPr/>
              <a:t>1/21/2019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1EFC71-3E09-4C2C-8DD8-94A50251649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01599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7B098A-AA7F-415D-814E-D3E9CBA93E16}" type="datetimeFigureOut">
              <a:rPr lang="en-US" smtClean="0"/>
              <a:pPr/>
              <a:t>1/21/2019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1EFC71-3E09-4C2C-8DD8-94A50251649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21017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7B098A-AA7F-415D-814E-D3E9CBA93E16}" type="datetimeFigureOut">
              <a:rPr lang="en-US" smtClean="0"/>
              <a:pPr/>
              <a:t>1/21/2019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1EFC71-3E09-4C2C-8DD8-94A50251649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97939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7B098A-AA7F-415D-814E-D3E9CBA93E16}" type="datetimeFigureOut">
              <a:rPr lang="en-US" smtClean="0"/>
              <a:pPr/>
              <a:t>1/21/2019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1EFC71-3E09-4C2C-8DD8-94A50251649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8639369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7B098A-AA7F-415D-814E-D3E9CBA93E16}" type="datetimeFigureOut">
              <a:rPr lang="en-US" smtClean="0"/>
              <a:pPr/>
              <a:t>1/21/2019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1EFC71-3E09-4C2C-8DD8-94A50251649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1734171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7B098A-AA7F-415D-814E-D3E9CBA93E16}" type="datetimeFigureOut">
              <a:rPr lang="en-US" smtClean="0"/>
              <a:pPr/>
              <a:t>1/21/2019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1EFC71-3E09-4C2C-8DD8-94A50251649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45456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7B098A-AA7F-415D-814E-D3E9CBA93E16}" type="datetimeFigureOut">
              <a:rPr lang="en-US" smtClean="0"/>
              <a:pPr/>
              <a:t>1/21/2019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1EFC71-3E09-4C2C-8DD8-94A50251649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30819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7B098A-AA7F-415D-814E-D3E9CBA93E16}" type="datetimeFigureOut">
              <a:rPr lang="en-US" smtClean="0"/>
              <a:pPr/>
              <a:t>1/21/2019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1EFC71-3E09-4C2C-8DD8-94A50251649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6761149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7B098A-AA7F-415D-814E-D3E9CBA93E16}" type="datetimeFigureOut">
              <a:rPr lang="en-US" smtClean="0"/>
              <a:pPr/>
              <a:t>1/21/2019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1EFC71-3E09-4C2C-8DD8-94A50251649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43142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7B098A-AA7F-415D-814E-D3E9CBA93E16}" type="datetimeFigureOut">
              <a:rPr lang="en-US" smtClean="0"/>
              <a:pPr/>
              <a:t>1/21/2019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1EFC71-3E09-4C2C-8DD8-94A50251649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65013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476" r:id="rId1"/>
    <p:sldLayoutId id="2147484477" r:id="rId2"/>
    <p:sldLayoutId id="2147484478" r:id="rId3"/>
    <p:sldLayoutId id="2147484479" r:id="rId4"/>
    <p:sldLayoutId id="2147484480" r:id="rId5"/>
    <p:sldLayoutId id="2147484481" r:id="rId6"/>
    <p:sldLayoutId id="2147484482" r:id="rId7"/>
    <p:sldLayoutId id="2147484483" r:id="rId8"/>
    <p:sldLayoutId id="2147484484" r:id="rId9"/>
    <p:sldLayoutId id="2147484485" r:id="rId10"/>
    <p:sldLayoutId id="214748448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19.png"/><Relationship Id="rId7" Type="http://schemas.openxmlformats.org/officeDocument/2006/relationships/diagramColors" Target="../diagrams/colors1.xm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researchgate.net/journal/1941-2479_Asia-Pacific_Journal_of_Public_Health" TargetMode="External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hyperlink" Target="mailto:Julierosen44@gmail.com" TargetMode="External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>
            <a:extLst>
              <a:ext uri="{FF2B5EF4-FFF2-40B4-BE49-F238E27FC236}">
                <a16:creationId xmlns:a16="http://schemas.microsoft.com/office/drawing/2014/main" id="{74426AB7-D619-4515-962A-BC83909EC015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DE47DF98-723F-4AAC-ABCF-CACBC438F78F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82880" y="256540"/>
            <a:ext cx="8778240" cy="6365239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EA29FC7C-9308-4FDE-8DCA-405668055B0F}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2171700" y="5768204"/>
            <a:ext cx="4800600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7" descr="A yellow flower in a field&#10;&#10;Description generated with very high confidence">
            <a:extLst>
              <a:ext uri="{FF2B5EF4-FFF2-40B4-BE49-F238E27FC236}">
                <a16:creationId xmlns:a16="http://schemas.microsoft.com/office/drawing/2014/main" id="{959E5E85-96BD-457D-9BAA-8151E3D0FE2E}"/>
              </a:ext>
            </a:extLst>
          </p:cNvPr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407" r="2" b="24619"/>
          <a:stretch/>
        </p:blipFill>
        <p:spPr>
          <a:xfrm>
            <a:off x="1295399" y="381000"/>
            <a:ext cx="6324601" cy="28956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71536" y="3300731"/>
            <a:ext cx="7475220" cy="1219201"/>
          </a:xfrm>
        </p:spPr>
        <p:txBody>
          <a:bodyPr>
            <a:noAutofit/>
          </a:bodyPr>
          <a:lstStyle/>
          <a:p>
            <a:r>
              <a:rPr lang="en-US" sz="3200" b="1" dirty="0" smtClean="0"/>
              <a:t>Sang </a:t>
            </a:r>
            <a:r>
              <a:rPr lang="en-US" sz="3200" b="1" dirty="0" err="1" smtClean="0"/>
              <a:t>chấn</a:t>
            </a:r>
            <a:r>
              <a:rPr lang="en-US" sz="3200" b="1" dirty="0" smtClean="0"/>
              <a:t> </a:t>
            </a:r>
            <a:r>
              <a:rPr lang="en-US" sz="3200" b="1" dirty="0" err="1" smtClean="0"/>
              <a:t>và</a:t>
            </a:r>
            <a:r>
              <a:rPr lang="en-US" sz="3200" b="1" dirty="0" smtClean="0"/>
              <a:t> </a:t>
            </a:r>
            <a:r>
              <a:rPr lang="en-US" sz="3200" b="1" dirty="0" err="1" smtClean="0"/>
              <a:t>Rối</a:t>
            </a:r>
            <a:r>
              <a:rPr lang="en-US" sz="3200" b="1" dirty="0" smtClean="0"/>
              <a:t> </a:t>
            </a:r>
            <a:r>
              <a:rPr lang="en-US" sz="3200" b="1" dirty="0" err="1" smtClean="0"/>
              <a:t>loạn</a:t>
            </a:r>
            <a:r>
              <a:rPr lang="en-US" sz="3200" b="1" dirty="0" smtClean="0"/>
              <a:t> </a:t>
            </a:r>
            <a:r>
              <a:rPr lang="en-US" sz="3200" b="1" dirty="0" err="1" smtClean="0"/>
              <a:t>căng</a:t>
            </a:r>
            <a:r>
              <a:rPr lang="en-US" sz="3200" b="1" dirty="0" smtClean="0"/>
              <a:t> </a:t>
            </a:r>
            <a:r>
              <a:rPr lang="en-US" sz="3200" b="1" dirty="0" err="1" smtClean="0"/>
              <a:t>thẳng</a:t>
            </a:r>
            <a:r>
              <a:rPr lang="en-US" sz="3200" b="1" dirty="0" smtClean="0"/>
              <a:t> </a:t>
            </a:r>
            <a:r>
              <a:rPr lang="en-US" sz="3200" b="1" dirty="0" err="1" smtClean="0"/>
              <a:t>sau</a:t>
            </a:r>
            <a:r>
              <a:rPr lang="en-US" sz="3200" b="1" dirty="0" smtClean="0"/>
              <a:t> sang </a:t>
            </a:r>
            <a:r>
              <a:rPr lang="en-US" sz="3200" b="1" smtClean="0"/>
              <a:t>chấn </a:t>
            </a:r>
            <a:r>
              <a:rPr lang="en-US" sz="3200" b="1" dirty="0"/>
              <a:t>(PTSD)</a:t>
            </a:r>
            <a:endParaRPr lang="en-US" sz="3200" b="1" dirty="0">
              <a:solidFill>
                <a:schemeClr val="accent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4648202"/>
            <a:ext cx="7694293" cy="1953258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</a:pPr>
            <a:r>
              <a:rPr lang="en-US" sz="3000" smtClean="0">
                <a:solidFill>
                  <a:schemeClr val="accent1"/>
                </a:solidFill>
              </a:rPr>
              <a:t>ThS. Julie </a:t>
            </a:r>
            <a:r>
              <a:rPr lang="en-US" sz="3000" dirty="0">
                <a:solidFill>
                  <a:schemeClr val="accent1"/>
                </a:solidFill>
              </a:rPr>
              <a:t>Rosen</a:t>
            </a:r>
            <a:r>
              <a:rPr lang="en-US" sz="3000">
                <a:solidFill>
                  <a:schemeClr val="accent1"/>
                </a:solidFill>
              </a:rPr>
              <a:t>, </a:t>
            </a:r>
            <a:r>
              <a:rPr lang="en-US" sz="3000" smtClean="0">
                <a:solidFill>
                  <a:schemeClr val="accent1"/>
                </a:solidFill>
              </a:rPr>
              <a:t>LCSW</a:t>
            </a:r>
          </a:p>
          <a:p>
            <a:pPr>
              <a:spcBef>
                <a:spcPts val="0"/>
              </a:spcBef>
            </a:pPr>
            <a:r>
              <a:rPr lang="en-US" smtClean="0">
                <a:solidFill>
                  <a:schemeClr val="accent1"/>
                </a:solidFill>
              </a:rPr>
              <a:t>Albuquerque</a:t>
            </a:r>
            <a:r>
              <a:rPr lang="en-US">
                <a:solidFill>
                  <a:schemeClr val="accent1"/>
                </a:solidFill>
              </a:rPr>
              <a:t>, </a:t>
            </a:r>
            <a:r>
              <a:rPr lang="en-US" smtClean="0">
                <a:solidFill>
                  <a:schemeClr val="accent1"/>
                </a:solidFill>
              </a:rPr>
              <a:t>New Mexico, </a:t>
            </a:r>
            <a:r>
              <a:rPr lang="en-US" dirty="0">
                <a:solidFill>
                  <a:schemeClr val="accent1"/>
                </a:solidFill>
              </a:rPr>
              <a:t>USA </a:t>
            </a:r>
          </a:p>
          <a:p>
            <a:pPr>
              <a:spcBef>
                <a:spcPts val="0"/>
              </a:spcBef>
            </a:pPr>
            <a:r>
              <a:rPr lang="en-US" smtClean="0">
                <a:solidFill>
                  <a:schemeClr val="accent1"/>
                </a:solidFill>
              </a:rPr>
              <a:t>Trị liệu viên tâm lý </a:t>
            </a:r>
            <a:r>
              <a:rPr lang="en-US">
                <a:solidFill>
                  <a:schemeClr val="accent1"/>
                </a:solidFill>
              </a:rPr>
              <a:t>/ </a:t>
            </a:r>
            <a:r>
              <a:rPr lang="en-US" smtClean="0">
                <a:solidFill>
                  <a:schemeClr val="accent1"/>
                </a:solidFill>
              </a:rPr>
              <a:t>Nhân viên công tác xã hội lâm sàng</a:t>
            </a:r>
            <a:endParaRPr lang="en-US" dirty="0">
              <a:solidFill>
                <a:schemeClr val="accent1"/>
              </a:solidFill>
            </a:endParaRPr>
          </a:p>
          <a:p>
            <a:pPr>
              <a:spcBef>
                <a:spcPts val="0"/>
              </a:spcBef>
            </a:pPr>
            <a:r>
              <a:rPr lang="en-US" smtClean="0">
                <a:solidFill>
                  <a:schemeClr val="accent1"/>
                </a:solidFill>
              </a:rPr>
              <a:t>Chuyên viên, cố vấn và giảng viên trị liệu EMDR, </a:t>
            </a:r>
          </a:p>
          <a:p>
            <a:pPr>
              <a:spcBef>
                <a:spcPts val="0"/>
              </a:spcBef>
            </a:pPr>
            <a:r>
              <a:rPr lang="en-US" smtClean="0">
                <a:solidFill>
                  <a:schemeClr val="accent1"/>
                </a:solidFill>
              </a:rPr>
              <a:t>Chương trình hỗ trợ điều trị bằng EMDR</a:t>
            </a:r>
            <a:endParaRPr lang="en-US" sz="3200" dirty="0">
              <a:solidFill>
                <a:schemeClr val="accent1"/>
              </a:solidFill>
            </a:endParaRPr>
          </a:p>
          <a:p>
            <a:endParaRPr lang="en-US" sz="3200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05F0F6-9E4D-481B-B140-D9D024D034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5002" y="58547"/>
            <a:ext cx="7886700" cy="1325563"/>
          </a:xfrm>
        </p:spPr>
        <p:txBody>
          <a:bodyPr/>
          <a:lstStyle/>
          <a:p>
            <a:r>
              <a:rPr lang="en-US" dirty="0" err="1" smtClean="0">
                <a:latin typeface="+mn-lt"/>
                <a:cs typeface="Times New Roman" pitchFamily="18" charset="0"/>
              </a:rPr>
              <a:t>Quá</a:t>
            </a:r>
            <a:r>
              <a:rPr lang="en-US" dirty="0" smtClean="0">
                <a:latin typeface="+mn-lt"/>
                <a:cs typeface="Times New Roman" pitchFamily="18" charset="0"/>
              </a:rPr>
              <a:t> </a:t>
            </a:r>
            <a:r>
              <a:rPr lang="en-US" dirty="0" err="1" smtClean="0">
                <a:latin typeface="+mn-lt"/>
                <a:cs typeface="Times New Roman" pitchFamily="18" charset="0"/>
              </a:rPr>
              <a:t>trình</a:t>
            </a:r>
            <a:r>
              <a:rPr lang="en-US" dirty="0" smtClean="0">
                <a:latin typeface="+mn-lt"/>
                <a:cs typeface="Times New Roman" pitchFamily="18" charset="0"/>
              </a:rPr>
              <a:t> </a:t>
            </a:r>
            <a:r>
              <a:rPr lang="en-US" err="1" smtClean="0">
                <a:latin typeface="+mn-lt"/>
                <a:cs typeface="Times New Roman" pitchFamily="18" charset="0"/>
              </a:rPr>
              <a:t>phân</a:t>
            </a:r>
            <a:r>
              <a:rPr lang="en-US" smtClean="0">
                <a:latin typeface="+mn-lt"/>
                <a:cs typeface="Times New Roman" pitchFamily="18" charset="0"/>
              </a:rPr>
              <a:t> ly</a:t>
            </a:r>
            <a:endParaRPr lang="en-US" dirty="0">
              <a:latin typeface="+mn-lt"/>
              <a:cs typeface="Times New Roman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DCA693F-82F8-495D-B0BD-12D4BF04F49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2963" y="1015063"/>
            <a:ext cx="7886700" cy="4351338"/>
          </a:xfrm>
        </p:spPr>
        <p:txBody>
          <a:bodyPr>
            <a:normAutofit/>
          </a:bodyPr>
          <a:lstStyle/>
          <a:p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Dạng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phản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err="1" smtClean="0">
                <a:latin typeface="Times New Roman" pitchFamily="18" charset="0"/>
                <a:cs typeface="Times New Roman" pitchFamily="18" charset="0"/>
              </a:rPr>
              <a:t>ứng</a:t>
            </a:r>
            <a:r>
              <a:rPr lang="en-US" smtClean="0">
                <a:latin typeface="Times New Roman" pitchFamily="18" charset="0"/>
                <a:cs typeface="Times New Roman" pitchFamily="18" charset="0"/>
              </a:rPr>
              <a:t> “tê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liệt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”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smtClean="0">
                <a:latin typeface="Times New Roman" pitchFamily="18" charset="0"/>
                <a:cs typeface="Times New Roman" pitchFamily="18" charset="0"/>
              </a:rPr>
              <a:t>Mất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kết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nối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với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môi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trường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hiện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tại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xung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quanh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và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có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vẻ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như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đang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thu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mình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hoặc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hoàn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toàn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“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xa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cách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” 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“</a:t>
            </a:r>
            <a:r>
              <a:rPr lang="en-US" i="1" err="1" smtClean="0">
                <a:latin typeface="Times New Roman" pitchFamily="18" charset="0"/>
                <a:cs typeface="Times New Roman" pitchFamily="18" charset="0"/>
              </a:rPr>
              <a:t>Tôi</a:t>
            </a:r>
            <a:r>
              <a:rPr lang="en-US" i="1" smtClean="0">
                <a:latin typeface="Times New Roman" pitchFamily="18" charset="0"/>
                <a:cs typeface="Times New Roman" pitchFamily="18" charset="0"/>
              </a:rPr>
              <a:t> không nghĩ là có lúc nào mà tôi không bị lạm dụng khi còn nhỏ. </a:t>
            </a:r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Để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i="1" err="1" smtClean="0">
                <a:latin typeface="Times New Roman" pitchFamily="18" charset="0"/>
                <a:cs typeface="Times New Roman" pitchFamily="18" charset="0"/>
              </a:rPr>
              <a:t>tồn</a:t>
            </a:r>
            <a:r>
              <a:rPr lang="en-US" i="1" smtClean="0">
                <a:latin typeface="Times New Roman" pitchFamily="18" charset="0"/>
                <a:cs typeface="Times New Roman" pitchFamily="18" charset="0"/>
              </a:rPr>
              <a:t> tại, </a:t>
            </a:r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tôi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đã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làm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cho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mình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 tin </a:t>
            </a:r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rằng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 con </a:t>
            </a:r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người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thực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sự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của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tôi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đã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tách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khỏi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cơ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i="1" err="1" smtClean="0">
                <a:latin typeface="Times New Roman" pitchFamily="18" charset="0"/>
                <a:cs typeface="Times New Roman" pitchFamily="18" charset="0"/>
              </a:rPr>
              <a:t>thể</a:t>
            </a:r>
            <a:r>
              <a:rPr lang="en-US" i="1" smtClean="0">
                <a:latin typeface="Times New Roman" pitchFamily="18" charset="0"/>
                <a:cs typeface="Times New Roman" pitchFamily="18" charset="0"/>
              </a:rPr>
              <a:t> này. </a:t>
            </a:r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Bằng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cách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đó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việc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bị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lạm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dụng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diễn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ra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không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phải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thực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sự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đối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với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tôi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mà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chỉ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là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với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thể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xác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của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tôi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.” </a:t>
            </a:r>
            <a:endParaRPr lang="en-US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 descr="Image result for dissociation image">
            <a:extLst>
              <a:ext uri="{FF2B5EF4-FFF2-40B4-BE49-F238E27FC236}">
                <a16:creationId xmlns:a16="http://schemas.microsoft.com/office/drawing/2014/main" id="{6DF87904-60CC-43BA-8E1A-71E89B1F720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6600" y="4495800"/>
            <a:ext cx="3657600" cy="21899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2674037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Cửa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sổ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của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sự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chịu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đựng</a:t>
            </a:r>
            <a:r>
              <a:rPr lang="en-US" dirty="0"/>
              <a:t/>
            </a:r>
            <a:br>
              <a:rPr lang="en-US" dirty="0"/>
            </a:br>
            <a:r>
              <a:rPr lang="en-US" sz="2700" dirty="0"/>
              <a:t>(Siegel, 1999, Ogden, 2006)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  <a:p>
            <a:pPr lvl="2">
              <a:buNone/>
            </a:pPr>
            <a:r>
              <a:rPr lang="en-US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Quá</a:t>
            </a:r>
            <a:r>
              <a:rPr lang="en-US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kích</a:t>
            </a:r>
            <a:r>
              <a:rPr lang="en-US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động</a:t>
            </a:r>
            <a:r>
              <a:rPr lang="en-US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= </a:t>
            </a:r>
            <a:r>
              <a:rPr lang="en-US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Choáng ngợp</a:t>
            </a:r>
            <a:endParaRPr lang="en-US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2">
              <a:buNone/>
            </a:pPr>
            <a:endParaRPr lang="en-US" dirty="0"/>
          </a:p>
          <a:p>
            <a:pPr lvl="2">
              <a:buNone/>
            </a:pPr>
            <a:r>
              <a:rPr lang="en-US" sz="2800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Sự</a:t>
            </a:r>
            <a:r>
              <a:rPr lang="en-US" sz="2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kích</a:t>
            </a:r>
            <a:r>
              <a:rPr lang="en-US" sz="2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động</a:t>
            </a:r>
            <a:r>
              <a:rPr lang="en-US" sz="2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và</a:t>
            </a:r>
            <a:r>
              <a:rPr lang="en-US" sz="2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trải</a:t>
            </a:r>
            <a:r>
              <a:rPr lang="en-US" sz="2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nghiệm</a:t>
            </a:r>
            <a:r>
              <a:rPr lang="en-US" sz="2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trong</a:t>
            </a:r>
            <a:r>
              <a:rPr lang="en-US" sz="2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phạm</a:t>
            </a:r>
            <a:r>
              <a:rPr lang="en-US" sz="2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vi </a:t>
            </a:r>
            <a:r>
              <a:rPr lang="en-US" sz="2800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có</a:t>
            </a:r>
            <a:r>
              <a:rPr lang="en-US" sz="2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thể</a:t>
            </a:r>
            <a:r>
              <a:rPr lang="en-US" sz="2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chịu</a:t>
            </a:r>
            <a:r>
              <a:rPr lang="en-US" sz="2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đựng</a:t>
            </a:r>
            <a:r>
              <a:rPr lang="en-US" sz="2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được</a:t>
            </a:r>
            <a:endParaRPr lang="en-US" sz="28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lvl="2">
              <a:buNone/>
            </a:pPr>
            <a:endParaRPr lang="en-US" dirty="0"/>
          </a:p>
          <a:p>
            <a:pPr lvl="2">
              <a:buNone/>
            </a:pPr>
            <a:endParaRPr lang="en-US" dirty="0"/>
          </a:p>
          <a:p>
            <a:pPr lvl="2">
              <a:buNone/>
            </a:pPr>
            <a:r>
              <a:rPr lang="en-US" err="1" smtClean="0">
                <a:latin typeface="Times New Roman" pitchFamily="18" charset="0"/>
                <a:cs typeface="Times New Roman" pitchFamily="18" charset="0"/>
              </a:rPr>
              <a:t>Quá</a:t>
            </a:r>
            <a:r>
              <a:rPr lang="en-US" smtClean="0">
                <a:latin typeface="Times New Roman" pitchFamily="18" charset="0"/>
                <a:cs typeface="Times New Roman" pitchFamily="18" charset="0"/>
              </a:rPr>
              <a:t> kích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động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=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Sụp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đổ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1066800" y="2895600"/>
            <a:ext cx="7010400" cy="0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1066800" y="4191000"/>
            <a:ext cx="7010400" cy="0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Freeform 10"/>
          <p:cNvSpPr/>
          <p:nvPr/>
        </p:nvSpPr>
        <p:spPr>
          <a:xfrm>
            <a:off x="1133341" y="1981200"/>
            <a:ext cx="7064062" cy="2971800"/>
          </a:xfrm>
          <a:custGeom>
            <a:avLst/>
            <a:gdLst>
              <a:gd name="connsiteX0" fmla="*/ 0 w 7064062"/>
              <a:gd name="connsiteY0" fmla="*/ 1627030 h 2144332"/>
              <a:gd name="connsiteX1" fmla="*/ 618186 w 7064062"/>
              <a:gd name="connsiteY1" fmla="*/ 686873 h 2144332"/>
              <a:gd name="connsiteX2" fmla="*/ 1738648 w 7064062"/>
              <a:gd name="connsiteY2" fmla="*/ 1498242 h 2144332"/>
              <a:gd name="connsiteX3" fmla="*/ 2884867 w 7064062"/>
              <a:gd name="connsiteY3" fmla="*/ 712630 h 2144332"/>
              <a:gd name="connsiteX4" fmla="*/ 3915177 w 7064062"/>
              <a:gd name="connsiteY4" fmla="*/ 1485363 h 2144332"/>
              <a:gd name="connsiteX5" fmla="*/ 5022760 w 7064062"/>
              <a:gd name="connsiteY5" fmla="*/ 81566 h 2144332"/>
              <a:gd name="connsiteX6" fmla="*/ 6040191 w 7064062"/>
              <a:gd name="connsiteY6" fmla="*/ 1974760 h 2144332"/>
              <a:gd name="connsiteX7" fmla="*/ 6903076 w 7064062"/>
              <a:gd name="connsiteY7" fmla="*/ 1098997 h 2144332"/>
              <a:gd name="connsiteX8" fmla="*/ 7006107 w 7064062"/>
              <a:gd name="connsiteY8" fmla="*/ 1137633 h 21443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064062" h="2144332">
                <a:moveTo>
                  <a:pt x="0" y="1627030"/>
                </a:moveTo>
                <a:cubicBezTo>
                  <a:pt x="164205" y="1167684"/>
                  <a:pt x="328411" y="708338"/>
                  <a:pt x="618186" y="686873"/>
                </a:cubicBezTo>
                <a:cubicBezTo>
                  <a:pt x="907961" y="665408"/>
                  <a:pt x="1360868" y="1493949"/>
                  <a:pt x="1738648" y="1498242"/>
                </a:cubicBezTo>
                <a:cubicBezTo>
                  <a:pt x="2116428" y="1502535"/>
                  <a:pt x="2522112" y="714776"/>
                  <a:pt x="2884867" y="712630"/>
                </a:cubicBezTo>
                <a:cubicBezTo>
                  <a:pt x="3247622" y="710484"/>
                  <a:pt x="3558862" y="1590540"/>
                  <a:pt x="3915177" y="1485363"/>
                </a:cubicBezTo>
                <a:cubicBezTo>
                  <a:pt x="4271492" y="1380186"/>
                  <a:pt x="4668591" y="0"/>
                  <a:pt x="5022760" y="81566"/>
                </a:cubicBezTo>
                <a:cubicBezTo>
                  <a:pt x="5376929" y="163132"/>
                  <a:pt x="5726805" y="1805188"/>
                  <a:pt x="6040191" y="1974760"/>
                </a:cubicBezTo>
                <a:cubicBezTo>
                  <a:pt x="6353577" y="2144332"/>
                  <a:pt x="6742090" y="1238518"/>
                  <a:pt x="6903076" y="1098997"/>
                </a:cubicBezTo>
                <a:cubicBezTo>
                  <a:pt x="7064062" y="959476"/>
                  <a:pt x="7035084" y="1048554"/>
                  <a:pt x="7006107" y="1137633"/>
                </a:cubicBezTo>
              </a:path>
            </a:pathLst>
          </a:cu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80668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78ECA0-7B9D-43C4-9451-F7264DD335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600" y="259912"/>
            <a:ext cx="7172325" cy="320673"/>
          </a:xfrm>
        </p:spPr>
        <p:txBody>
          <a:bodyPr>
            <a:normAutofit fontScale="90000"/>
          </a:bodyPr>
          <a:lstStyle/>
          <a:p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Nghiên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cứu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trường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hợp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93B12D5-8D24-4DD3-AC94-1A9E3A184B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377" y="990599"/>
            <a:ext cx="6625605" cy="5562601"/>
          </a:xfrm>
        </p:spPr>
        <p:txBody>
          <a:bodyPr>
            <a:normAutofit/>
          </a:bodyPr>
          <a:lstStyle/>
          <a:p>
            <a:pPr algn="just"/>
            <a:r>
              <a:rPr lang="en-US" dirty="0">
                <a:cs typeface="Times New Roman" pitchFamily="18" charset="0"/>
              </a:rPr>
              <a:t>Du </a:t>
            </a:r>
            <a:r>
              <a:rPr lang="en-US" dirty="0" smtClean="0">
                <a:cs typeface="Times New Roman" pitchFamily="18" charset="0"/>
              </a:rPr>
              <a:t>14 </a:t>
            </a:r>
            <a:r>
              <a:rPr lang="en-US" dirty="0" err="1" smtClean="0">
                <a:cs typeface="Times New Roman" pitchFamily="18" charset="0"/>
              </a:rPr>
              <a:t>tuổi</a:t>
            </a:r>
            <a:r>
              <a:rPr lang="en-US" dirty="0" smtClean="0">
                <a:cs typeface="Times New Roman" pitchFamily="18" charset="0"/>
              </a:rPr>
              <a:t>, </a:t>
            </a:r>
            <a:r>
              <a:rPr lang="en-US" dirty="0" err="1" smtClean="0">
                <a:cs typeface="Times New Roman" pitchFamily="18" charset="0"/>
              </a:rPr>
              <a:t>là</a:t>
            </a:r>
            <a:r>
              <a:rPr lang="en-US" dirty="0" smtClean="0">
                <a:cs typeface="Times New Roman" pitchFamily="18" charset="0"/>
              </a:rPr>
              <a:t> </a:t>
            </a:r>
            <a:r>
              <a:rPr lang="en-US" dirty="0" err="1" smtClean="0">
                <a:cs typeface="Times New Roman" pitchFamily="18" charset="0"/>
              </a:rPr>
              <a:t>người</a:t>
            </a:r>
            <a:r>
              <a:rPr lang="en-US" dirty="0" smtClean="0">
                <a:cs typeface="Times New Roman" pitchFamily="18" charset="0"/>
              </a:rPr>
              <a:t> </a:t>
            </a:r>
            <a:r>
              <a:rPr lang="en-US" dirty="0" err="1" smtClean="0">
                <a:cs typeface="Times New Roman" pitchFamily="18" charset="0"/>
              </a:rPr>
              <a:t>Hmông</a:t>
            </a:r>
            <a:r>
              <a:rPr lang="en-US" dirty="0" smtClean="0">
                <a:cs typeface="Times New Roman" pitchFamily="18" charset="0"/>
              </a:rPr>
              <a:t> </a:t>
            </a:r>
            <a:r>
              <a:rPr lang="en-US" dirty="0" err="1" smtClean="0">
                <a:cs typeface="Times New Roman" pitchFamily="18" charset="0"/>
              </a:rPr>
              <a:t>đen</a:t>
            </a:r>
            <a:r>
              <a:rPr lang="en-US" dirty="0" smtClean="0">
                <a:cs typeface="Times New Roman" pitchFamily="18" charset="0"/>
              </a:rPr>
              <a:t> </a:t>
            </a:r>
            <a:r>
              <a:rPr lang="en-US" dirty="0" err="1" smtClean="0">
                <a:cs typeface="Times New Roman" pitchFamily="18" charset="0"/>
              </a:rPr>
              <a:t>sống</a:t>
            </a:r>
            <a:r>
              <a:rPr lang="en-US" dirty="0" smtClean="0">
                <a:cs typeface="Times New Roman" pitchFamily="18" charset="0"/>
              </a:rPr>
              <a:t> </a:t>
            </a:r>
            <a:r>
              <a:rPr lang="en-US" smtClean="0">
                <a:cs typeface="Times New Roman" pitchFamily="18" charset="0"/>
              </a:rPr>
              <a:t>ở Sa Pa, Việt Nam</a:t>
            </a:r>
            <a:endParaRPr lang="en-US" dirty="0">
              <a:cs typeface="Times New Roman" pitchFamily="18" charset="0"/>
            </a:endParaRPr>
          </a:p>
          <a:p>
            <a:pPr algn="just"/>
            <a:r>
              <a:rPr lang="en-US" dirty="0" err="1" smtClean="0">
                <a:cs typeface="Times New Roman" pitchFamily="18" charset="0"/>
              </a:rPr>
              <a:t>Khi</a:t>
            </a:r>
            <a:r>
              <a:rPr lang="en-US" dirty="0" smtClean="0">
                <a:cs typeface="Times New Roman" pitchFamily="18" charset="0"/>
              </a:rPr>
              <a:t> Du 5 </a:t>
            </a:r>
            <a:r>
              <a:rPr lang="en-US" dirty="0" err="1" smtClean="0">
                <a:cs typeface="Times New Roman" pitchFamily="18" charset="0"/>
              </a:rPr>
              <a:t>tuổi</a:t>
            </a:r>
            <a:r>
              <a:rPr lang="en-US" smtClean="0">
                <a:cs typeface="Times New Roman" pitchFamily="18" charset="0"/>
              </a:rPr>
              <a:t>, mẹ </a:t>
            </a:r>
            <a:r>
              <a:rPr lang="en-US" err="1" smtClean="0">
                <a:cs typeface="Times New Roman" pitchFamily="18" charset="0"/>
              </a:rPr>
              <a:t>em</a:t>
            </a:r>
            <a:r>
              <a:rPr lang="en-US" smtClean="0">
                <a:cs typeface="Times New Roman" pitchFamily="18" charset="0"/>
              </a:rPr>
              <a:t> bị </a:t>
            </a:r>
            <a:r>
              <a:rPr lang="en-US" dirty="0" err="1" smtClean="0">
                <a:cs typeface="Times New Roman" pitchFamily="18" charset="0"/>
              </a:rPr>
              <a:t>hàng</a:t>
            </a:r>
            <a:r>
              <a:rPr lang="en-US" dirty="0" smtClean="0">
                <a:cs typeface="Times New Roman" pitchFamily="18" charset="0"/>
              </a:rPr>
              <a:t> </a:t>
            </a:r>
            <a:r>
              <a:rPr lang="en-US" dirty="0" err="1" smtClean="0">
                <a:cs typeface="Times New Roman" pitchFamily="18" charset="0"/>
              </a:rPr>
              <a:t>xóm</a:t>
            </a:r>
            <a:r>
              <a:rPr lang="en-US" dirty="0" smtClean="0">
                <a:cs typeface="Times New Roman" pitchFamily="18" charset="0"/>
              </a:rPr>
              <a:t> </a:t>
            </a:r>
            <a:r>
              <a:rPr lang="en-US" dirty="0" err="1" smtClean="0">
                <a:cs typeface="Times New Roman" pitchFamily="18" charset="0"/>
              </a:rPr>
              <a:t>bán</a:t>
            </a:r>
            <a:r>
              <a:rPr lang="en-US" dirty="0" smtClean="0">
                <a:cs typeface="Times New Roman" pitchFamily="18" charset="0"/>
              </a:rPr>
              <a:t> sang </a:t>
            </a:r>
            <a:r>
              <a:rPr lang="en-US" dirty="0" err="1" smtClean="0">
                <a:cs typeface="Times New Roman" pitchFamily="18" charset="0"/>
              </a:rPr>
              <a:t>Trung</a:t>
            </a:r>
            <a:r>
              <a:rPr lang="en-US" dirty="0" smtClean="0">
                <a:cs typeface="Times New Roman" pitchFamily="18" charset="0"/>
              </a:rPr>
              <a:t> </a:t>
            </a:r>
            <a:r>
              <a:rPr lang="en-US" dirty="0" err="1" smtClean="0">
                <a:cs typeface="Times New Roman" pitchFamily="18" charset="0"/>
              </a:rPr>
              <a:t>Quốc</a:t>
            </a:r>
            <a:r>
              <a:rPr lang="en-US" dirty="0" smtClean="0">
                <a:cs typeface="Times New Roman" pitchFamily="18" charset="0"/>
              </a:rPr>
              <a:t> </a:t>
            </a:r>
            <a:r>
              <a:rPr lang="en-US" err="1" smtClean="0">
                <a:cs typeface="Times New Roman" pitchFamily="18" charset="0"/>
              </a:rPr>
              <a:t>làm</a:t>
            </a:r>
            <a:r>
              <a:rPr lang="en-US" smtClean="0">
                <a:cs typeface="Times New Roman" pitchFamily="18" charset="0"/>
              </a:rPr>
              <a:t> mại </a:t>
            </a:r>
            <a:r>
              <a:rPr lang="en-US" dirty="0" err="1" smtClean="0">
                <a:cs typeface="Times New Roman" pitchFamily="18" charset="0"/>
              </a:rPr>
              <a:t>dâm</a:t>
            </a:r>
            <a:r>
              <a:rPr lang="en-US" dirty="0" smtClean="0">
                <a:cs typeface="Times New Roman" pitchFamily="18" charset="0"/>
              </a:rPr>
              <a:t> </a:t>
            </a:r>
            <a:r>
              <a:rPr lang="en-US" dirty="0" err="1" smtClean="0">
                <a:cs typeface="Times New Roman" pitchFamily="18" charset="0"/>
              </a:rPr>
              <a:t>và</a:t>
            </a:r>
            <a:r>
              <a:rPr lang="en-US" dirty="0" smtClean="0">
                <a:cs typeface="Times New Roman" pitchFamily="18" charset="0"/>
              </a:rPr>
              <a:t> </a:t>
            </a:r>
            <a:r>
              <a:rPr lang="en-US" dirty="0" err="1" smtClean="0">
                <a:cs typeface="Times New Roman" pitchFamily="18" charset="0"/>
              </a:rPr>
              <a:t>bị</a:t>
            </a:r>
            <a:r>
              <a:rPr lang="en-US" dirty="0" smtClean="0">
                <a:cs typeface="Times New Roman" pitchFamily="18" charset="0"/>
              </a:rPr>
              <a:t> </a:t>
            </a:r>
            <a:r>
              <a:rPr lang="en-US" dirty="0" err="1" smtClean="0">
                <a:cs typeface="Times New Roman" pitchFamily="18" charset="0"/>
              </a:rPr>
              <a:t>giam</a:t>
            </a:r>
            <a:r>
              <a:rPr lang="en-US" dirty="0" smtClean="0">
                <a:cs typeface="Times New Roman" pitchFamily="18" charset="0"/>
              </a:rPr>
              <a:t> </a:t>
            </a:r>
            <a:r>
              <a:rPr lang="en-US" dirty="0" err="1" smtClean="0">
                <a:cs typeface="Times New Roman" pitchFamily="18" charset="0"/>
              </a:rPr>
              <a:t>giữ</a:t>
            </a:r>
            <a:r>
              <a:rPr lang="en-US" dirty="0" smtClean="0">
                <a:cs typeface="Times New Roman" pitchFamily="18" charset="0"/>
              </a:rPr>
              <a:t> </a:t>
            </a:r>
            <a:r>
              <a:rPr lang="en-US" dirty="0" err="1" smtClean="0">
                <a:cs typeface="Times New Roman" pitchFamily="18" charset="0"/>
              </a:rPr>
              <a:t>trong</a:t>
            </a:r>
            <a:r>
              <a:rPr lang="en-US" dirty="0" smtClean="0">
                <a:cs typeface="Times New Roman" pitchFamily="18" charset="0"/>
              </a:rPr>
              <a:t> </a:t>
            </a:r>
            <a:r>
              <a:rPr lang="en-US" dirty="0" err="1" smtClean="0">
                <a:cs typeface="Times New Roman" pitchFamily="18" charset="0"/>
              </a:rPr>
              <a:t>nhà</a:t>
            </a:r>
            <a:r>
              <a:rPr lang="en-US" dirty="0" smtClean="0">
                <a:cs typeface="Times New Roman" pitchFamily="18" charset="0"/>
              </a:rPr>
              <a:t> </a:t>
            </a:r>
            <a:r>
              <a:rPr lang="en-US" dirty="0" err="1" smtClean="0">
                <a:cs typeface="Times New Roman" pitchFamily="18" charset="0"/>
              </a:rPr>
              <a:t>chứa</a:t>
            </a:r>
            <a:r>
              <a:rPr lang="en-US" dirty="0" smtClean="0">
                <a:cs typeface="Times New Roman" pitchFamily="18" charset="0"/>
              </a:rPr>
              <a:t>, </a:t>
            </a:r>
            <a:r>
              <a:rPr lang="en-US" dirty="0" err="1" smtClean="0">
                <a:cs typeface="Times New Roman" pitchFamily="18" charset="0"/>
              </a:rPr>
              <a:t>cắt</a:t>
            </a:r>
            <a:r>
              <a:rPr lang="en-US" dirty="0" smtClean="0">
                <a:cs typeface="Times New Roman" pitchFamily="18" charset="0"/>
              </a:rPr>
              <a:t> </a:t>
            </a:r>
            <a:r>
              <a:rPr lang="en-US" dirty="0" err="1" smtClean="0">
                <a:cs typeface="Times New Roman" pitchFamily="18" charset="0"/>
              </a:rPr>
              <a:t>đứt</a:t>
            </a:r>
            <a:r>
              <a:rPr lang="en-US" dirty="0" smtClean="0">
                <a:cs typeface="Times New Roman" pitchFamily="18" charset="0"/>
              </a:rPr>
              <a:t> </a:t>
            </a:r>
            <a:r>
              <a:rPr lang="en-US" dirty="0" err="1" smtClean="0">
                <a:cs typeface="Times New Roman" pitchFamily="18" charset="0"/>
              </a:rPr>
              <a:t>mọi</a:t>
            </a:r>
            <a:r>
              <a:rPr lang="en-US" dirty="0" smtClean="0">
                <a:cs typeface="Times New Roman" pitchFamily="18" charset="0"/>
              </a:rPr>
              <a:t> </a:t>
            </a:r>
            <a:r>
              <a:rPr lang="en-US" dirty="0" err="1" smtClean="0">
                <a:cs typeface="Times New Roman" pitchFamily="18" charset="0"/>
              </a:rPr>
              <a:t>liên</a:t>
            </a:r>
            <a:r>
              <a:rPr lang="en-US" dirty="0" smtClean="0">
                <a:cs typeface="Times New Roman" pitchFamily="18" charset="0"/>
              </a:rPr>
              <a:t> </a:t>
            </a:r>
            <a:r>
              <a:rPr lang="en-US" dirty="0" err="1" smtClean="0">
                <a:cs typeface="Times New Roman" pitchFamily="18" charset="0"/>
              </a:rPr>
              <a:t>lạc</a:t>
            </a:r>
            <a:r>
              <a:rPr lang="en-US" dirty="0" smtClean="0">
                <a:cs typeface="Times New Roman" pitchFamily="18" charset="0"/>
              </a:rPr>
              <a:t> </a:t>
            </a:r>
            <a:r>
              <a:rPr lang="en-US" dirty="0" err="1" smtClean="0">
                <a:cs typeface="Times New Roman" pitchFamily="18" charset="0"/>
              </a:rPr>
              <a:t>với</a:t>
            </a:r>
            <a:r>
              <a:rPr lang="en-US" dirty="0" smtClean="0">
                <a:cs typeface="Times New Roman" pitchFamily="18" charset="0"/>
              </a:rPr>
              <a:t> Du </a:t>
            </a:r>
            <a:r>
              <a:rPr lang="en-US" dirty="0" err="1" smtClean="0">
                <a:cs typeface="Times New Roman" pitchFamily="18" charset="0"/>
              </a:rPr>
              <a:t>và</a:t>
            </a:r>
            <a:r>
              <a:rPr lang="en-US" dirty="0" smtClean="0">
                <a:cs typeface="Times New Roman" pitchFamily="18" charset="0"/>
              </a:rPr>
              <a:t> </a:t>
            </a:r>
            <a:r>
              <a:rPr lang="en-US" dirty="0" err="1" smtClean="0">
                <a:cs typeface="Times New Roman" pitchFamily="18" charset="0"/>
              </a:rPr>
              <a:t>mọi</a:t>
            </a:r>
            <a:r>
              <a:rPr lang="en-US" dirty="0" smtClean="0">
                <a:cs typeface="Times New Roman" pitchFamily="18" charset="0"/>
              </a:rPr>
              <a:t> </a:t>
            </a:r>
            <a:r>
              <a:rPr lang="en-US" dirty="0" err="1" smtClean="0">
                <a:cs typeface="Times New Roman" pitchFamily="18" charset="0"/>
              </a:rPr>
              <a:t>người</a:t>
            </a:r>
            <a:r>
              <a:rPr lang="en-US" dirty="0" smtClean="0">
                <a:cs typeface="Times New Roman" pitchFamily="18" charset="0"/>
              </a:rPr>
              <a:t> </a:t>
            </a:r>
            <a:r>
              <a:rPr lang="en-US" dirty="0" err="1" smtClean="0">
                <a:cs typeface="Times New Roman" pitchFamily="18" charset="0"/>
              </a:rPr>
              <a:t>trong</a:t>
            </a:r>
            <a:r>
              <a:rPr lang="en-US" dirty="0" smtClean="0">
                <a:cs typeface="Times New Roman" pitchFamily="18" charset="0"/>
              </a:rPr>
              <a:t> </a:t>
            </a:r>
            <a:r>
              <a:rPr lang="en-US" dirty="0" err="1" smtClean="0">
                <a:cs typeface="Times New Roman" pitchFamily="18" charset="0"/>
              </a:rPr>
              <a:t>gia</a:t>
            </a:r>
            <a:r>
              <a:rPr lang="en-US" dirty="0" smtClean="0">
                <a:cs typeface="Times New Roman" pitchFamily="18" charset="0"/>
              </a:rPr>
              <a:t> </a:t>
            </a:r>
            <a:r>
              <a:rPr lang="en-US" dirty="0" err="1" smtClean="0">
                <a:cs typeface="Times New Roman" pitchFamily="18" charset="0"/>
              </a:rPr>
              <a:t>đình</a:t>
            </a:r>
            <a:r>
              <a:rPr lang="en-US" dirty="0" smtClean="0">
                <a:cs typeface="Times New Roman" pitchFamily="18" charset="0"/>
              </a:rPr>
              <a:t>.</a:t>
            </a:r>
            <a:endParaRPr lang="en-US" dirty="0">
              <a:cs typeface="Times New Roman" pitchFamily="18" charset="0"/>
            </a:endParaRPr>
          </a:p>
          <a:p>
            <a:pPr algn="just"/>
            <a:r>
              <a:rPr lang="en-US" dirty="0" err="1" smtClean="0">
                <a:cs typeface="Times New Roman" pitchFamily="18" charset="0"/>
              </a:rPr>
              <a:t>Bố</a:t>
            </a:r>
            <a:r>
              <a:rPr lang="en-US" dirty="0" smtClean="0">
                <a:cs typeface="Times New Roman" pitchFamily="18" charset="0"/>
              </a:rPr>
              <a:t> Du </a:t>
            </a:r>
            <a:r>
              <a:rPr lang="en-US" dirty="0" err="1" smtClean="0">
                <a:cs typeface="Times New Roman" pitchFamily="18" charset="0"/>
              </a:rPr>
              <a:t>sớm</a:t>
            </a:r>
            <a:r>
              <a:rPr lang="en-US" dirty="0" smtClean="0">
                <a:cs typeface="Times New Roman" pitchFamily="18" charset="0"/>
              </a:rPr>
              <a:t> </a:t>
            </a:r>
            <a:r>
              <a:rPr lang="en-US" dirty="0" err="1" smtClean="0">
                <a:cs typeface="Times New Roman" pitchFamily="18" charset="0"/>
              </a:rPr>
              <a:t>trở</a:t>
            </a:r>
            <a:r>
              <a:rPr lang="en-US" dirty="0" smtClean="0">
                <a:cs typeface="Times New Roman" pitchFamily="18" charset="0"/>
              </a:rPr>
              <a:t> </a:t>
            </a:r>
            <a:r>
              <a:rPr lang="en-US" dirty="0" err="1" smtClean="0">
                <a:cs typeface="Times New Roman" pitchFamily="18" charset="0"/>
              </a:rPr>
              <a:t>nên</a:t>
            </a:r>
            <a:r>
              <a:rPr lang="en-US" dirty="0" smtClean="0">
                <a:cs typeface="Times New Roman" pitchFamily="18" charset="0"/>
              </a:rPr>
              <a:t> </a:t>
            </a:r>
            <a:r>
              <a:rPr lang="en-US" dirty="0" err="1" smtClean="0">
                <a:cs typeface="Times New Roman" pitchFamily="18" charset="0"/>
              </a:rPr>
              <a:t>nghiện</a:t>
            </a:r>
            <a:r>
              <a:rPr lang="en-US" dirty="0" smtClean="0">
                <a:cs typeface="Times New Roman" pitchFamily="18" charset="0"/>
              </a:rPr>
              <a:t> </a:t>
            </a:r>
            <a:r>
              <a:rPr lang="en-US" dirty="0" err="1" smtClean="0">
                <a:cs typeface="Times New Roman" pitchFamily="18" charset="0"/>
              </a:rPr>
              <a:t>rượu</a:t>
            </a:r>
            <a:r>
              <a:rPr lang="en-US" dirty="0" smtClean="0">
                <a:cs typeface="Times New Roman" pitchFamily="18" charset="0"/>
              </a:rPr>
              <a:t> </a:t>
            </a:r>
            <a:r>
              <a:rPr lang="en-US" dirty="0" err="1" smtClean="0">
                <a:cs typeface="Times New Roman" pitchFamily="18" charset="0"/>
              </a:rPr>
              <a:t>và</a:t>
            </a:r>
            <a:r>
              <a:rPr lang="en-US" dirty="0" smtClean="0">
                <a:cs typeface="Times New Roman" pitchFamily="18" charset="0"/>
              </a:rPr>
              <a:t> </a:t>
            </a:r>
            <a:r>
              <a:rPr lang="en-US" dirty="0" err="1" smtClean="0">
                <a:cs typeface="Times New Roman" pitchFamily="18" charset="0"/>
              </a:rPr>
              <a:t>thường</a:t>
            </a:r>
            <a:r>
              <a:rPr lang="en-US" dirty="0" smtClean="0">
                <a:cs typeface="Times New Roman" pitchFamily="18" charset="0"/>
              </a:rPr>
              <a:t> </a:t>
            </a:r>
            <a:r>
              <a:rPr lang="en-US" dirty="0" err="1" smtClean="0">
                <a:cs typeface="Times New Roman" pitchFamily="18" charset="0"/>
              </a:rPr>
              <a:t>vắng</a:t>
            </a:r>
            <a:r>
              <a:rPr lang="en-US" dirty="0" smtClean="0">
                <a:cs typeface="Times New Roman" pitchFamily="18" charset="0"/>
              </a:rPr>
              <a:t> </a:t>
            </a:r>
            <a:r>
              <a:rPr lang="en-US" dirty="0" err="1" smtClean="0">
                <a:cs typeface="Times New Roman" pitchFamily="18" charset="0"/>
              </a:rPr>
              <a:t>nhà</a:t>
            </a:r>
            <a:r>
              <a:rPr lang="en-US" dirty="0" smtClean="0">
                <a:cs typeface="Times New Roman" pitchFamily="18" charset="0"/>
              </a:rPr>
              <a:t> </a:t>
            </a:r>
            <a:r>
              <a:rPr lang="en-US" dirty="0" err="1" smtClean="0">
                <a:cs typeface="Times New Roman" pitchFamily="18" charset="0"/>
              </a:rPr>
              <a:t>để</a:t>
            </a:r>
            <a:r>
              <a:rPr lang="en-US" dirty="0" smtClean="0">
                <a:cs typeface="Times New Roman" pitchFamily="18" charset="0"/>
              </a:rPr>
              <a:t> Du </a:t>
            </a:r>
            <a:r>
              <a:rPr lang="en-US" dirty="0" err="1" smtClean="0">
                <a:cs typeface="Times New Roman" pitchFamily="18" charset="0"/>
              </a:rPr>
              <a:t>phải</a:t>
            </a:r>
            <a:r>
              <a:rPr lang="en-US" dirty="0" smtClean="0">
                <a:cs typeface="Times New Roman" pitchFamily="18" charset="0"/>
              </a:rPr>
              <a:t> </a:t>
            </a:r>
            <a:r>
              <a:rPr lang="en-US" dirty="0" err="1" smtClean="0">
                <a:cs typeface="Times New Roman" pitchFamily="18" charset="0"/>
              </a:rPr>
              <a:t>chăm</a:t>
            </a:r>
            <a:r>
              <a:rPr lang="en-US" dirty="0" smtClean="0">
                <a:cs typeface="Times New Roman" pitchFamily="18" charset="0"/>
              </a:rPr>
              <a:t> </a:t>
            </a:r>
            <a:r>
              <a:rPr lang="en-US" dirty="0" err="1" smtClean="0">
                <a:cs typeface="Times New Roman" pitchFamily="18" charset="0"/>
              </a:rPr>
              <a:t>sóc</a:t>
            </a:r>
            <a:r>
              <a:rPr lang="en-US" dirty="0" smtClean="0">
                <a:cs typeface="Times New Roman" pitchFamily="18" charset="0"/>
              </a:rPr>
              <a:t> 2 </a:t>
            </a:r>
            <a:r>
              <a:rPr lang="en-US" dirty="0" err="1" smtClean="0">
                <a:cs typeface="Times New Roman" pitchFamily="18" charset="0"/>
              </a:rPr>
              <a:t>em</a:t>
            </a:r>
            <a:r>
              <a:rPr lang="en-US" dirty="0" smtClean="0">
                <a:cs typeface="Times New Roman" pitchFamily="18" charset="0"/>
              </a:rPr>
              <a:t> </a:t>
            </a:r>
            <a:r>
              <a:rPr lang="en-US" dirty="0" err="1" smtClean="0">
                <a:cs typeface="Times New Roman" pitchFamily="18" charset="0"/>
              </a:rPr>
              <a:t>nhỏ</a:t>
            </a:r>
            <a:r>
              <a:rPr lang="en-US" dirty="0" smtClean="0">
                <a:cs typeface="Times New Roman" pitchFamily="18" charset="0"/>
              </a:rPr>
              <a:t>. </a:t>
            </a:r>
            <a:r>
              <a:rPr lang="en-US" dirty="0" err="1" smtClean="0">
                <a:cs typeface="Times New Roman" pitchFamily="18" charset="0"/>
              </a:rPr>
              <a:t>Khi</a:t>
            </a:r>
            <a:r>
              <a:rPr lang="en-US" dirty="0" smtClean="0">
                <a:cs typeface="Times New Roman" pitchFamily="18" charset="0"/>
              </a:rPr>
              <a:t> </a:t>
            </a:r>
            <a:r>
              <a:rPr lang="en-US" dirty="0" err="1" smtClean="0">
                <a:cs typeface="Times New Roman" pitchFamily="18" charset="0"/>
              </a:rPr>
              <a:t>bố</a:t>
            </a:r>
            <a:r>
              <a:rPr lang="en-US" dirty="0" smtClean="0">
                <a:cs typeface="Times New Roman" pitchFamily="18" charset="0"/>
              </a:rPr>
              <a:t> </a:t>
            </a:r>
            <a:r>
              <a:rPr lang="en-US" dirty="0" err="1" smtClean="0">
                <a:cs typeface="Times New Roman" pitchFamily="18" charset="0"/>
              </a:rPr>
              <a:t>có</a:t>
            </a:r>
            <a:r>
              <a:rPr lang="en-US" dirty="0" smtClean="0">
                <a:cs typeface="Times New Roman" pitchFamily="18" charset="0"/>
              </a:rPr>
              <a:t> </a:t>
            </a:r>
            <a:r>
              <a:rPr lang="en-US" dirty="0" err="1" smtClean="0">
                <a:cs typeface="Times New Roman" pitchFamily="18" charset="0"/>
              </a:rPr>
              <a:t>nhà</a:t>
            </a:r>
            <a:r>
              <a:rPr lang="en-US" dirty="0" smtClean="0">
                <a:cs typeface="Times New Roman" pitchFamily="18" charset="0"/>
              </a:rPr>
              <a:t>, </a:t>
            </a:r>
            <a:r>
              <a:rPr lang="en-US" dirty="0" err="1" smtClean="0">
                <a:cs typeface="Times New Roman" pitchFamily="18" charset="0"/>
              </a:rPr>
              <a:t>ông</a:t>
            </a:r>
            <a:r>
              <a:rPr lang="en-US" dirty="0" smtClean="0">
                <a:cs typeface="Times New Roman" pitchFamily="18" charset="0"/>
              </a:rPr>
              <a:t> </a:t>
            </a:r>
            <a:r>
              <a:rPr lang="en-US" dirty="0" err="1" smtClean="0">
                <a:cs typeface="Times New Roman" pitchFamily="18" charset="0"/>
              </a:rPr>
              <a:t>thường</a:t>
            </a:r>
            <a:r>
              <a:rPr lang="en-US" dirty="0" smtClean="0">
                <a:cs typeface="Times New Roman" pitchFamily="18" charset="0"/>
              </a:rPr>
              <a:t> </a:t>
            </a:r>
            <a:r>
              <a:rPr lang="en-US" err="1" smtClean="0">
                <a:cs typeface="Times New Roman" pitchFamily="18" charset="0"/>
              </a:rPr>
              <a:t>nổi</a:t>
            </a:r>
            <a:r>
              <a:rPr lang="en-US" smtClean="0">
                <a:cs typeface="Times New Roman" pitchFamily="18" charset="0"/>
              </a:rPr>
              <a:t> xung </a:t>
            </a:r>
            <a:r>
              <a:rPr lang="en-US" dirty="0" err="1" smtClean="0">
                <a:cs typeface="Times New Roman" pitchFamily="18" charset="0"/>
              </a:rPr>
              <a:t>với</a:t>
            </a:r>
            <a:r>
              <a:rPr lang="en-US" dirty="0" smtClean="0">
                <a:cs typeface="Times New Roman" pitchFamily="18" charset="0"/>
              </a:rPr>
              <a:t>  </a:t>
            </a:r>
            <a:r>
              <a:rPr lang="en-US" dirty="0" err="1" smtClean="0">
                <a:cs typeface="Times New Roman" pitchFamily="18" charset="0"/>
              </a:rPr>
              <a:t>người</a:t>
            </a:r>
            <a:r>
              <a:rPr lang="en-US" dirty="0" smtClean="0">
                <a:cs typeface="Times New Roman" pitchFamily="18" charset="0"/>
              </a:rPr>
              <a:t> </a:t>
            </a:r>
            <a:r>
              <a:rPr lang="en-US" err="1" smtClean="0">
                <a:cs typeface="Times New Roman" pitchFamily="18" charset="0"/>
              </a:rPr>
              <a:t>xung</a:t>
            </a:r>
            <a:r>
              <a:rPr lang="en-US" smtClean="0">
                <a:cs typeface="Times New Roman" pitchFamily="18" charset="0"/>
              </a:rPr>
              <a:t> quanh</a:t>
            </a:r>
            <a:r>
              <a:rPr lang="en-US">
                <a:cs typeface="Times New Roman" pitchFamily="18" charset="0"/>
              </a:rPr>
              <a:t> </a:t>
            </a:r>
            <a:r>
              <a:rPr lang="en-US" smtClean="0">
                <a:cs typeface="Times New Roman" pitchFamily="18" charset="0"/>
              </a:rPr>
              <a:t>về </a:t>
            </a:r>
            <a:r>
              <a:rPr lang="en-US" dirty="0" err="1" smtClean="0">
                <a:cs typeface="Times New Roman" pitchFamily="18" charset="0"/>
              </a:rPr>
              <a:t>thể</a:t>
            </a:r>
            <a:r>
              <a:rPr lang="en-US" dirty="0" smtClean="0">
                <a:cs typeface="Times New Roman" pitchFamily="18" charset="0"/>
              </a:rPr>
              <a:t> </a:t>
            </a:r>
            <a:r>
              <a:rPr lang="en-US" dirty="0" err="1" smtClean="0">
                <a:cs typeface="Times New Roman" pitchFamily="18" charset="0"/>
              </a:rPr>
              <a:t>chất</a:t>
            </a:r>
            <a:r>
              <a:rPr lang="en-US" dirty="0" smtClean="0">
                <a:cs typeface="Times New Roman" pitchFamily="18" charset="0"/>
              </a:rPr>
              <a:t> </a:t>
            </a:r>
            <a:r>
              <a:rPr lang="en-US" dirty="0" err="1" smtClean="0">
                <a:cs typeface="Times New Roman" pitchFamily="18" charset="0"/>
              </a:rPr>
              <a:t>và</a:t>
            </a:r>
            <a:r>
              <a:rPr lang="en-US" dirty="0" smtClean="0">
                <a:cs typeface="Times New Roman" pitchFamily="18" charset="0"/>
              </a:rPr>
              <a:t> </a:t>
            </a:r>
            <a:r>
              <a:rPr lang="en-US" dirty="0" err="1" smtClean="0">
                <a:cs typeface="Times New Roman" pitchFamily="18" charset="0"/>
              </a:rPr>
              <a:t>tinh</a:t>
            </a:r>
            <a:r>
              <a:rPr lang="en-US" dirty="0" smtClean="0">
                <a:cs typeface="Times New Roman" pitchFamily="18" charset="0"/>
              </a:rPr>
              <a:t> </a:t>
            </a:r>
            <a:r>
              <a:rPr lang="en-US" dirty="0" err="1" smtClean="0">
                <a:cs typeface="Times New Roman" pitchFamily="18" charset="0"/>
              </a:rPr>
              <a:t>thần</a:t>
            </a:r>
            <a:r>
              <a:rPr lang="en-US" dirty="0" smtClean="0">
                <a:cs typeface="Times New Roman" pitchFamily="18" charset="0"/>
              </a:rPr>
              <a:t>, </a:t>
            </a:r>
            <a:r>
              <a:rPr lang="en-US" dirty="0" err="1" smtClean="0">
                <a:cs typeface="Times New Roman" pitchFamily="18" charset="0"/>
              </a:rPr>
              <a:t>kể</a:t>
            </a:r>
            <a:r>
              <a:rPr lang="en-US" dirty="0" smtClean="0">
                <a:cs typeface="Times New Roman" pitchFamily="18" charset="0"/>
              </a:rPr>
              <a:t> </a:t>
            </a:r>
            <a:r>
              <a:rPr lang="en-US" dirty="0" err="1" smtClean="0">
                <a:cs typeface="Times New Roman" pitchFamily="18" charset="0"/>
              </a:rPr>
              <a:t>cả</a:t>
            </a:r>
            <a:r>
              <a:rPr lang="en-US" dirty="0" smtClean="0">
                <a:cs typeface="Times New Roman" pitchFamily="18" charset="0"/>
              </a:rPr>
              <a:t> </a:t>
            </a:r>
            <a:r>
              <a:rPr lang="en-US" dirty="0" err="1" smtClean="0">
                <a:cs typeface="Times New Roman" pitchFamily="18" charset="0"/>
              </a:rPr>
              <a:t>các</a:t>
            </a:r>
            <a:r>
              <a:rPr lang="en-US" dirty="0" smtClean="0">
                <a:cs typeface="Times New Roman" pitchFamily="18" charset="0"/>
              </a:rPr>
              <a:t> con </a:t>
            </a:r>
            <a:r>
              <a:rPr lang="en-US" dirty="0" err="1" smtClean="0">
                <a:cs typeface="Times New Roman" pitchFamily="18" charset="0"/>
              </a:rPr>
              <a:t>của</a:t>
            </a:r>
            <a:r>
              <a:rPr lang="en-US" dirty="0" smtClean="0">
                <a:cs typeface="Times New Roman" pitchFamily="18" charset="0"/>
              </a:rPr>
              <a:t> </a:t>
            </a:r>
            <a:r>
              <a:rPr lang="en-US" dirty="0" err="1" smtClean="0">
                <a:cs typeface="Times New Roman" pitchFamily="18" charset="0"/>
              </a:rPr>
              <a:t>mình</a:t>
            </a:r>
            <a:r>
              <a:rPr lang="en-US" dirty="0" smtClean="0">
                <a:cs typeface="Times New Roman" pitchFamily="18" charset="0"/>
              </a:rPr>
              <a:t>.</a:t>
            </a:r>
            <a:endParaRPr lang="en-US" dirty="0">
              <a:cs typeface="Times New Roman" pitchFamily="18" charset="0"/>
            </a:endParaRPr>
          </a:p>
          <a:p>
            <a:endParaRPr lang="en-US" dirty="0"/>
          </a:p>
        </p:txBody>
      </p:sp>
      <p:pic>
        <p:nvPicPr>
          <p:cNvPr id="9218" name="Picture 2" descr="Image result for image black hmong girl">
            <a:extLst>
              <a:ext uri="{FF2B5EF4-FFF2-40B4-BE49-F238E27FC236}">
                <a16:creationId xmlns:a16="http://schemas.microsoft.com/office/drawing/2014/main" id="{393E5291-9369-45B9-87B7-757C71C6D10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51984" y="228600"/>
            <a:ext cx="2297983" cy="37001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BAA8560C-6EE2-466F-BAB2-108D4E426C0A}"/>
              </a:ext>
            </a:extLst>
          </p:cNvPr>
          <p:cNvSpPr txBox="1"/>
          <p:nvPr/>
        </p:nvSpPr>
        <p:spPr>
          <a:xfrm>
            <a:off x="6651983" y="3705976"/>
            <a:ext cx="2297983" cy="6741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3BC1C1A-2A36-45B7-BEF2-296268DB0DA6}"/>
              </a:ext>
            </a:extLst>
          </p:cNvPr>
          <p:cNvSpPr/>
          <p:nvPr/>
        </p:nvSpPr>
        <p:spPr>
          <a:xfrm>
            <a:off x="6646727" y="3705976"/>
            <a:ext cx="2297984" cy="22276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306140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732548-53CE-45B1-8136-26A30C1A0A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8111" y="152400"/>
            <a:ext cx="8839200" cy="990600"/>
          </a:xfrm>
        </p:spPr>
        <p:txBody>
          <a:bodyPr>
            <a:normAutofit/>
          </a:bodyPr>
          <a:lstStyle/>
          <a:p>
            <a:r>
              <a:rPr lang="en-US" sz="4000" b="1" dirty="0" err="1" smtClean="0">
                <a:latin typeface="+mn-lt"/>
                <a:cs typeface="Times New Roman" pitchFamily="18" charset="0"/>
              </a:rPr>
              <a:t>Các</a:t>
            </a:r>
            <a:r>
              <a:rPr lang="en-US" sz="4000" b="1" dirty="0" smtClean="0">
                <a:latin typeface="+mn-lt"/>
                <a:cs typeface="Times New Roman" pitchFamily="18" charset="0"/>
              </a:rPr>
              <a:t> </a:t>
            </a:r>
            <a:r>
              <a:rPr lang="en-US" sz="4000" b="1" dirty="0" err="1" smtClean="0">
                <a:latin typeface="+mn-lt"/>
                <a:cs typeface="Times New Roman" pitchFamily="18" charset="0"/>
              </a:rPr>
              <a:t>triệu</a:t>
            </a:r>
            <a:r>
              <a:rPr lang="en-US" sz="4000" b="1" dirty="0" smtClean="0">
                <a:latin typeface="+mn-lt"/>
                <a:cs typeface="Times New Roman" pitchFamily="18" charset="0"/>
              </a:rPr>
              <a:t> </a:t>
            </a:r>
            <a:r>
              <a:rPr lang="en-US" sz="4000" b="1" dirty="0" err="1" smtClean="0">
                <a:latin typeface="+mn-lt"/>
                <a:cs typeface="Times New Roman" pitchFamily="18" charset="0"/>
              </a:rPr>
              <a:t>chứng</a:t>
            </a:r>
            <a:r>
              <a:rPr lang="en-US" sz="4000" b="1" dirty="0" smtClean="0">
                <a:latin typeface="+mn-lt"/>
                <a:cs typeface="Times New Roman" pitchFamily="18" charset="0"/>
              </a:rPr>
              <a:t> </a:t>
            </a:r>
            <a:r>
              <a:rPr lang="en-US" sz="4000" b="1" dirty="0" err="1" smtClean="0">
                <a:latin typeface="+mn-lt"/>
                <a:cs typeface="Times New Roman" pitchFamily="18" charset="0"/>
              </a:rPr>
              <a:t>phổ</a:t>
            </a:r>
            <a:r>
              <a:rPr lang="en-US" sz="4000" b="1" dirty="0" smtClean="0">
                <a:latin typeface="+mn-lt"/>
                <a:cs typeface="Times New Roman" pitchFamily="18" charset="0"/>
              </a:rPr>
              <a:t> </a:t>
            </a:r>
            <a:r>
              <a:rPr lang="en-US" sz="4000" b="1" dirty="0" err="1" smtClean="0">
                <a:latin typeface="+mn-lt"/>
                <a:cs typeface="Times New Roman" pitchFamily="18" charset="0"/>
              </a:rPr>
              <a:t>biến</a:t>
            </a:r>
            <a:r>
              <a:rPr lang="en-US" sz="4000" b="1" dirty="0" smtClean="0">
                <a:latin typeface="+mn-lt"/>
                <a:cs typeface="Times New Roman" pitchFamily="18" charset="0"/>
              </a:rPr>
              <a:t> </a:t>
            </a:r>
            <a:r>
              <a:rPr lang="en-US" sz="4000" b="1" dirty="0" err="1" smtClean="0">
                <a:latin typeface="+mn-lt"/>
                <a:cs typeface="Times New Roman" pitchFamily="18" charset="0"/>
              </a:rPr>
              <a:t>của</a:t>
            </a:r>
            <a:r>
              <a:rPr lang="en-US" sz="4000" b="1" dirty="0" smtClean="0">
                <a:latin typeface="+mn-lt"/>
                <a:cs typeface="Times New Roman" pitchFamily="18" charset="0"/>
              </a:rPr>
              <a:t> sang </a:t>
            </a:r>
            <a:r>
              <a:rPr lang="en-US" sz="4000" b="1" dirty="0" err="1" smtClean="0">
                <a:latin typeface="+mn-lt"/>
                <a:cs typeface="Times New Roman" pitchFamily="18" charset="0"/>
              </a:rPr>
              <a:t>chấn</a:t>
            </a:r>
            <a:endParaRPr lang="en-US" sz="4000" b="1" dirty="0">
              <a:latin typeface="+mn-lt"/>
              <a:cs typeface="Times New Roman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4E4B5D8-0D5F-4969-BE24-5369DDAEE5B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503363"/>
            <a:ext cx="7886700" cy="4821237"/>
          </a:xfrm>
        </p:spPr>
        <p:txBody>
          <a:bodyPr>
            <a:normAutofit fontScale="92500" lnSpcReduction="10000"/>
          </a:bodyPr>
          <a:lstStyle/>
          <a:p>
            <a:r>
              <a:rPr lang="en-US" b="1" dirty="0" err="1" smtClean="0">
                <a:cs typeface="Times New Roman" pitchFamily="18" charset="0"/>
              </a:rPr>
              <a:t>Sốc</a:t>
            </a:r>
            <a:r>
              <a:rPr lang="en-US" b="1" dirty="0" smtClean="0">
                <a:cs typeface="Times New Roman" pitchFamily="18" charset="0"/>
              </a:rPr>
              <a:t>, </a:t>
            </a:r>
            <a:r>
              <a:rPr lang="en-US" b="1" dirty="0" err="1" smtClean="0">
                <a:cs typeface="Times New Roman" pitchFamily="18" charset="0"/>
              </a:rPr>
              <a:t>phủ</a:t>
            </a:r>
            <a:r>
              <a:rPr lang="en-US" b="1" dirty="0" smtClean="0">
                <a:cs typeface="Times New Roman" pitchFamily="18" charset="0"/>
              </a:rPr>
              <a:t> </a:t>
            </a:r>
            <a:r>
              <a:rPr lang="en-US" b="1" dirty="0" err="1" smtClean="0">
                <a:cs typeface="Times New Roman" pitchFamily="18" charset="0"/>
              </a:rPr>
              <a:t>nhận</a:t>
            </a:r>
            <a:r>
              <a:rPr lang="en-US" b="1" dirty="0" smtClean="0">
                <a:cs typeface="Times New Roman" pitchFamily="18" charset="0"/>
              </a:rPr>
              <a:t>/</a:t>
            </a:r>
            <a:r>
              <a:rPr lang="en-US" b="1" dirty="0" err="1" smtClean="0">
                <a:cs typeface="Times New Roman" pitchFamily="18" charset="0"/>
              </a:rPr>
              <a:t>từ</a:t>
            </a:r>
            <a:r>
              <a:rPr lang="en-US" b="1" dirty="0" smtClean="0">
                <a:cs typeface="Times New Roman" pitchFamily="18" charset="0"/>
              </a:rPr>
              <a:t> </a:t>
            </a:r>
            <a:r>
              <a:rPr lang="en-US" b="1" dirty="0" err="1" smtClean="0">
                <a:cs typeface="Times New Roman" pitchFamily="18" charset="0"/>
              </a:rPr>
              <a:t>chối</a:t>
            </a:r>
            <a:r>
              <a:rPr lang="en-US" b="1" dirty="0" smtClean="0">
                <a:cs typeface="Times New Roman" pitchFamily="18" charset="0"/>
              </a:rPr>
              <a:t>, </a:t>
            </a:r>
            <a:r>
              <a:rPr lang="en-US" b="1" dirty="0" err="1" smtClean="0">
                <a:cs typeface="Times New Roman" pitchFamily="18" charset="0"/>
              </a:rPr>
              <a:t>hoài</a:t>
            </a:r>
            <a:r>
              <a:rPr lang="en-US" b="1" dirty="0" smtClean="0">
                <a:cs typeface="Times New Roman" pitchFamily="18" charset="0"/>
              </a:rPr>
              <a:t> </a:t>
            </a:r>
            <a:r>
              <a:rPr lang="en-US" b="1" dirty="0" err="1" smtClean="0">
                <a:cs typeface="Times New Roman" pitchFamily="18" charset="0"/>
              </a:rPr>
              <a:t>nghi</a:t>
            </a:r>
            <a:r>
              <a:rPr lang="en-US" b="1" dirty="0" smtClean="0">
                <a:cs typeface="Times New Roman" pitchFamily="18" charset="0"/>
              </a:rPr>
              <a:t>.</a:t>
            </a:r>
            <a:endParaRPr lang="en-US" dirty="0">
              <a:cs typeface="Times New Roman" pitchFamily="18" charset="0"/>
            </a:endParaRPr>
          </a:p>
          <a:p>
            <a:r>
              <a:rPr lang="en-US" b="1" smtClean="0">
                <a:cs typeface="Times New Roman" pitchFamily="18" charset="0"/>
              </a:rPr>
              <a:t>Bối rối</a:t>
            </a:r>
            <a:r>
              <a:rPr lang="en-US" smtClean="0">
                <a:cs typeface="Times New Roman" pitchFamily="18" charset="0"/>
              </a:rPr>
              <a:t>, </a:t>
            </a:r>
            <a:r>
              <a:rPr lang="en-US" dirty="0" err="1" smtClean="0">
                <a:cs typeface="Times New Roman" pitchFamily="18" charset="0"/>
              </a:rPr>
              <a:t>khó</a:t>
            </a:r>
            <a:r>
              <a:rPr lang="en-US" dirty="0" smtClean="0">
                <a:cs typeface="Times New Roman" pitchFamily="18" charset="0"/>
              </a:rPr>
              <a:t> </a:t>
            </a:r>
            <a:r>
              <a:rPr lang="en-US" dirty="0" err="1" smtClean="0">
                <a:cs typeface="Times New Roman" pitchFamily="18" charset="0"/>
              </a:rPr>
              <a:t>tập</a:t>
            </a:r>
            <a:r>
              <a:rPr lang="en-US" dirty="0" smtClean="0">
                <a:cs typeface="Times New Roman" pitchFamily="18" charset="0"/>
              </a:rPr>
              <a:t> </a:t>
            </a:r>
            <a:r>
              <a:rPr lang="en-US" dirty="0" err="1" smtClean="0">
                <a:cs typeface="Times New Roman" pitchFamily="18" charset="0"/>
              </a:rPr>
              <a:t>trung</a:t>
            </a:r>
            <a:r>
              <a:rPr lang="en-US" dirty="0" smtClean="0">
                <a:cs typeface="Times New Roman" pitchFamily="18" charset="0"/>
              </a:rPr>
              <a:t>.</a:t>
            </a:r>
            <a:endParaRPr lang="en-US" dirty="0">
              <a:cs typeface="Times New Roman" pitchFamily="18" charset="0"/>
            </a:endParaRPr>
          </a:p>
          <a:p>
            <a:r>
              <a:rPr lang="en-US" b="1" dirty="0" err="1" smtClean="0">
                <a:cs typeface="Times New Roman" pitchFamily="18" charset="0"/>
              </a:rPr>
              <a:t>Giận</a:t>
            </a:r>
            <a:r>
              <a:rPr lang="en-US" b="1" dirty="0" smtClean="0">
                <a:cs typeface="Times New Roman" pitchFamily="18" charset="0"/>
              </a:rPr>
              <a:t> </a:t>
            </a:r>
            <a:r>
              <a:rPr lang="en-US" b="1" dirty="0" err="1" smtClean="0">
                <a:cs typeface="Times New Roman" pitchFamily="18" charset="0"/>
              </a:rPr>
              <a:t>dữ</a:t>
            </a:r>
            <a:r>
              <a:rPr lang="en-US" b="1" dirty="0" smtClean="0">
                <a:cs typeface="Times New Roman" pitchFamily="18" charset="0"/>
              </a:rPr>
              <a:t>, </a:t>
            </a:r>
            <a:r>
              <a:rPr lang="en-US" b="1" dirty="0" err="1" smtClean="0">
                <a:cs typeface="Times New Roman" pitchFamily="18" charset="0"/>
              </a:rPr>
              <a:t>dễ</a:t>
            </a:r>
            <a:r>
              <a:rPr lang="en-US" b="1" dirty="0" smtClean="0">
                <a:cs typeface="Times New Roman" pitchFamily="18" charset="0"/>
              </a:rPr>
              <a:t> </a:t>
            </a:r>
            <a:r>
              <a:rPr lang="en-US" b="1" dirty="0" err="1" smtClean="0">
                <a:cs typeface="Times New Roman" pitchFamily="18" charset="0"/>
              </a:rPr>
              <a:t>nổi</a:t>
            </a:r>
            <a:r>
              <a:rPr lang="en-US" b="1" dirty="0" smtClean="0">
                <a:cs typeface="Times New Roman" pitchFamily="18" charset="0"/>
              </a:rPr>
              <a:t> </a:t>
            </a:r>
            <a:r>
              <a:rPr lang="en-US" b="1" dirty="0" err="1" smtClean="0">
                <a:cs typeface="Times New Roman" pitchFamily="18" charset="0"/>
              </a:rPr>
              <a:t>cáu</a:t>
            </a:r>
            <a:r>
              <a:rPr lang="en-US" b="1" smtClean="0">
                <a:cs typeface="Times New Roman" pitchFamily="18" charset="0"/>
              </a:rPr>
              <a:t>, tâm trạng dao động.</a:t>
            </a:r>
            <a:endParaRPr lang="en-US" dirty="0">
              <a:cs typeface="Times New Roman" pitchFamily="18" charset="0"/>
            </a:endParaRPr>
          </a:p>
          <a:p>
            <a:r>
              <a:rPr lang="en-US" b="1" dirty="0" smtClean="0">
                <a:cs typeface="Times New Roman" pitchFamily="18" charset="0"/>
              </a:rPr>
              <a:t>Lo </a:t>
            </a:r>
            <a:r>
              <a:rPr lang="en-US" b="1" dirty="0" err="1" smtClean="0">
                <a:cs typeface="Times New Roman" pitchFamily="18" charset="0"/>
              </a:rPr>
              <a:t>lắng</a:t>
            </a:r>
            <a:r>
              <a:rPr lang="en-US" b="1" dirty="0" smtClean="0">
                <a:cs typeface="Times New Roman" pitchFamily="18" charset="0"/>
              </a:rPr>
              <a:t> </a:t>
            </a:r>
            <a:r>
              <a:rPr lang="en-US" b="1" dirty="0" err="1" smtClean="0">
                <a:cs typeface="Times New Roman" pitchFamily="18" charset="0"/>
              </a:rPr>
              <a:t>và</a:t>
            </a:r>
            <a:r>
              <a:rPr lang="en-US" b="1" dirty="0" smtClean="0">
                <a:cs typeface="Times New Roman" pitchFamily="18" charset="0"/>
              </a:rPr>
              <a:t> </a:t>
            </a:r>
            <a:r>
              <a:rPr lang="en-US" b="1" dirty="0" err="1" smtClean="0">
                <a:cs typeface="Times New Roman" pitchFamily="18" charset="0"/>
              </a:rPr>
              <a:t>sợ</a:t>
            </a:r>
            <a:r>
              <a:rPr lang="en-US" b="1" dirty="0" smtClean="0">
                <a:cs typeface="Times New Roman" pitchFamily="18" charset="0"/>
              </a:rPr>
              <a:t> </a:t>
            </a:r>
            <a:r>
              <a:rPr lang="en-US" b="1" dirty="0" err="1" smtClean="0">
                <a:cs typeface="Times New Roman" pitchFamily="18" charset="0"/>
              </a:rPr>
              <a:t>hãi</a:t>
            </a:r>
            <a:r>
              <a:rPr lang="en-US" dirty="0" smtClean="0">
                <a:cs typeface="Times New Roman" pitchFamily="18" charset="0"/>
              </a:rPr>
              <a:t>.</a:t>
            </a:r>
            <a:endParaRPr lang="en-US" dirty="0">
              <a:cs typeface="Times New Roman" pitchFamily="18" charset="0"/>
            </a:endParaRPr>
          </a:p>
          <a:p>
            <a:r>
              <a:rPr lang="en-US" b="1" dirty="0" err="1" smtClean="0">
                <a:cs typeface="Times New Roman" pitchFamily="18" charset="0"/>
              </a:rPr>
              <a:t>Cảm</a:t>
            </a:r>
            <a:r>
              <a:rPr lang="en-US" b="1" dirty="0" smtClean="0">
                <a:cs typeface="Times New Roman" pitchFamily="18" charset="0"/>
              </a:rPr>
              <a:t> </a:t>
            </a:r>
            <a:r>
              <a:rPr lang="en-US" b="1" dirty="0" err="1" smtClean="0">
                <a:cs typeface="Times New Roman" pitchFamily="18" charset="0"/>
              </a:rPr>
              <a:t>giác</a:t>
            </a:r>
            <a:r>
              <a:rPr lang="en-US" b="1" dirty="0" smtClean="0">
                <a:cs typeface="Times New Roman" pitchFamily="18" charset="0"/>
              </a:rPr>
              <a:t> </a:t>
            </a:r>
            <a:r>
              <a:rPr lang="en-US" b="1" err="1" smtClean="0">
                <a:cs typeface="Times New Roman" pitchFamily="18" charset="0"/>
              </a:rPr>
              <a:t>tội</a:t>
            </a:r>
            <a:r>
              <a:rPr lang="en-US" b="1" smtClean="0">
                <a:cs typeface="Times New Roman" pitchFamily="18" charset="0"/>
              </a:rPr>
              <a:t> lỗi</a:t>
            </a:r>
            <a:r>
              <a:rPr lang="en-US">
                <a:cs typeface="Times New Roman" pitchFamily="18" charset="0"/>
              </a:rPr>
              <a:t> </a:t>
            </a:r>
            <a:r>
              <a:rPr lang="en-US" b="1" smtClean="0">
                <a:cs typeface="Times New Roman" pitchFamily="18" charset="0"/>
              </a:rPr>
              <a:t>và xấu hổ</a:t>
            </a:r>
            <a:r>
              <a:rPr lang="en-US" smtClean="0">
                <a:cs typeface="Times New Roman" pitchFamily="18" charset="0"/>
              </a:rPr>
              <a:t>.</a:t>
            </a:r>
            <a:endParaRPr lang="en-US" dirty="0">
              <a:cs typeface="Times New Roman" pitchFamily="18" charset="0"/>
            </a:endParaRPr>
          </a:p>
          <a:p>
            <a:r>
              <a:rPr lang="en-US" b="1" dirty="0" err="1" smtClean="0">
                <a:cs typeface="Times New Roman" pitchFamily="18" charset="0"/>
              </a:rPr>
              <a:t>Xa</a:t>
            </a:r>
            <a:r>
              <a:rPr lang="en-US" b="1" dirty="0" smtClean="0">
                <a:cs typeface="Times New Roman" pitchFamily="18" charset="0"/>
              </a:rPr>
              <a:t> </a:t>
            </a:r>
            <a:r>
              <a:rPr lang="en-US" b="1" dirty="0" err="1" smtClean="0">
                <a:cs typeface="Times New Roman" pitchFamily="18" charset="0"/>
              </a:rPr>
              <a:t>lánh</a:t>
            </a:r>
            <a:r>
              <a:rPr lang="en-US" b="1" dirty="0" smtClean="0">
                <a:cs typeface="Times New Roman" pitchFamily="18" charset="0"/>
              </a:rPr>
              <a:t> </a:t>
            </a:r>
            <a:r>
              <a:rPr lang="en-US" b="1" dirty="0" err="1" smtClean="0">
                <a:cs typeface="Times New Roman" pitchFamily="18" charset="0"/>
              </a:rPr>
              <a:t>mọi</a:t>
            </a:r>
            <a:r>
              <a:rPr lang="en-US" b="1" dirty="0" smtClean="0">
                <a:cs typeface="Times New Roman" pitchFamily="18" charset="0"/>
              </a:rPr>
              <a:t> </a:t>
            </a:r>
            <a:r>
              <a:rPr lang="en-US" b="1" dirty="0" err="1" smtClean="0">
                <a:cs typeface="Times New Roman" pitchFamily="18" charset="0"/>
              </a:rPr>
              <a:t>người</a:t>
            </a:r>
            <a:r>
              <a:rPr lang="en-US" dirty="0" smtClean="0">
                <a:cs typeface="Times New Roman" pitchFamily="18" charset="0"/>
              </a:rPr>
              <a:t>, </a:t>
            </a:r>
            <a:r>
              <a:rPr lang="en-US" dirty="0" err="1" smtClean="0">
                <a:cs typeface="Times New Roman" pitchFamily="18" charset="0"/>
              </a:rPr>
              <a:t>khó</a:t>
            </a:r>
            <a:r>
              <a:rPr lang="en-US" dirty="0" smtClean="0">
                <a:cs typeface="Times New Roman" pitchFamily="18" charset="0"/>
              </a:rPr>
              <a:t> tin </a:t>
            </a:r>
            <a:r>
              <a:rPr lang="en-US" dirty="0" err="1" smtClean="0">
                <a:cs typeface="Times New Roman" pitchFamily="18" charset="0"/>
              </a:rPr>
              <a:t>tưởng</a:t>
            </a:r>
            <a:r>
              <a:rPr lang="en-US" dirty="0" smtClean="0">
                <a:cs typeface="Times New Roman" pitchFamily="18" charset="0"/>
              </a:rPr>
              <a:t> </a:t>
            </a:r>
            <a:r>
              <a:rPr lang="en-US" dirty="0" err="1" smtClean="0">
                <a:cs typeface="Times New Roman" pitchFamily="18" charset="0"/>
              </a:rPr>
              <a:t>mọi</a:t>
            </a:r>
            <a:r>
              <a:rPr lang="en-US" dirty="0" smtClean="0">
                <a:cs typeface="Times New Roman" pitchFamily="18" charset="0"/>
              </a:rPr>
              <a:t> </a:t>
            </a:r>
            <a:r>
              <a:rPr lang="en-US" dirty="0" err="1" smtClean="0">
                <a:cs typeface="Times New Roman" pitchFamily="18" charset="0"/>
              </a:rPr>
              <a:t>người</a:t>
            </a:r>
            <a:r>
              <a:rPr lang="en-US" dirty="0" smtClean="0">
                <a:cs typeface="Times New Roman" pitchFamily="18" charset="0"/>
              </a:rPr>
              <a:t>.</a:t>
            </a:r>
          </a:p>
          <a:p>
            <a:r>
              <a:rPr lang="en-US" b="1" dirty="0" err="1" smtClean="0">
                <a:cs typeface="Times New Roman" pitchFamily="18" charset="0"/>
              </a:rPr>
              <a:t>Cảm</a:t>
            </a:r>
            <a:r>
              <a:rPr lang="en-US" b="1" dirty="0" smtClean="0">
                <a:cs typeface="Times New Roman" pitchFamily="18" charset="0"/>
              </a:rPr>
              <a:t> </a:t>
            </a:r>
            <a:r>
              <a:rPr lang="en-US" b="1" dirty="0" err="1" smtClean="0">
                <a:cs typeface="Times New Roman" pitchFamily="18" charset="0"/>
              </a:rPr>
              <a:t>giám</a:t>
            </a:r>
            <a:r>
              <a:rPr lang="en-US" b="1" dirty="0" smtClean="0">
                <a:cs typeface="Times New Roman" pitchFamily="18" charset="0"/>
              </a:rPr>
              <a:t> </a:t>
            </a:r>
            <a:r>
              <a:rPr lang="en-US" b="1" dirty="0" err="1" smtClean="0">
                <a:cs typeface="Times New Roman" pitchFamily="18" charset="0"/>
              </a:rPr>
              <a:t>buồn</a:t>
            </a:r>
            <a:r>
              <a:rPr lang="en-US" b="1" dirty="0" smtClean="0">
                <a:cs typeface="Times New Roman" pitchFamily="18" charset="0"/>
              </a:rPr>
              <a:t> </a:t>
            </a:r>
            <a:r>
              <a:rPr lang="en-US" dirty="0" err="1" smtClean="0">
                <a:cs typeface="Times New Roman" pitchFamily="18" charset="0"/>
              </a:rPr>
              <a:t>và</a:t>
            </a:r>
            <a:r>
              <a:rPr lang="en-US" dirty="0" smtClean="0">
                <a:cs typeface="Times New Roman" pitchFamily="18" charset="0"/>
              </a:rPr>
              <a:t> </a:t>
            </a:r>
            <a:r>
              <a:rPr lang="en-US" dirty="0" err="1" smtClean="0">
                <a:cs typeface="Times New Roman" pitchFamily="18" charset="0"/>
              </a:rPr>
              <a:t>thất</a:t>
            </a:r>
            <a:r>
              <a:rPr lang="en-US" dirty="0" smtClean="0">
                <a:cs typeface="Times New Roman" pitchFamily="18" charset="0"/>
              </a:rPr>
              <a:t> </a:t>
            </a:r>
            <a:r>
              <a:rPr lang="en-US" dirty="0" err="1" smtClean="0">
                <a:cs typeface="Times New Roman" pitchFamily="18" charset="0"/>
              </a:rPr>
              <a:t>vọng</a:t>
            </a:r>
            <a:endParaRPr lang="en-US" dirty="0">
              <a:cs typeface="Times New Roman" pitchFamily="18" charset="0"/>
            </a:endParaRPr>
          </a:p>
          <a:p>
            <a:r>
              <a:rPr lang="en-US" b="1" dirty="0" err="1" smtClean="0">
                <a:cs typeface="Times New Roman" pitchFamily="18" charset="0"/>
              </a:rPr>
              <a:t>Cảm</a:t>
            </a:r>
            <a:r>
              <a:rPr lang="en-US" b="1" dirty="0" smtClean="0">
                <a:cs typeface="Times New Roman" pitchFamily="18" charset="0"/>
              </a:rPr>
              <a:t> </a:t>
            </a:r>
            <a:r>
              <a:rPr lang="en-US" b="1" err="1" smtClean="0">
                <a:cs typeface="Times New Roman" pitchFamily="18" charset="0"/>
              </a:rPr>
              <a:t>giác</a:t>
            </a:r>
            <a:r>
              <a:rPr lang="en-US" b="1" smtClean="0">
                <a:cs typeface="Times New Roman" pitchFamily="18" charset="0"/>
              </a:rPr>
              <a:t> mất kết nối </a:t>
            </a:r>
            <a:r>
              <a:rPr lang="en-US" smtClean="0">
                <a:cs typeface="Times New Roman" pitchFamily="18" charset="0"/>
              </a:rPr>
              <a:t>hoặc</a:t>
            </a:r>
            <a:r>
              <a:rPr lang="en-US" b="1" smtClean="0">
                <a:cs typeface="Times New Roman" pitchFamily="18" charset="0"/>
              </a:rPr>
              <a:t> </a:t>
            </a:r>
            <a:r>
              <a:rPr lang="en-US" b="1" dirty="0" err="1" smtClean="0">
                <a:cs typeface="Times New Roman" pitchFamily="18" charset="0"/>
              </a:rPr>
              <a:t>bị</a:t>
            </a:r>
            <a:r>
              <a:rPr lang="en-US" b="1" dirty="0" smtClean="0">
                <a:cs typeface="Times New Roman" pitchFamily="18" charset="0"/>
              </a:rPr>
              <a:t> </a:t>
            </a:r>
            <a:r>
              <a:rPr lang="en-US" b="1" dirty="0" err="1" smtClean="0">
                <a:cs typeface="Times New Roman" pitchFamily="18" charset="0"/>
              </a:rPr>
              <a:t>tê</a:t>
            </a:r>
            <a:r>
              <a:rPr lang="en-US" b="1" dirty="0" smtClean="0">
                <a:cs typeface="Times New Roman" pitchFamily="18" charset="0"/>
              </a:rPr>
              <a:t> </a:t>
            </a:r>
            <a:r>
              <a:rPr lang="en-US" b="1" dirty="0" err="1" smtClean="0">
                <a:cs typeface="Times New Roman" pitchFamily="18" charset="0"/>
              </a:rPr>
              <a:t>liệt</a:t>
            </a:r>
            <a:endParaRPr lang="en-US" b="1" dirty="0" smtClean="0">
              <a:cs typeface="Times New Roman" pitchFamily="18" charset="0"/>
            </a:endParaRPr>
          </a:p>
          <a:p>
            <a:r>
              <a:rPr lang="en-US" b="1" smtClean="0">
                <a:cs typeface="Times New Roman" pitchFamily="18" charset="0"/>
              </a:rPr>
              <a:t>Khó có </a:t>
            </a:r>
            <a:r>
              <a:rPr lang="en-US" b="1" dirty="0" err="1" smtClean="0">
                <a:cs typeface="Times New Roman" pitchFamily="18" charset="0"/>
              </a:rPr>
              <a:t>cảm</a:t>
            </a:r>
            <a:r>
              <a:rPr lang="en-US" b="1" dirty="0" smtClean="0">
                <a:cs typeface="Times New Roman" pitchFamily="18" charset="0"/>
              </a:rPr>
              <a:t> </a:t>
            </a:r>
            <a:r>
              <a:rPr lang="en-US" b="1" dirty="0" err="1" smtClean="0">
                <a:cs typeface="Times New Roman" pitchFamily="18" charset="0"/>
              </a:rPr>
              <a:t>xúc</a:t>
            </a:r>
            <a:r>
              <a:rPr lang="en-US" b="1" dirty="0" smtClean="0">
                <a:cs typeface="Times New Roman" pitchFamily="18" charset="0"/>
              </a:rPr>
              <a:t> </a:t>
            </a:r>
            <a:r>
              <a:rPr lang="en-US" b="1" dirty="0" err="1" smtClean="0">
                <a:cs typeface="Times New Roman" pitchFamily="18" charset="0"/>
              </a:rPr>
              <a:t>tích</a:t>
            </a:r>
            <a:r>
              <a:rPr lang="en-US" b="1" dirty="0" smtClean="0">
                <a:cs typeface="Times New Roman" pitchFamily="18" charset="0"/>
              </a:rPr>
              <a:t> </a:t>
            </a:r>
            <a:r>
              <a:rPr lang="en-US" b="1" dirty="0" err="1" smtClean="0">
                <a:cs typeface="Times New Roman" pitchFamily="18" charset="0"/>
              </a:rPr>
              <a:t>cực</a:t>
            </a:r>
            <a:r>
              <a:rPr lang="en-US" b="1" dirty="0" smtClean="0">
                <a:cs typeface="Times New Roman" pitchFamily="18" charset="0"/>
              </a:rPr>
              <a:t>.</a:t>
            </a:r>
          </a:p>
          <a:p>
            <a:r>
              <a:rPr lang="en-US" b="1" dirty="0" err="1" smtClean="0">
                <a:cs typeface="Times New Roman" pitchFamily="18" charset="0"/>
              </a:rPr>
              <a:t>Có</a:t>
            </a:r>
            <a:r>
              <a:rPr lang="en-US" b="1" dirty="0" smtClean="0">
                <a:cs typeface="Times New Roman" pitchFamily="18" charset="0"/>
              </a:rPr>
              <a:t> </a:t>
            </a:r>
            <a:r>
              <a:rPr lang="en-US" b="1" dirty="0" err="1" smtClean="0">
                <a:cs typeface="Times New Roman" pitchFamily="18" charset="0"/>
              </a:rPr>
              <a:t>suy</a:t>
            </a:r>
            <a:r>
              <a:rPr lang="en-US" b="1" dirty="0" smtClean="0">
                <a:cs typeface="Times New Roman" pitchFamily="18" charset="0"/>
              </a:rPr>
              <a:t> </a:t>
            </a:r>
            <a:r>
              <a:rPr lang="en-US" b="1" dirty="0" err="1" smtClean="0">
                <a:cs typeface="Times New Roman" pitchFamily="18" charset="0"/>
              </a:rPr>
              <a:t>nghĩ</a:t>
            </a:r>
            <a:r>
              <a:rPr lang="en-US" b="1" dirty="0" smtClean="0">
                <a:cs typeface="Times New Roman" pitchFamily="18" charset="0"/>
              </a:rPr>
              <a:t>, </a:t>
            </a:r>
            <a:r>
              <a:rPr lang="en-US" b="1" dirty="0" err="1" smtClean="0">
                <a:cs typeface="Times New Roman" pitchFamily="18" charset="0"/>
              </a:rPr>
              <a:t>niềm</a:t>
            </a:r>
            <a:r>
              <a:rPr lang="en-US" b="1" dirty="0" smtClean="0">
                <a:cs typeface="Times New Roman" pitchFamily="18" charset="0"/>
              </a:rPr>
              <a:t> tin </a:t>
            </a:r>
            <a:r>
              <a:rPr lang="en-US" b="1" dirty="0" err="1" smtClean="0">
                <a:cs typeface="Times New Roman" pitchFamily="18" charset="0"/>
              </a:rPr>
              <a:t>tiêu</a:t>
            </a:r>
            <a:r>
              <a:rPr lang="en-US" b="1" dirty="0" smtClean="0">
                <a:cs typeface="Times New Roman" pitchFamily="18" charset="0"/>
              </a:rPr>
              <a:t> </a:t>
            </a:r>
            <a:r>
              <a:rPr lang="en-US" b="1" dirty="0" err="1" smtClean="0">
                <a:cs typeface="Times New Roman" pitchFamily="18" charset="0"/>
              </a:rPr>
              <a:t>cực</a:t>
            </a:r>
            <a:r>
              <a:rPr lang="en-US" b="1" dirty="0" smtClean="0">
                <a:cs typeface="Times New Roman" pitchFamily="18" charset="0"/>
              </a:rPr>
              <a:t> </a:t>
            </a:r>
            <a:r>
              <a:rPr lang="en-US" dirty="0" err="1" smtClean="0">
                <a:cs typeface="Times New Roman" pitchFamily="18" charset="0"/>
              </a:rPr>
              <a:t>về</a:t>
            </a:r>
            <a:r>
              <a:rPr lang="en-US" dirty="0" smtClean="0">
                <a:cs typeface="Times New Roman" pitchFamily="18" charset="0"/>
              </a:rPr>
              <a:t> </a:t>
            </a:r>
            <a:r>
              <a:rPr lang="en-US" dirty="0" err="1" smtClean="0">
                <a:cs typeface="Times New Roman" pitchFamily="18" charset="0"/>
              </a:rPr>
              <a:t>bản</a:t>
            </a:r>
            <a:r>
              <a:rPr lang="en-US" dirty="0" smtClean="0">
                <a:cs typeface="Times New Roman" pitchFamily="18" charset="0"/>
              </a:rPr>
              <a:t> </a:t>
            </a:r>
            <a:r>
              <a:rPr lang="en-US" dirty="0" err="1" smtClean="0">
                <a:cs typeface="Times New Roman" pitchFamily="18" charset="0"/>
              </a:rPr>
              <a:t>thân</a:t>
            </a:r>
            <a:r>
              <a:rPr lang="en-US" dirty="0" smtClean="0">
                <a:cs typeface="Times New Roman" pitchFamily="18" charset="0"/>
              </a:rPr>
              <a:t> </a:t>
            </a:r>
            <a:r>
              <a:rPr lang="en-US" dirty="0" err="1" smtClean="0">
                <a:cs typeface="Times New Roman" pitchFamily="18" charset="0"/>
              </a:rPr>
              <a:t>và</a:t>
            </a:r>
            <a:r>
              <a:rPr lang="en-US" dirty="0" smtClean="0">
                <a:cs typeface="Times New Roman" pitchFamily="18" charset="0"/>
              </a:rPr>
              <a:t> </a:t>
            </a:r>
            <a:r>
              <a:rPr lang="en-US" dirty="0" err="1" smtClean="0">
                <a:cs typeface="Times New Roman" pitchFamily="18" charset="0"/>
              </a:rPr>
              <a:t>những</a:t>
            </a:r>
            <a:r>
              <a:rPr lang="en-US" dirty="0" smtClean="0">
                <a:cs typeface="Times New Roman" pitchFamily="18" charset="0"/>
              </a:rPr>
              <a:t> </a:t>
            </a:r>
            <a:r>
              <a:rPr lang="en-US" dirty="0" err="1" smtClean="0">
                <a:cs typeface="Times New Roman" pitchFamily="18" charset="0"/>
              </a:rPr>
              <a:t>người</a:t>
            </a:r>
            <a:r>
              <a:rPr lang="en-US" dirty="0" smtClean="0">
                <a:cs typeface="Times New Roman" pitchFamily="18" charset="0"/>
              </a:rPr>
              <a:t> </a:t>
            </a:r>
            <a:r>
              <a:rPr lang="en-US" dirty="0" err="1" smtClean="0">
                <a:cs typeface="Times New Roman" pitchFamily="18" charset="0"/>
              </a:rPr>
              <a:t>khác</a:t>
            </a:r>
            <a:endParaRPr lang="en-US" dirty="0">
              <a:cs typeface="Times New Roman" pitchFamily="18" charset="0"/>
            </a:endParaRP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025981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B8DF33-BBE4-4844-8CB8-FDF534C62B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4324350" cy="930273"/>
          </a:xfrm>
        </p:spPr>
        <p:txBody>
          <a:bodyPr>
            <a:normAutofit fontScale="90000"/>
          </a:bodyPr>
          <a:lstStyle/>
          <a:p>
            <a:r>
              <a:rPr lang="en-US" b="1" dirty="0" err="1" smtClean="0">
                <a:latin typeface="+mn-lt"/>
                <a:cs typeface="Times New Roman" pitchFamily="18" charset="0"/>
              </a:rPr>
              <a:t>Rối</a:t>
            </a:r>
            <a:r>
              <a:rPr lang="en-US" b="1" dirty="0" smtClean="0">
                <a:latin typeface="+mn-lt"/>
                <a:cs typeface="Times New Roman" pitchFamily="18" charset="0"/>
              </a:rPr>
              <a:t> </a:t>
            </a:r>
            <a:r>
              <a:rPr lang="en-US" b="1" dirty="0" err="1" smtClean="0">
                <a:latin typeface="+mn-lt"/>
                <a:cs typeface="Times New Roman" pitchFamily="18" charset="0"/>
              </a:rPr>
              <a:t>loạn</a:t>
            </a:r>
            <a:r>
              <a:rPr lang="en-US" b="1" dirty="0" smtClean="0">
                <a:latin typeface="+mn-lt"/>
                <a:cs typeface="Times New Roman" pitchFamily="18" charset="0"/>
              </a:rPr>
              <a:t> </a:t>
            </a:r>
            <a:r>
              <a:rPr lang="en-US" b="1" dirty="0" err="1" smtClean="0">
                <a:latin typeface="+mn-lt"/>
                <a:cs typeface="Times New Roman" pitchFamily="18" charset="0"/>
              </a:rPr>
              <a:t>căng</a:t>
            </a:r>
            <a:r>
              <a:rPr lang="en-US" b="1" dirty="0" smtClean="0">
                <a:latin typeface="+mn-lt"/>
                <a:cs typeface="Times New Roman" pitchFamily="18" charset="0"/>
              </a:rPr>
              <a:t> </a:t>
            </a:r>
            <a:r>
              <a:rPr lang="en-US" b="1" dirty="0" err="1" smtClean="0">
                <a:latin typeface="+mn-lt"/>
                <a:cs typeface="Times New Roman" pitchFamily="18" charset="0"/>
              </a:rPr>
              <a:t>thẳng</a:t>
            </a:r>
            <a:r>
              <a:rPr lang="en-US" b="1" dirty="0" smtClean="0">
                <a:latin typeface="+mn-lt"/>
                <a:cs typeface="Times New Roman" pitchFamily="18" charset="0"/>
              </a:rPr>
              <a:t> </a:t>
            </a:r>
            <a:r>
              <a:rPr lang="en-US" b="1" dirty="0" err="1" smtClean="0">
                <a:latin typeface="+mn-lt"/>
                <a:cs typeface="Times New Roman" pitchFamily="18" charset="0"/>
              </a:rPr>
              <a:t>sau</a:t>
            </a:r>
            <a:r>
              <a:rPr lang="en-US" b="1" dirty="0" smtClean="0">
                <a:latin typeface="+mn-lt"/>
                <a:cs typeface="Times New Roman" pitchFamily="18" charset="0"/>
              </a:rPr>
              <a:t> sang </a:t>
            </a:r>
            <a:r>
              <a:rPr lang="en-US" b="1" dirty="0" err="1" smtClean="0">
                <a:latin typeface="+mn-lt"/>
                <a:cs typeface="Times New Roman" pitchFamily="18" charset="0"/>
              </a:rPr>
              <a:t>chấn</a:t>
            </a:r>
            <a:r>
              <a:rPr lang="en-US" b="1" dirty="0" smtClean="0">
                <a:latin typeface="+mn-lt"/>
                <a:cs typeface="Times New Roman" pitchFamily="18" charset="0"/>
              </a:rPr>
              <a:t> (</a:t>
            </a:r>
            <a:r>
              <a:rPr lang="en-US" b="1" dirty="0">
                <a:latin typeface="+mn-lt"/>
                <a:cs typeface="Times New Roman" pitchFamily="18" charset="0"/>
              </a:rPr>
              <a:t>PTSD</a:t>
            </a:r>
            <a:r>
              <a:rPr lang="en-US" b="1" smtClean="0">
                <a:latin typeface="+mn-lt"/>
                <a:cs typeface="Times New Roman" pitchFamily="18" charset="0"/>
              </a:rPr>
              <a:t>) theo DSM </a:t>
            </a:r>
            <a:r>
              <a:rPr lang="en-US" b="1" dirty="0" smtClean="0">
                <a:latin typeface="+mn-lt"/>
                <a:cs typeface="Times New Roman" pitchFamily="18" charset="0"/>
              </a:rPr>
              <a:t>5</a:t>
            </a:r>
            <a:endParaRPr lang="en-US" b="1" dirty="0">
              <a:latin typeface="+mn-lt"/>
              <a:cs typeface="Times New Roman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5DEEC4-D3BC-4EE0-B395-BF4A30A5C7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2438400"/>
            <a:ext cx="7886700" cy="4054473"/>
          </a:xfrm>
        </p:spPr>
        <p:txBody>
          <a:bodyPr>
            <a:normAutofit fontScale="92500" lnSpcReduction="10000"/>
          </a:bodyPr>
          <a:lstStyle/>
          <a:p>
            <a:pPr algn="just">
              <a:spcAft>
                <a:spcPts val="600"/>
              </a:spcAft>
            </a:pPr>
            <a:r>
              <a:rPr lang="en-US" sz="3500" b="1" dirty="0" err="1" smtClean="0">
                <a:cs typeface="Times New Roman" pitchFamily="18" charset="0"/>
              </a:rPr>
              <a:t>Xâm</a:t>
            </a:r>
            <a:r>
              <a:rPr lang="en-US" sz="3500" b="1" dirty="0" smtClean="0">
                <a:cs typeface="Times New Roman" pitchFamily="18" charset="0"/>
              </a:rPr>
              <a:t> </a:t>
            </a:r>
            <a:r>
              <a:rPr lang="en-US" sz="3500" b="1" dirty="0" err="1" smtClean="0">
                <a:cs typeface="Times New Roman" pitchFamily="18" charset="0"/>
              </a:rPr>
              <a:t>lấn</a:t>
            </a:r>
            <a:r>
              <a:rPr lang="en-US" sz="3500" dirty="0" smtClean="0">
                <a:cs typeface="Times New Roman" pitchFamily="18" charset="0"/>
              </a:rPr>
              <a:t>: Sang </a:t>
            </a:r>
            <a:r>
              <a:rPr lang="en-US" sz="3500" dirty="0" err="1" smtClean="0">
                <a:cs typeface="Times New Roman" pitchFamily="18" charset="0"/>
              </a:rPr>
              <a:t>chấn</a:t>
            </a:r>
            <a:r>
              <a:rPr lang="en-US" sz="3500" dirty="0" smtClean="0">
                <a:cs typeface="Times New Roman" pitchFamily="18" charset="0"/>
              </a:rPr>
              <a:t> </a:t>
            </a:r>
            <a:r>
              <a:rPr lang="en-US" sz="3500" dirty="0" err="1" smtClean="0">
                <a:cs typeface="Times New Roman" pitchFamily="18" charset="0"/>
              </a:rPr>
              <a:t>trở</a:t>
            </a:r>
            <a:r>
              <a:rPr lang="en-US" sz="3500" dirty="0" smtClean="0">
                <a:cs typeface="Times New Roman" pitchFamily="18" charset="0"/>
              </a:rPr>
              <a:t> </a:t>
            </a:r>
            <a:r>
              <a:rPr lang="en-US" sz="3500" dirty="0" err="1" smtClean="0">
                <a:cs typeface="Times New Roman" pitchFamily="18" charset="0"/>
              </a:rPr>
              <a:t>lại</a:t>
            </a:r>
            <a:r>
              <a:rPr lang="en-US" sz="3500" dirty="0" smtClean="0">
                <a:cs typeface="Times New Roman" pitchFamily="18" charset="0"/>
              </a:rPr>
              <a:t> </a:t>
            </a:r>
            <a:r>
              <a:rPr lang="en-US" sz="3500" dirty="0" err="1" smtClean="0">
                <a:cs typeface="Times New Roman" pitchFamily="18" charset="0"/>
              </a:rPr>
              <a:t>trong</a:t>
            </a:r>
            <a:r>
              <a:rPr lang="en-US" sz="3500" dirty="0" smtClean="0">
                <a:cs typeface="Times New Roman" pitchFamily="18" charset="0"/>
              </a:rPr>
              <a:t> </a:t>
            </a:r>
            <a:r>
              <a:rPr lang="en-US" sz="3500" dirty="0" err="1" smtClean="0">
                <a:cs typeface="Times New Roman" pitchFamily="18" charset="0"/>
              </a:rPr>
              <a:t>trí</a:t>
            </a:r>
            <a:r>
              <a:rPr lang="en-US" sz="3500" dirty="0" smtClean="0">
                <a:cs typeface="Times New Roman" pitchFamily="18" charset="0"/>
              </a:rPr>
              <a:t> </a:t>
            </a:r>
            <a:r>
              <a:rPr lang="en-US" sz="3500" dirty="0" err="1" smtClean="0">
                <a:cs typeface="Times New Roman" pitchFamily="18" charset="0"/>
              </a:rPr>
              <a:t>nhớ</a:t>
            </a:r>
            <a:r>
              <a:rPr lang="en-US" sz="3500" dirty="0" smtClean="0">
                <a:cs typeface="Times New Roman" pitchFamily="18" charset="0"/>
              </a:rPr>
              <a:t> </a:t>
            </a:r>
            <a:r>
              <a:rPr lang="en-US" sz="3500" dirty="0" err="1" smtClean="0">
                <a:cs typeface="Times New Roman" pitchFamily="18" charset="0"/>
              </a:rPr>
              <a:t>ngay</a:t>
            </a:r>
            <a:r>
              <a:rPr lang="en-US" sz="3500" dirty="0" smtClean="0">
                <a:cs typeface="Times New Roman" pitchFamily="18" charset="0"/>
              </a:rPr>
              <a:t> </a:t>
            </a:r>
            <a:r>
              <a:rPr lang="en-US" sz="3500" err="1" smtClean="0">
                <a:cs typeface="Times New Roman" pitchFamily="18" charset="0"/>
              </a:rPr>
              <a:t>cả</a:t>
            </a:r>
            <a:r>
              <a:rPr lang="en-US" sz="3500" smtClean="0">
                <a:cs typeface="Times New Roman" pitchFamily="18" charset="0"/>
              </a:rPr>
              <a:t> khi chủ thể </a:t>
            </a:r>
            <a:r>
              <a:rPr lang="en-US" sz="3500" dirty="0" err="1" smtClean="0">
                <a:cs typeface="Times New Roman" pitchFamily="18" charset="0"/>
              </a:rPr>
              <a:t>cố</a:t>
            </a:r>
            <a:r>
              <a:rPr lang="en-US" sz="3500" dirty="0" smtClean="0">
                <a:cs typeface="Times New Roman" pitchFamily="18" charset="0"/>
              </a:rPr>
              <a:t> </a:t>
            </a:r>
            <a:r>
              <a:rPr lang="en-US" sz="3500" dirty="0" err="1" smtClean="0">
                <a:cs typeface="Times New Roman" pitchFamily="18" charset="0"/>
              </a:rPr>
              <a:t>gắng</a:t>
            </a:r>
            <a:r>
              <a:rPr lang="en-US" sz="3500" dirty="0" smtClean="0">
                <a:cs typeface="Times New Roman" pitchFamily="18" charset="0"/>
              </a:rPr>
              <a:t> </a:t>
            </a:r>
            <a:r>
              <a:rPr lang="en-US" sz="3500" dirty="0" err="1" smtClean="0">
                <a:cs typeface="Times New Roman" pitchFamily="18" charset="0"/>
              </a:rPr>
              <a:t>không</a:t>
            </a:r>
            <a:r>
              <a:rPr lang="en-US" sz="3500" dirty="0" smtClean="0">
                <a:cs typeface="Times New Roman" pitchFamily="18" charset="0"/>
              </a:rPr>
              <a:t> </a:t>
            </a:r>
            <a:r>
              <a:rPr lang="en-US" sz="3500" dirty="0" err="1" smtClean="0">
                <a:cs typeface="Times New Roman" pitchFamily="18" charset="0"/>
              </a:rPr>
              <a:t>nghĩ</a:t>
            </a:r>
            <a:r>
              <a:rPr lang="en-US" sz="3500" dirty="0" smtClean="0">
                <a:cs typeface="Times New Roman" pitchFamily="18" charset="0"/>
              </a:rPr>
              <a:t> </a:t>
            </a:r>
            <a:r>
              <a:rPr lang="en-US" sz="3500" dirty="0" err="1" smtClean="0">
                <a:cs typeface="Times New Roman" pitchFamily="18" charset="0"/>
              </a:rPr>
              <a:t>về</a:t>
            </a:r>
            <a:r>
              <a:rPr lang="en-US" sz="3500" dirty="0" smtClean="0">
                <a:cs typeface="Times New Roman" pitchFamily="18" charset="0"/>
              </a:rPr>
              <a:t> (</a:t>
            </a:r>
            <a:r>
              <a:rPr lang="en-US" sz="3500" dirty="0" err="1" smtClean="0">
                <a:cs typeface="Times New Roman" pitchFamily="18" charset="0"/>
              </a:rPr>
              <a:t>các</a:t>
            </a:r>
            <a:r>
              <a:rPr lang="en-US" sz="3500" dirty="0" smtClean="0">
                <a:cs typeface="Times New Roman" pitchFamily="18" charset="0"/>
              </a:rPr>
              <a:t>) </a:t>
            </a:r>
            <a:r>
              <a:rPr lang="en-US" sz="3500" dirty="0" err="1" smtClean="0">
                <a:cs typeface="Times New Roman" pitchFamily="18" charset="0"/>
              </a:rPr>
              <a:t>sự</a:t>
            </a:r>
            <a:r>
              <a:rPr lang="en-US" sz="3500" dirty="0" smtClean="0">
                <a:cs typeface="Times New Roman" pitchFamily="18" charset="0"/>
              </a:rPr>
              <a:t> </a:t>
            </a:r>
            <a:r>
              <a:rPr lang="en-US" sz="3500" dirty="0" err="1" smtClean="0">
                <a:cs typeface="Times New Roman" pitchFamily="18" charset="0"/>
              </a:rPr>
              <a:t>kiện</a:t>
            </a:r>
            <a:r>
              <a:rPr lang="en-US" sz="3500" dirty="0" smtClean="0">
                <a:cs typeface="Times New Roman" pitchFamily="18" charset="0"/>
              </a:rPr>
              <a:t> </a:t>
            </a:r>
            <a:r>
              <a:rPr lang="en-US" sz="3500" dirty="0" err="1" smtClean="0">
                <a:cs typeface="Times New Roman" pitchFamily="18" charset="0"/>
              </a:rPr>
              <a:t>đó</a:t>
            </a:r>
            <a:r>
              <a:rPr lang="en-US" sz="3500" dirty="0" smtClean="0">
                <a:cs typeface="Times New Roman" pitchFamily="18" charset="0"/>
              </a:rPr>
              <a:t>.</a:t>
            </a:r>
            <a:endParaRPr lang="en-US" sz="3500" dirty="0">
              <a:cs typeface="Times New Roman" pitchFamily="18" charset="0"/>
            </a:endParaRPr>
          </a:p>
          <a:p>
            <a:pPr algn="just">
              <a:spcAft>
                <a:spcPts val="600"/>
              </a:spcAft>
            </a:pPr>
            <a:r>
              <a:rPr lang="en-US" sz="3500" b="1" dirty="0" err="1" smtClean="0">
                <a:cs typeface="Times New Roman" pitchFamily="18" charset="0"/>
              </a:rPr>
              <a:t>Tránh</a:t>
            </a:r>
            <a:r>
              <a:rPr lang="en-US" sz="3500" b="1" dirty="0" smtClean="0">
                <a:cs typeface="Times New Roman" pitchFamily="18" charset="0"/>
              </a:rPr>
              <a:t> </a:t>
            </a:r>
            <a:r>
              <a:rPr lang="en-US" sz="3500" b="1" dirty="0" err="1" smtClean="0">
                <a:cs typeface="Times New Roman" pitchFamily="18" charset="0"/>
              </a:rPr>
              <a:t>né</a:t>
            </a:r>
            <a:r>
              <a:rPr lang="en-US" sz="3500" dirty="0" smtClean="0">
                <a:cs typeface="Times New Roman" pitchFamily="18" charset="0"/>
              </a:rPr>
              <a:t>: </a:t>
            </a:r>
            <a:r>
              <a:rPr lang="en-US" sz="3500" dirty="0" err="1" smtClean="0">
                <a:cs typeface="Times New Roman" pitchFamily="18" charset="0"/>
              </a:rPr>
              <a:t>Tránh</a:t>
            </a:r>
            <a:r>
              <a:rPr lang="en-US" sz="3500" dirty="0" smtClean="0">
                <a:cs typeface="Times New Roman" pitchFamily="18" charset="0"/>
              </a:rPr>
              <a:t> </a:t>
            </a:r>
            <a:r>
              <a:rPr lang="en-US" sz="3500" dirty="0" err="1" smtClean="0">
                <a:cs typeface="Times New Roman" pitchFamily="18" charset="0"/>
              </a:rPr>
              <a:t>nhắc</a:t>
            </a:r>
            <a:r>
              <a:rPr lang="en-US" sz="3500" dirty="0" smtClean="0">
                <a:cs typeface="Times New Roman" pitchFamily="18" charset="0"/>
              </a:rPr>
              <a:t> </a:t>
            </a:r>
            <a:r>
              <a:rPr lang="en-US" sz="3500" dirty="0" err="1" smtClean="0">
                <a:cs typeface="Times New Roman" pitchFamily="18" charset="0"/>
              </a:rPr>
              <a:t>đến</a:t>
            </a:r>
            <a:r>
              <a:rPr lang="en-US" sz="3500" dirty="0" smtClean="0">
                <a:cs typeface="Times New Roman" pitchFamily="18" charset="0"/>
              </a:rPr>
              <a:t> sang </a:t>
            </a:r>
            <a:r>
              <a:rPr lang="en-US" sz="3500" dirty="0" err="1" smtClean="0">
                <a:cs typeface="Times New Roman" pitchFamily="18" charset="0"/>
              </a:rPr>
              <a:t>chấn</a:t>
            </a:r>
            <a:endParaRPr lang="en-US" sz="3500" dirty="0">
              <a:cs typeface="Times New Roman" pitchFamily="18" charset="0"/>
            </a:endParaRPr>
          </a:p>
          <a:p>
            <a:pPr algn="just">
              <a:spcAft>
                <a:spcPts val="600"/>
              </a:spcAft>
            </a:pPr>
            <a:r>
              <a:rPr lang="en-US" sz="3500" b="1" dirty="0" err="1" smtClean="0">
                <a:cs typeface="Times New Roman" pitchFamily="18" charset="0"/>
              </a:rPr>
              <a:t>Kích</a:t>
            </a:r>
            <a:r>
              <a:rPr lang="en-US" sz="3500" b="1" dirty="0" smtClean="0">
                <a:cs typeface="Times New Roman" pitchFamily="18" charset="0"/>
              </a:rPr>
              <a:t> </a:t>
            </a:r>
            <a:r>
              <a:rPr lang="en-US" sz="3500" b="1" dirty="0" err="1" smtClean="0">
                <a:cs typeface="Times New Roman" pitchFamily="18" charset="0"/>
              </a:rPr>
              <a:t>thích</a:t>
            </a:r>
            <a:r>
              <a:rPr lang="en-US" sz="3500" dirty="0" smtClean="0">
                <a:cs typeface="Times New Roman" pitchFamily="18" charset="0"/>
              </a:rPr>
              <a:t>: </a:t>
            </a:r>
            <a:r>
              <a:rPr lang="en-US" sz="3500" dirty="0" err="1" smtClean="0">
                <a:cs typeface="Times New Roman" pitchFamily="18" charset="0"/>
              </a:rPr>
              <a:t>quá</a:t>
            </a:r>
            <a:r>
              <a:rPr lang="en-US" sz="3500" dirty="0" smtClean="0">
                <a:cs typeface="Times New Roman" pitchFamily="18" charset="0"/>
              </a:rPr>
              <a:t> </a:t>
            </a:r>
            <a:r>
              <a:rPr lang="en-US" sz="3500" dirty="0" err="1" smtClean="0">
                <a:cs typeface="Times New Roman" pitchFamily="18" charset="0"/>
              </a:rPr>
              <a:t>thận</a:t>
            </a:r>
            <a:r>
              <a:rPr lang="en-US" sz="3500" dirty="0" smtClean="0">
                <a:cs typeface="Times New Roman" pitchFamily="18" charset="0"/>
              </a:rPr>
              <a:t> </a:t>
            </a:r>
            <a:r>
              <a:rPr lang="en-US" sz="3500" dirty="0" err="1" smtClean="0">
                <a:cs typeface="Times New Roman" pitchFamily="18" charset="0"/>
              </a:rPr>
              <a:t>trọng</a:t>
            </a:r>
            <a:r>
              <a:rPr lang="en-US" sz="3500" dirty="0" smtClean="0">
                <a:cs typeface="Times New Roman" pitchFamily="18" charset="0"/>
              </a:rPr>
              <a:t>, </a:t>
            </a:r>
            <a:r>
              <a:rPr lang="en-US" sz="3500" dirty="0" err="1" smtClean="0">
                <a:cs typeface="Times New Roman" pitchFamily="18" charset="0"/>
              </a:rPr>
              <a:t>quá</a:t>
            </a:r>
            <a:r>
              <a:rPr lang="en-US" sz="3500" dirty="0" smtClean="0">
                <a:cs typeface="Times New Roman" pitchFamily="18" charset="0"/>
              </a:rPr>
              <a:t> </a:t>
            </a:r>
            <a:r>
              <a:rPr lang="en-US" sz="3500" dirty="0" err="1" smtClean="0">
                <a:cs typeface="Times New Roman" pitchFamily="18" charset="0"/>
              </a:rPr>
              <a:t>cảnh</a:t>
            </a:r>
            <a:r>
              <a:rPr lang="en-US" sz="3500" dirty="0" smtClean="0">
                <a:cs typeface="Times New Roman" pitchFamily="18" charset="0"/>
              </a:rPr>
              <a:t> </a:t>
            </a:r>
            <a:r>
              <a:rPr lang="en-US" sz="3500" dirty="0" err="1" smtClean="0">
                <a:cs typeface="Times New Roman" pitchFamily="18" charset="0"/>
              </a:rPr>
              <a:t>giác</a:t>
            </a:r>
            <a:endParaRPr lang="en-US" sz="3500" dirty="0">
              <a:cs typeface="Times New Roman" pitchFamily="18" charset="0"/>
            </a:endParaRPr>
          </a:p>
          <a:p>
            <a:pPr algn="just">
              <a:spcAft>
                <a:spcPts val="600"/>
              </a:spcAft>
            </a:pPr>
            <a:r>
              <a:rPr lang="en-US" sz="3500" b="1" dirty="0" err="1" smtClean="0">
                <a:cs typeface="Times New Roman" pitchFamily="18" charset="0"/>
              </a:rPr>
              <a:t>Suy</a:t>
            </a:r>
            <a:r>
              <a:rPr lang="en-US" sz="3500" b="1" dirty="0" smtClean="0">
                <a:cs typeface="Times New Roman" pitchFamily="18" charset="0"/>
              </a:rPr>
              <a:t> </a:t>
            </a:r>
            <a:r>
              <a:rPr lang="en-US" sz="3500" b="1" dirty="0" err="1" smtClean="0">
                <a:cs typeface="Times New Roman" pitchFamily="18" charset="0"/>
              </a:rPr>
              <a:t>giảm</a:t>
            </a:r>
            <a:r>
              <a:rPr lang="en-US" sz="3500" b="1" dirty="0" smtClean="0">
                <a:cs typeface="Times New Roman" pitchFamily="18" charset="0"/>
              </a:rPr>
              <a:t> </a:t>
            </a:r>
            <a:r>
              <a:rPr lang="en-US" sz="3500" b="1" dirty="0" err="1" smtClean="0">
                <a:cs typeface="Times New Roman" pitchFamily="18" charset="0"/>
              </a:rPr>
              <a:t>chức</a:t>
            </a:r>
            <a:r>
              <a:rPr lang="en-US" sz="3500" b="1" dirty="0" smtClean="0">
                <a:cs typeface="Times New Roman" pitchFamily="18" charset="0"/>
              </a:rPr>
              <a:t> </a:t>
            </a:r>
            <a:r>
              <a:rPr lang="en-US" sz="3500" b="1" dirty="0" err="1" smtClean="0">
                <a:cs typeface="Times New Roman" pitchFamily="18" charset="0"/>
              </a:rPr>
              <a:t>năng</a:t>
            </a:r>
            <a:r>
              <a:rPr lang="en-US" sz="3500" dirty="0" smtClean="0">
                <a:cs typeface="Times New Roman" pitchFamily="18" charset="0"/>
              </a:rPr>
              <a:t>: </a:t>
            </a:r>
            <a:r>
              <a:rPr lang="en-US" sz="3500" dirty="0" err="1" smtClean="0">
                <a:cs typeface="Times New Roman" pitchFamily="18" charset="0"/>
              </a:rPr>
              <a:t>Các</a:t>
            </a:r>
            <a:r>
              <a:rPr lang="en-US" sz="3500" dirty="0" smtClean="0">
                <a:cs typeface="Times New Roman" pitchFamily="18" charset="0"/>
              </a:rPr>
              <a:t> </a:t>
            </a:r>
            <a:r>
              <a:rPr lang="en-US" sz="3500" dirty="0" err="1" smtClean="0">
                <a:cs typeface="Times New Roman" pitchFamily="18" charset="0"/>
              </a:rPr>
              <a:t>vấn</a:t>
            </a:r>
            <a:r>
              <a:rPr lang="en-US" sz="3500" dirty="0" smtClean="0">
                <a:cs typeface="Times New Roman" pitchFamily="18" charset="0"/>
              </a:rPr>
              <a:t> </a:t>
            </a:r>
            <a:r>
              <a:rPr lang="en-US" sz="3500" dirty="0" err="1" smtClean="0">
                <a:cs typeface="Times New Roman" pitchFamily="18" charset="0"/>
              </a:rPr>
              <a:t>đề</a:t>
            </a:r>
            <a:r>
              <a:rPr lang="en-US" sz="3500" dirty="0" smtClean="0">
                <a:cs typeface="Times New Roman" pitchFamily="18" charset="0"/>
              </a:rPr>
              <a:t> </a:t>
            </a:r>
            <a:r>
              <a:rPr lang="en-US" sz="3500" dirty="0" err="1" smtClean="0">
                <a:cs typeface="Times New Roman" pitchFamily="18" charset="0"/>
              </a:rPr>
              <a:t>với</a:t>
            </a:r>
            <a:r>
              <a:rPr lang="en-US" sz="3500" dirty="0" smtClean="0">
                <a:cs typeface="Times New Roman" pitchFamily="18" charset="0"/>
              </a:rPr>
              <a:t> </a:t>
            </a:r>
            <a:r>
              <a:rPr lang="en-US" sz="3500" dirty="0" err="1" smtClean="0">
                <a:cs typeface="Times New Roman" pitchFamily="18" charset="0"/>
              </a:rPr>
              <a:t>các</a:t>
            </a:r>
            <a:r>
              <a:rPr lang="en-US" sz="3500" dirty="0" smtClean="0">
                <a:cs typeface="Times New Roman" pitchFamily="18" charset="0"/>
              </a:rPr>
              <a:t> </a:t>
            </a:r>
            <a:r>
              <a:rPr lang="en-US" sz="3500" dirty="0" err="1" smtClean="0">
                <a:cs typeface="Times New Roman" pitchFamily="18" charset="0"/>
              </a:rPr>
              <a:t>mối</a:t>
            </a:r>
            <a:r>
              <a:rPr lang="en-US" sz="3500" dirty="0" smtClean="0">
                <a:cs typeface="Times New Roman" pitchFamily="18" charset="0"/>
              </a:rPr>
              <a:t> </a:t>
            </a:r>
            <a:r>
              <a:rPr lang="en-US" sz="3500" dirty="0" err="1" smtClean="0">
                <a:cs typeface="Times New Roman" pitchFamily="18" charset="0"/>
              </a:rPr>
              <a:t>quan</a:t>
            </a:r>
            <a:r>
              <a:rPr lang="en-US" sz="3500" dirty="0" smtClean="0">
                <a:cs typeface="Times New Roman" pitchFamily="18" charset="0"/>
              </a:rPr>
              <a:t> </a:t>
            </a:r>
            <a:r>
              <a:rPr lang="en-US" sz="3500" dirty="0" err="1" smtClean="0">
                <a:cs typeface="Times New Roman" pitchFamily="18" charset="0"/>
              </a:rPr>
              <a:t>hệ</a:t>
            </a:r>
            <a:r>
              <a:rPr lang="en-US" sz="3500" dirty="0" smtClean="0">
                <a:cs typeface="Times New Roman" pitchFamily="18" charset="0"/>
              </a:rPr>
              <a:t>, </a:t>
            </a:r>
            <a:r>
              <a:rPr lang="en-US" sz="3500" dirty="0" err="1" smtClean="0">
                <a:cs typeface="Times New Roman" pitchFamily="18" charset="0"/>
              </a:rPr>
              <a:t>công</a:t>
            </a:r>
            <a:r>
              <a:rPr lang="en-US" sz="3500" dirty="0" smtClean="0">
                <a:cs typeface="Times New Roman" pitchFamily="18" charset="0"/>
              </a:rPr>
              <a:t> </a:t>
            </a:r>
            <a:r>
              <a:rPr lang="en-US" sz="3500" dirty="0" err="1" smtClean="0">
                <a:cs typeface="Times New Roman" pitchFamily="18" charset="0"/>
              </a:rPr>
              <a:t>việc</a:t>
            </a:r>
            <a:r>
              <a:rPr lang="en-US" sz="3500" dirty="0" smtClean="0">
                <a:cs typeface="Times New Roman" pitchFamily="18" charset="0"/>
              </a:rPr>
              <a:t> </a:t>
            </a:r>
            <a:r>
              <a:rPr lang="en-US" sz="3500" dirty="0" err="1" smtClean="0">
                <a:cs typeface="Times New Roman" pitchFamily="18" charset="0"/>
              </a:rPr>
              <a:t>và</a:t>
            </a:r>
            <a:r>
              <a:rPr lang="en-US" sz="3500" dirty="0" smtClean="0">
                <a:cs typeface="Times New Roman" pitchFamily="18" charset="0"/>
              </a:rPr>
              <a:t> </a:t>
            </a:r>
            <a:r>
              <a:rPr lang="en-US" sz="3500" dirty="0" err="1" smtClean="0">
                <a:cs typeface="Times New Roman" pitchFamily="18" charset="0"/>
              </a:rPr>
              <a:t>những</a:t>
            </a:r>
            <a:r>
              <a:rPr lang="en-US" sz="3500" dirty="0" smtClean="0">
                <a:cs typeface="Times New Roman" pitchFamily="18" charset="0"/>
              </a:rPr>
              <a:t> </a:t>
            </a:r>
            <a:r>
              <a:rPr lang="en-US" sz="3500" dirty="0" err="1" smtClean="0">
                <a:cs typeface="Times New Roman" pitchFamily="18" charset="0"/>
              </a:rPr>
              <a:t>vấn</a:t>
            </a:r>
            <a:r>
              <a:rPr lang="en-US" sz="3500" dirty="0" smtClean="0">
                <a:cs typeface="Times New Roman" pitchFamily="18" charset="0"/>
              </a:rPr>
              <a:t> </a:t>
            </a:r>
            <a:r>
              <a:rPr lang="en-US" sz="3500" dirty="0" err="1" smtClean="0">
                <a:cs typeface="Times New Roman" pitchFamily="18" charset="0"/>
              </a:rPr>
              <a:t>đề</a:t>
            </a:r>
            <a:r>
              <a:rPr lang="en-US" sz="3500" dirty="0" smtClean="0">
                <a:cs typeface="Times New Roman" pitchFamily="18" charset="0"/>
              </a:rPr>
              <a:t> </a:t>
            </a:r>
            <a:r>
              <a:rPr lang="en-US" sz="3500" dirty="0" err="1" smtClean="0">
                <a:cs typeface="Times New Roman" pitchFamily="18" charset="0"/>
              </a:rPr>
              <a:t>quan</a:t>
            </a:r>
            <a:r>
              <a:rPr lang="en-US" sz="3500" dirty="0" smtClean="0">
                <a:cs typeface="Times New Roman" pitchFamily="18" charset="0"/>
              </a:rPr>
              <a:t> </a:t>
            </a:r>
            <a:r>
              <a:rPr lang="en-US" sz="3500" dirty="0" err="1" smtClean="0">
                <a:cs typeface="Times New Roman" pitchFamily="18" charset="0"/>
              </a:rPr>
              <a:t>trọng</a:t>
            </a:r>
            <a:r>
              <a:rPr lang="en-US" sz="3500" dirty="0" smtClean="0">
                <a:cs typeface="Times New Roman" pitchFamily="18" charset="0"/>
              </a:rPr>
              <a:t> </a:t>
            </a:r>
            <a:r>
              <a:rPr lang="en-US" sz="3500" dirty="0" err="1" smtClean="0">
                <a:cs typeface="Times New Roman" pitchFamily="18" charset="0"/>
              </a:rPr>
              <a:t>khác</a:t>
            </a:r>
            <a:r>
              <a:rPr lang="en-US" sz="3500" dirty="0" smtClean="0">
                <a:cs typeface="Times New Roman" pitchFamily="18" charset="0"/>
              </a:rPr>
              <a:t> </a:t>
            </a:r>
            <a:r>
              <a:rPr lang="en-US" sz="3500" dirty="0" err="1" smtClean="0">
                <a:cs typeface="Times New Roman" pitchFamily="18" charset="0"/>
              </a:rPr>
              <a:t>trong</a:t>
            </a:r>
            <a:r>
              <a:rPr lang="en-US" sz="3500" dirty="0" smtClean="0">
                <a:cs typeface="Times New Roman" pitchFamily="18" charset="0"/>
              </a:rPr>
              <a:t> </a:t>
            </a:r>
            <a:r>
              <a:rPr lang="en-US" sz="3500" dirty="0" err="1" smtClean="0">
                <a:cs typeface="Times New Roman" pitchFamily="18" charset="0"/>
              </a:rPr>
              <a:t>cuộc</a:t>
            </a:r>
            <a:r>
              <a:rPr lang="en-US" sz="3500" dirty="0" smtClean="0">
                <a:cs typeface="Times New Roman" pitchFamily="18" charset="0"/>
              </a:rPr>
              <a:t> </a:t>
            </a:r>
            <a:r>
              <a:rPr lang="en-US" sz="3500" dirty="0" err="1" smtClean="0">
                <a:cs typeface="Times New Roman" pitchFamily="18" charset="0"/>
              </a:rPr>
              <a:t>sống</a:t>
            </a:r>
            <a:r>
              <a:rPr lang="en-US" sz="3500" dirty="0" smtClean="0">
                <a:cs typeface="Times New Roman" pitchFamily="18" charset="0"/>
              </a:rPr>
              <a:t>.</a:t>
            </a:r>
            <a:endParaRPr lang="en-US" sz="3500" dirty="0">
              <a:cs typeface="Times New Roman" pitchFamily="18" charset="0"/>
            </a:endParaRPr>
          </a:p>
          <a:p>
            <a:endParaRPr lang="en-US" dirty="0"/>
          </a:p>
        </p:txBody>
      </p:sp>
      <p:pic>
        <p:nvPicPr>
          <p:cNvPr id="4" name="Picture 2" descr="Image result for PTSD">
            <a:extLst>
              <a:ext uri="{FF2B5EF4-FFF2-40B4-BE49-F238E27FC236}">
                <a16:creationId xmlns:a16="http://schemas.microsoft.com/office/drawing/2014/main" id="{9CC691A3-4419-40D7-BD1C-ABF67FCC33D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96590" y="0"/>
            <a:ext cx="3947410" cy="228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712756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5F8E4D-882C-445F-B981-51459C42A8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4324350" cy="1325563"/>
          </a:xfrm>
        </p:spPr>
        <p:txBody>
          <a:bodyPr>
            <a:normAutofit fontScale="90000"/>
          </a:bodyPr>
          <a:lstStyle/>
          <a:p>
            <a:pPr algn="ctr"/>
            <a:r>
              <a:rPr lang="en-US" sz="4000" b="1" dirty="0" err="1" smtClean="0">
                <a:latin typeface="+mn-lt"/>
                <a:cs typeface="Times New Roman" pitchFamily="18" charset="0"/>
              </a:rPr>
              <a:t>Khả</a:t>
            </a:r>
            <a:r>
              <a:rPr lang="en-US" sz="4000" b="1" dirty="0" smtClean="0">
                <a:latin typeface="+mn-lt"/>
                <a:cs typeface="Times New Roman" pitchFamily="18" charset="0"/>
              </a:rPr>
              <a:t> </a:t>
            </a:r>
            <a:r>
              <a:rPr lang="en-US" sz="4000" b="1" err="1" smtClean="0">
                <a:latin typeface="+mn-lt"/>
                <a:cs typeface="Times New Roman" pitchFamily="18" charset="0"/>
              </a:rPr>
              <a:t>năng</a:t>
            </a:r>
            <a:r>
              <a:rPr lang="en-US" sz="4000" b="1" smtClean="0">
                <a:latin typeface="+mn-lt"/>
                <a:cs typeface="Times New Roman" pitchFamily="18" charset="0"/>
              </a:rPr>
              <a:t> đối phó với sang </a:t>
            </a:r>
            <a:r>
              <a:rPr lang="en-US" sz="4000" b="1" dirty="0" err="1" smtClean="0">
                <a:latin typeface="+mn-lt"/>
                <a:cs typeface="Times New Roman" pitchFamily="18" charset="0"/>
              </a:rPr>
              <a:t>chấn</a:t>
            </a:r>
            <a:r>
              <a:rPr lang="en-US" sz="4000" b="1" dirty="0" smtClean="0">
                <a:latin typeface="+mn-lt"/>
                <a:cs typeface="Times New Roman" pitchFamily="18" charset="0"/>
              </a:rPr>
              <a:t> </a:t>
            </a:r>
            <a:r>
              <a:rPr lang="en-US" sz="4000" b="1" dirty="0" err="1" smtClean="0">
                <a:latin typeface="+mn-lt"/>
                <a:cs typeface="Times New Roman" pitchFamily="18" charset="0"/>
              </a:rPr>
              <a:t>của</a:t>
            </a:r>
            <a:r>
              <a:rPr lang="en-US" sz="4000" b="1" dirty="0" smtClean="0">
                <a:latin typeface="+mn-lt"/>
                <a:cs typeface="Times New Roman" pitchFamily="18" charset="0"/>
              </a:rPr>
              <a:t> </a:t>
            </a:r>
            <a:r>
              <a:rPr lang="en-US" sz="4000" b="1" dirty="0" err="1" smtClean="0">
                <a:latin typeface="+mn-lt"/>
                <a:cs typeface="Times New Roman" pitchFamily="18" charset="0"/>
              </a:rPr>
              <a:t>một</a:t>
            </a:r>
            <a:r>
              <a:rPr lang="en-US" sz="4000" b="1" dirty="0" smtClean="0">
                <a:latin typeface="+mn-lt"/>
                <a:cs typeface="Times New Roman" pitchFamily="18" charset="0"/>
              </a:rPr>
              <a:t> </a:t>
            </a:r>
            <a:r>
              <a:rPr lang="en-US" sz="4000" b="1" dirty="0" err="1" smtClean="0">
                <a:latin typeface="+mn-lt"/>
                <a:cs typeface="Times New Roman" pitchFamily="18" charset="0"/>
              </a:rPr>
              <a:t>người</a:t>
            </a:r>
            <a:r>
              <a:rPr lang="en-US" sz="4000" b="1" dirty="0" smtClean="0">
                <a:latin typeface="+mn-lt"/>
                <a:cs typeface="Times New Roman" pitchFamily="18" charset="0"/>
              </a:rPr>
              <a:t> </a:t>
            </a:r>
            <a:endParaRPr lang="en-US" sz="4000" b="1" dirty="0">
              <a:latin typeface="+mn-lt"/>
              <a:cs typeface="Times New Roman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590A2D-9B51-4DF2-8549-11A81892D4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2133600"/>
            <a:ext cx="8610600" cy="4648200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en-US" sz="3500" dirty="0" err="1" smtClean="0">
                <a:cs typeface="Times New Roman" pitchFamily="18" charset="0"/>
              </a:rPr>
              <a:t>Các</a:t>
            </a:r>
            <a:r>
              <a:rPr lang="en-US" sz="3500" dirty="0" smtClean="0">
                <a:cs typeface="Times New Roman" pitchFamily="18" charset="0"/>
              </a:rPr>
              <a:t> </a:t>
            </a:r>
            <a:r>
              <a:rPr lang="en-US" sz="3500" dirty="0" err="1" smtClean="0">
                <a:cs typeface="Times New Roman" pitchFamily="18" charset="0"/>
              </a:rPr>
              <a:t>yếu</a:t>
            </a:r>
            <a:r>
              <a:rPr lang="en-US" sz="3500" dirty="0" smtClean="0">
                <a:cs typeface="Times New Roman" pitchFamily="18" charset="0"/>
              </a:rPr>
              <a:t> </a:t>
            </a:r>
            <a:r>
              <a:rPr lang="en-US" sz="3500" dirty="0" err="1" smtClean="0">
                <a:cs typeface="Times New Roman" pitchFamily="18" charset="0"/>
              </a:rPr>
              <a:t>tố</a:t>
            </a:r>
            <a:r>
              <a:rPr lang="en-US" sz="3500" dirty="0" smtClean="0">
                <a:cs typeface="Times New Roman" pitchFamily="18" charset="0"/>
              </a:rPr>
              <a:t> </a:t>
            </a:r>
            <a:r>
              <a:rPr lang="en-US" sz="3500" dirty="0" err="1" smtClean="0">
                <a:cs typeface="Times New Roman" pitchFamily="18" charset="0"/>
              </a:rPr>
              <a:t>bao</a:t>
            </a:r>
            <a:r>
              <a:rPr lang="en-US" sz="3500" dirty="0" smtClean="0">
                <a:cs typeface="Times New Roman" pitchFamily="18" charset="0"/>
              </a:rPr>
              <a:t> </a:t>
            </a:r>
            <a:r>
              <a:rPr lang="en-US" sz="3500" dirty="0" err="1" smtClean="0">
                <a:cs typeface="Times New Roman" pitchFamily="18" charset="0"/>
              </a:rPr>
              <a:t>gồm</a:t>
            </a:r>
            <a:r>
              <a:rPr lang="en-US" sz="3500" dirty="0" smtClean="0">
                <a:cs typeface="Times New Roman" pitchFamily="18" charset="0"/>
              </a:rPr>
              <a:t>:</a:t>
            </a:r>
            <a:endParaRPr lang="en-US" sz="3500" dirty="0">
              <a:cs typeface="Times New Roman" pitchFamily="18" charset="0"/>
            </a:endParaRPr>
          </a:p>
          <a:p>
            <a:pPr algn="just"/>
            <a:r>
              <a:rPr lang="en-US" sz="3500" dirty="0" smtClean="0">
                <a:cs typeface="Times New Roman" pitchFamily="18" charset="0"/>
              </a:rPr>
              <a:t> Sang </a:t>
            </a:r>
            <a:r>
              <a:rPr lang="en-US" sz="3500" dirty="0" err="1" smtClean="0">
                <a:cs typeface="Times New Roman" pitchFamily="18" charset="0"/>
              </a:rPr>
              <a:t>chấn</a:t>
            </a:r>
            <a:r>
              <a:rPr lang="en-US" sz="3500" dirty="0" smtClean="0">
                <a:cs typeface="Times New Roman" pitchFamily="18" charset="0"/>
              </a:rPr>
              <a:t> </a:t>
            </a:r>
            <a:r>
              <a:rPr lang="en-US" sz="3500" dirty="0" err="1" smtClean="0">
                <a:cs typeface="Times New Roman" pitchFamily="18" charset="0"/>
              </a:rPr>
              <a:t>một</a:t>
            </a:r>
            <a:r>
              <a:rPr lang="en-US" sz="3500" dirty="0" smtClean="0">
                <a:cs typeface="Times New Roman" pitchFamily="18" charset="0"/>
              </a:rPr>
              <a:t> </a:t>
            </a:r>
            <a:r>
              <a:rPr lang="en-US" sz="3500" dirty="0" err="1" smtClean="0">
                <a:cs typeface="Times New Roman" pitchFamily="18" charset="0"/>
              </a:rPr>
              <a:t>lần</a:t>
            </a:r>
            <a:r>
              <a:rPr lang="en-US" sz="3500" dirty="0" smtClean="0">
                <a:cs typeface="Times New Roman" pitchFamily="18" charset="0"/>
              </a:rPr>
              <a:t> so </a:t>
            </a:r>
            <a:r>
              <a:rPr lang="en-US" sz="3500" dirty="0" err="1" smtClean="0">
                <a:cs typeface="Times New Roman" pitchFamily="18" charset="0"/>
              </a:rPr>
              <a:t>với</a:t>
            </a:r>
            <a:r>
              <a:rPr lang="en-US" sz="3500" dirty="0" smtClean="0">
                <a:cs typeface="Times New Roman" pitchFamily="18" charset="0"/>
              </a:rPr>
              <a:t> sang </a:t>
            </a:r>
            <a:r>
              <a:rPr lang="en-US" sz="3500" dirty="0" err="1" smtClean="0">
                <a:cs typeface="Times New Roman" pitchFamily="18" charset="0"/>
              </a:rPr>
              <a:t>chấn</a:t>
            </a:r>
            <a:r>
              <a:rPr lang="en-US" sz="3500" dirty="0" smtClean="0">
                <a:cs typeface="Times New Roman" pitchFamily="18" charset="0"/>
              </a:rPr>
              <a:t> </a:t>
            </a:r>
            <a:r>
              <a:rPr lang="en-US" sz="3500" err="1" smtClean="0">
                <a:cs typeface="Times New Roman" pitchFamily="18" charset="0"/>
              </a:rPr>
              <a:t>lặp</a:t>
            </a:r>
            <a:r>
              <a:rPr lang="en-US" sz="3500" smtClean="0">
                <a:cs typeface="Times New Roman" pitchFamily="18" charset="0"/>
              </a:rPr>
              <a:t> đi lặp lại</a:t>
            </a:r>
            <a:endParaRPr lang="en-US" sz="3500" dirty="0">
              <a:cs typeface="Times New Roman" pitchFamily="18" charset="0"/>
            </a:endParaRPr>
          </a:p>
          <a:p>
            <a:pPr algn="just"/>
            <a:r>
              <a:rPr lang="en-US" sz="3500" dirty="0" err="1" smtClean="0">
                <a:cs typeface="Times New Roman" pitchFamily="18" charset="0"/>
              </a:rPr>
              <a:t>Độ</a:t>
            </a:r>
            <a:r>
              <a:rPr lang="en-US" sz="3500" dirty="0" smtClean="0">
                <a:cs typeface="Times New Roman" pitchFamily="18" charset="0"/>
              </a:rPr>
              <a:t> </a:t>
            </a:r>
            <a:r>
              <a:rPr lang="en-US" sz="3500" dirty="0" err="1" smtClean="0">
                <a:cs typeface="Times New Roman" pitchFamily="18" charset="0"/>
              </a:rPr>
              <a:t>tuổi</a:t>
            </a:r>
            <a:r>
              <a:rPr lang="en-US" sz="3500" dirty="0" smtClean="0">
                <a:cs typeface="Times New Roman" pitchFamily="18" charset="0"/>
              </a:rPr>
              <a:t> </a:t>
            </a:r>
            <a:r>
              <a:rPr lang="en-US" sz="3500" dirty="0" err="1" smtClean="0">
                <a:cs typeface="Times New Roman" pitchFamily="18" charset="0"/>
              </a:rPr>
              <a:t>khi</a:t>
            </a:r>
            <a:r>
              <a:rPr lang="en-US" sz="3500" dirty="0" smtClean="0">
                <a:cs typeface="Times New Roman" pitchFamily="18" charset="0"/>
              </a:rPr>
              <a:t> sang </a:t>
            </a:r>
            <a:r>
              <a:rPr lang="en-US" sz="3500" dirty="0" err="1" smtClean="0">
                <a:cs typeface="Times New Roman" pitchFamily="18" charset="0"/>
              </a:rPr>
              <a:t>chấn</a:t>
            </a:r>
            <a:r>
              <a:rPr lang="en-US" sz="3500" dirty="0" smtClean="0">
                <a:cs typeface="Times New Roman" pitchFamily="18" charset="0"/>
              </a:rPr>
              <a:t> </a:t>
            </a:r>
            <a:r>
              <a:rPr lang="en-US" sz="3500" dirty="0" err="1" smtClean="0">
                <a:cs typeface="Times New Roman" pitchFamily="18" charset="0"/>
              </a:rPr>
              <a:t>diễn</a:t>
            </a:r>
            <a:r>
              <a:rPr lang="en-US" sz="3500" dirty="0" smtClean="0">
                <a:cs typeface="Times New Roman" pitchFamily="18" charset="0"/>
              </a:rPr>
              <a:t> </a:t>
            </a:r>
            <a:r>
              <a:rPr lang="en-US" sz="3500" dirty="0" err="1" smtClean="0">
                <a:cs typeface="Times New Roman" pitchFamily="18" charset="0"/>
              </a:rPr>
              <a:t>ra</a:t>
            </a:r>
            <a:r>
              <a:rPr lang="en-US" sz="3500" dirty="0" smtClean="0">
                <a:cs typeface="Times New Roman" pitchFamily="18" charset="0"/>
              </a:rPr>
              <a:t> </a:t>
            </a:r>
            <a:r>
              <a:rPr lang="en-US" sz="3500" dirty="0" err="1" smtClean="0">
                <a:cs typeface="Times New Roman" pitchFamily="18" charset="0"/>
              </a:rPr>
              <a:t>hoặc</a:t>
            </a:r>
            <a:r>
              <a:rPr lang="en-US" sz="3500" dirty="0" smtClean="0">
                <a:cs typeface="Times New Roman" pitchFamily="18" charset="0"/>
              </a:rPr>
              <a:t> </a:t>
            </a:r>
            <a:r>
              <a:rPr lang="en-US" sz="3500" dirty="0" err="1" smtClean="0">
                <a:cs typeface="Times New Roman" pitchFamily="18" charset="0"/>
              </a:rPr>
              <a:t>bắt</a:t>
            </a:r>
            <a:r>
              <a:rPr lang="en-US" sz="3500" dirty="0" smtClean="0">
                <a:cs typeface="Times New Roman" pitchFamily="18" charset="0"/>
              </a:rPr>
              <a:t> </a:t>
            </a:r>
            <a:r>
              <a:rPr lang="en-US" sz="3500" dirty="0" err="1" smtClean="0">
                <a:cs typeface="Times New Roman" pitchFamily="18" charset="0"/>
              </a:rPr>
              <a:t>đầu</a:t>
            </a:r>
            <a:endParaRPr lang="en-US" sz="3500" dirty="0">
              <a:cs typeface="Times New Roman" pitchFamily="18" charset="0"/>
            </a:endParaRPr>
          </a:p>
          <a:p>
            <a:pPr algn="just"/>
            <a:r>
              <a:rPr lang="en-US" sz="3500" smtClean="0">
                <a:cs typeface="Times New Roman" pitchFamily="18" charset="0"/>
              </a:rPr>
              <a:t>Tác nhân - tự </a:t>
            </a:r>
            <a:r>
              <a:rPr lang="en-US" sz="3500" dirty="0" err="1" smtClean="0">
                <a:cs typeface="Times New Roman" pitchFamily="18" charset="0"/>
              </a:rPr>
              <a:t>nhiên</a:t>
            </a:r>
            <a:r>
              <a:rPr lang="en-US" sz="3500" dirty="0" smtClean="0">
                <a:cs typeface="Times New Roman" pitchFamily="18" charset="0"/>
              </a:rPr>
              <a:t> so </a:t>
            </a:r>
            <a:r>
              <a:rPr lang="en-US" sz="3500" err="1" smtClean="0">
                <a:cs typeface="Times New Roman" pitchFamily="18" charset="0"/>
              </a:rPr>
              <a:t>với</a:t>
            </a:r>
            <a:r>
              <a:rPr lang="en-US" sz="3500" smtClean="0">
                <a:cs typeface="Times New Roman" pitchFamily="18" charset="0"/>
              </a:rPr>
              <a:t> do </a:t>
            </a:r>
            <a:r>
              <a:rPr lang="en-US" sz="3500" dirty="0" smtClean="0">
                <a:cs typeface="Times New Roman" pitchFamily="18" charset="0"/>
              </a:rPr>
              <a:t>con </a:t>
            </a:r>
            <a:r>
              <a:rPr lang="en-US" sz="3500" dirty="0" err="1" smtClean="0">
                <a:cs typeface="Times New Roman" pitchFamily="18" charset="0"/>
              </a:rPr>
              <a:t>người</a:t>
            </a:r>
            <a:r>
              <a:rPr lang="en-US" sz="3500" dirty="0" smtClean="0">
                <a:cs typeface="Times New Roman" pitchFamily="18" charset="0"/>
              </a:rPr>
              <a:t> </a:t>
            </a:r>
            <a:r>
              <a:rPr lang="en-US" sz="3500" dirty="0" err="1" smtClean="0">
                <a:cs typeface="Times New Roman" pitchFamily="18" charset="0"/>
              </a:rPr>
              <a:t>gây</a:t>
            </a:r>
            <a:r>
              <a:rPr lang="en-US" sz="3500" dirty="0" smtClean="0">
                <a:cs typeface="Times New Roman" pitchFamily="18" charset="0"/>
              </a:rPr>
              <a:t> </a:t>
            </a:r>
            <a:r>
              <a:rPr lang="en-US" sz="3500" dirty="0" err="1" smtClean="0">
                <a:cs typeface="Times New Roman" pitchFamily="18" charset="0"/>
              </a:rPr>
              <a:t>ra</a:t>
            </a:r>
            <a:endParaRPr lang="en-US" sz="3500" dirty="0">
              <a:cs typeface="Times New Roman" pitchFamily="18" charset="0"/>
            </a:endParaRPr>
          </a:p>
          <a:p>
            <a:pPr algn="just"/>
            <a:r>
              <a:rPr lang="en-US" sz="3500" dirty="0" err="1" smtClean="0">
                <a:cs typeface="Times New Roman" pitchFamily="18" charset="0"/>
              </a:rPr>
              <a:t>Bản</a:t>
            </a:r>
            <a:r>
              <a:rPr lang="en-US" sz="3500" dirty="0" smtClean="0">
                <a:cs typeface="Times New Roman" pitchFamily="18" charset="0"/>
              </a:rPr>
              <a:t> </a:t>
            </a:r>
            <a:r>
              <a:rPr lang="en-US" sz="3500" dirty="0" err="1" smtClean="0">
                <a:cs typeface="Times New Roman" pitchFamily="18" charset="0"/>
              </a:rPr>
              <a:t>chất</a:t>
            </a:r>
            <a:r>
              <a:rPr lang="en-US" sz="3500" dirty="0" smtClean="0">
                <a:cs typeface="Times New Roman" pitchFamily="18" charset="0"/>
              </a:rPr>
              <a:t> </a:t>
            </a:r>
            <a:r>
              <a:rPr lang="en-US" sz="3500" dirty="0" err="1" smtClean="0">
                <a:cs typeface="Times New Roman" pitchFamily="18" charset="0"/>
              </a:rPr>
              <a:t>của</a:t>
            </a:r>
            <a:r>
              <a:rPr lang="en-US" sz="3500" dirty="0" smtClean="0">
                <a:cs typeface="Times New Roman" pitchFamily="18" charset="0"/>
              </a:rPr>
              <a:t> sang </a:t>
            </a:r>
            <a:r>
              <a:rPr lang="en-US" sz="3500" dirty="0" err="1" smtClean="0">
                <a:cs typeface="Times New Roman" pitchFamily="18" charset="0"/>
              </a:rPr>
              <a:t>chấn</a:t>
            </a:r>
            <a:r>
              <a:rPr lang="en-US" sz="3500" dirty="0" smtClean="0">
                <a:cs typeface="Times New Roman" pitchFamily="18" charset="0"/>
              </a:rPr>
              <a:t> - </a:t>
            </a:r>
            <a:r>
              <a:rPr lang="en-US" sz="3500" dirty="0" err="1" smtClean="0">
                <a:cs typeface="Times New Roman" pitchFamily="18" charset="0"/>
              </a:rPr>
              <a:t>vô</a:t>
            </a:r>
            <a:r>
              <a:rPr lang="en-US" sz="3500" dirty="0" smtClean="0">
                <a:cs typeface="Times New Roman" pitchFamily="18" charset="0"/>
              </a:rPr>
              <a:t> </a:t>
            </a:r>
            <a:r>
              <a:rPr lang="en-US" sz="3500" dirty="0" err="1" smtClean="0">
                <a:cs typeface="Times New Roman" pitchFamily="18" charset="0"/>
              </a:rPr>
              <a:t>tình</a:t>
            </a:r>
            <a:r>
              <a:rPr lang="en-US" sz="3500" dirty="0" smtClean="0">
                <a:cs typeface="Times New Roman" pitchFamily="18" charset="0"/>
              </a:rPr>
              <a:t> so </a:t>
            </a:r>
            <a:r>
              <a:rPr lang="en-US" sz="3500" err="1" smtClean="0">
                <a:cs typeface="Times New Roman" pitchFamily="18" charset="0"/>
              </a:rPr>
              <a:t>với</a:t>
            </a:r>
            <a:r>
              <a:rPr lang="en-US" sz="3500" smtClean="0">
                <a:cs typeface="Times New Roman" pitchFamily="18" charset="0"/>
              </a:rPr>
              <a:t> hữu ý</a:t>
            </a:r>
            <a:endParaRPr lang="en-US" sz="3500" dirty="0">
              <a:cs typeface="Times New Roman" pitchFamily="18" charset="0"/>
            </a:endParaRPr>
          </a:p>
          <a:p>
            <a:pPr algn="just"/>
            <a:r>
              <a:rPr lang="en-US" sz="3500" smtClean="0">
                <a:cs typeface="Times New Roman" pitchFamily="18" charset="0"/>
              </a:rPr>
              <a:t>Tính kiên cường bẩm </a:t>
            </a:r>
            <a:r>
              <a:rPr lang="en-US" sz="3500" dirty="0" err="1" smtClean="0">
                <a:cs typeface="Times New Roman" pitchFamily="18" charset="0"/>
              </a:rPr>
              <a:t>sinh</a:t>
            </a:r>
            <a:endParaRPr lang="en-US" sz="3500" dirty="0">
              <a:cs typeface="Times New Roman" pitchFamily="18" charset="0"/>
            </a:endParaRPr>
          </a:p>
        </p:txBody>
      </p:sp>
      <p:pic>
        <p:nvPicPr>
          <p:cNvPr id="4" name="Picture 2" descr="Image result for coping with trauma">
            <a:extLst>
              <a:ext uri="{FF2B5EF4-FFF2-40B4-BE49-F238E27FC236}">
                <a16:creationId xmlns:a16="http://schemas.microsoft.com/office/drawing/2014/main" id="{71958A97-4700-4360-B0BF-5DDDFD15086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55222" y="0"/>
            <a:ext cx="3658298" cy="25868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5488958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360ABE-0284-4BDC-9E1F-0231049E92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 err="1" smtClean="0">
                <a:latin typeface="+mn-lt"/>
                <a:cs typeface="Times New Roman" pitchFamily="18" charset="0"/>
              </a:rPr>
              <a:t>Đánh</a:t>
            </a:r>
            <a:r>
              <a:rPr lang="en-US" dirty="0" smtClean="0">
                <a:latin typeface="+mn-lt"/>
                <a:cs typeface="Times New Roman" pitchFamily="18" charset="0"/>
              </a:rPr>
              <a:t> </a:t>
            </a:r>
            <a:r>
              <a:rPr lang="en-US" dirty="0" err="1" smtClean="0">
                <a:latin typeface="+mn-lt"/>
                <a:cs typeface="Times New Roman" pitchFamily="18" charset="0"/>
              </a:rPr>
              <a:t>giá</a:t>
            </a:r>
            <a:r>
              <a:rPr lang="en-US" dirty="0" smtClean="0">
                <a:latin typeface="+mn-lt"/>
                <a:cs typeface="Times New Roman" pitchFamily="18" charset="0"/>
              </a:rPr>
              <a:t> PTSD</a:t>
            </a:r>
            <a:r>
              <a:rPr lang="en-US" dirty="0">
                <a:latin typeface="+mn-lt"/>
                <a:cs typeface="Times New Roman" pitchFamily="18" charset="0"/>
              </a:rPr>
              <a:t/>
            </a:r>
            <a:br>
              <a:rPr lang="en-US" dirty="0">
                <a:latin typeface="+mn-lt"/>
                <a:cs typeface="Times New Roman" pitchFamily="18" charset="0"/>
              </a:rPr>
            </a:br>
            <a:r>
              <a:rPr lang="en-US" dirty="0" smtClean="0">
                <a:latin typeface="+mn-lt"/>
                <a:cs typeface="Times New Roman" pitchFamily="18" charset="0"/>
              </a:rPr>
              <a:t> </a:t>
            </a:r>
            <a:r>
              <a:rPr lang="en-US" dirty="0" err="1" smtClean="0">
                <a:latin typeface="+mn-lt"/>
                <a:cs typeface="Times New Roman" pitchFamily="18" charset="0"/>
              </a:rPr>
              <a:t>Bảng</a:t>
            </a:r>
            <a:r>
              <a:rPr lang="en-US" dirty="0" smtClean="0">
                <a:latin typeface="+mn-lt"/>
                <a:cs typeface="Times New Roman" pitchFamily="18" charset="0"/>
              </a:rPr>
              <a:t> </a:t>
            </a:r>
            <a:r>
              <a:rPr lang="en-US" dirty="0" err="1" smtClean="0">
                <a:latin typeface="+mn-lt"/>
                <a:cs typeface="Times New Roman" pitchFamily="18" charset="0"/>
              </a:rPr>
              <a:t>kiểm</a:t>
            </a:r>
            <a:r>
              <a:rPr lang="en-US" dirty="0" smtClean="0">
                <a:latin typeface="+mn-lt"/>
                <a:cs typeface="Times New Roman" pitchFamily="18" charset="0"/>
              </a:rPr>
              <a:t> PCL-5 </a:t>
            </a:r>
            <a:r>
              <a:rPr lang="en-US" dirty="0">
                <a:latin typeface="+mn-lt"/>
                <a:cs typeface="Times New Roman" pitchFamily="18" charset="0"/>
              </a:rPr>
              <a:t>PTSD </a:t>
            </a:r>
            <a:r>
              <a:rPr lang="en-US" dirty="0"/>
              <a:t>	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4EB296B-65F8-4353-A928-431AB2651DF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2057400"/>
            <a:ext cx="7886700" cy="4435474"/>
          </a:xfrm>
        </p:spPr>
        <p:txBody>
          <a:bodyPr>
            <a:normAutofit/>
          </a:bodyPr>
          <a:lstStyle/>
          <a:p>
            <a:pPr algn="just"/>
            <a:r>
              <a:rPr lang="en-US" sz="3200" smtClean="0">
                <a:cs typeface="Times New Roman" pitchFamily="18" charset="0"/>
              </a:rPr>
              <a:t>Là công </a:t>
            </a:r>
            <a:r>
              <a:rPr lang="en-US" sz="3200" dirty="0" err="1" smtClean="0">
                <a:cs typeface="Times New Roman" pitchFamily="18" charset="0"/>
              </a:rPr>
              <a:t>cụ</a:t>
            </a:r>
            <a:r>
              <a:rPr lang="en-US" sz="3200" dirty="0" smtClean="0">
                <a:cs typeface="Times New Roman" pitchFamily="18" charset="0"/>
              </a:rPr>
              <a:t> </a:t>
            </a:r>
            <a:r>
              <a:rPr lang="en-US" sz="3200" dirty="0" err="1" smtClean="0">
                <a:cs typeface="Times New Roman" pitchFamily="18" charset="0"/>
              </a:rPr>
              <a:t>để</a:t>
            </a:r>
            <a:r>
              <a:rPr lang="en-US" sz="3200" dirty="0" smtClean="0">
                <a:cs typeface="Times New Roman" pitchFamily="18" charset="0"/>
              </a:rPr>
              <a:t> </a:t>
            </a:r>
            <a:r>
              <a:rPr lang="en-US" sz="3200" dirty="0" err="1" smtClean="0">
                <a:cs typeface="Times New Roman" pitchFamily="18" charset="0"/>
              </a:rPr>
              <a:t>thu</a:t>
            </a:r>
            <a:r>
              <a:rPr lang="en-US" sz="3200" dirty="0" smtClean="0">
                <a:cs typeface="Times New Roman" pitchFamily="18" charset="0"/>
              </a:rPr>
              <a:t> </a:t>
            </a:r>
            <a:r>
              <a:rPr lang="en-US" sz="3200" dirty="0" err="1" smtClean="0">
                <a:cs typeface="Times New Roman" pitchFamily="18" charset="0"/>
              </a:rPr>
              <a:t>thập</a:t>
            </a:r>
            <a:r>
              <a:rPr lang="en-US" sz="3200" dirty="0" smtClean="0">
                <a:cs typeface="Times New Roman" pitchFamily="18" charset="0"/>
              </a:rPr>
              <a:t> </a:t>
            </a:r>
            <a:r>
              <a:rPr lang="en-US" sz="3200" dirty="0" err="1" smtClean="0">
                <a:cs typeface="Times New Roman" pitchFamily="18" charset="0"/>
              </a:rPr>
              <a:t>thông</a:t>
            </a:r>
            <a:r>
              <a:rPr lang="en-US" sz="3200" dirty="0" smtClean="0">
                <a:cs typeface="Times New Roman" pitchFamily="18" charset="0"/>
              </a:rPr>
              <a:t> tin </a:t>
            </a:r>
            <a:r>
              <a:rPr lang="en-US" sz="3200" dirty="0" err="1" smtClean="0">
                <a:cs typeface="Times New Roman" pitchFamily="18" charset="0"/>
              </a:rPr>
              <a:t>về</a:t>
            </a:r>
            <a:r>
              <a:rPr lang="en-US" sz="3200" dirty="0" smtClean="0">
                <a:cs typeface="Times New Roman" pitchFamily="18" charset="0"/>
              </a:rPr>
              <a:t> </a:t>
            </a:r>
            <a:r>
              <a:rPr lang="en-US" sz="3200" dirty="0" err="1" smtClean="0">
                <a:cs typeface="Times New Roman" pitchFamily="18" charset="0"/>
              </a:rPr>
              <a:t>các</a:t>
            </a:r>
            <a:r>
              <a:rPr lang="en-US" sz="3200" dirty="0" smtClean="0">
                <a:cs typeface="Times New Roman" pitchFamily="18" charset="0"/>
              </a:rPr>
              <a:t> </a:t>
            </a:r>
            <a:r>
              <a:rPr lang="en-US" sz="3200" dirty="0" err="1" smtClean="0">
                <a:cs typeface="Times New Roman" pitchFamily="18" charset="0"/>
              </a:rPr>
              <a:t>triệu</a:t>
            </a:r>
            <a:r>
              <a:rPr lang="en-US" sz="3200" dirty="0" smtClean="0">
                <a:cs typeface="Times New Roman" pitchFamily="18" charset="0"/>
              </a:rPr>
              <a:t> </a:t>
            </a:r>
            <a:r>
              <a:rPr lang="en-US" sz="3200" dirty="0" err="1" smtClean="0">
                <a:cs typeface="Times New Roman" pitchFamily="18" charset="0"/>
              </a:rPr>
              <a:t>chứng</a:t>
            </a:r>
            <a:r>
              <a:rPr lang="en-US" sz="3200" dirty="0" smtClean="0">
                <a:cs typeface="Times New Roman" pitchFamily="18" charset="0"/>
              </a:rPr>
              <a:t> sang </a:t>
            </a:r>
            <a:r>
              <a:rPr lang="en-US" sz="3200" dirty="0" err="1" smtClean="0">
                <a:cs typeface="Times New Roman" pitchFamily="18" charset="0"/>
              </a:rPr>
              <a:t>chấn</a:t>
            </a:r>
            <a:r>
              <a:rPr lang="en-US" sz="3200" dirty="0" smtClean="0">
                <a:cs typeface="Times New Roman" pitchFamily="18" charset="0"/>
              </a:rPr>
              <a:t> </a:t>
            </a:r>
            <a:r>
              <a:rPr lang="en-US" sz="3200" dirty="0" err="1" smtClean="0">
                <a:cs typeface="Times New Roman" pitchFamily="18" charset="0"/>
              </a:rPr>
              <a:t>mà</a:t>
            </a:r>
            <a:r>
              <a:rPr lang="en-US" sz="3200" dirty="0" smtClean="0">
                <a:cs typeface="Times New Roman" pitchFamily="18" charset="0"/>
              </a:rPr>
              <a:t> </a:t>
            </a:r>
            <a:r>
              <a:rPr lang="en-US" sz="3200" dirty="0" err="1" smtClean="0">
                <a:cs typeface="Times New Roman" pitchFamily="18" charset="0"/>
              </a:rPr>
              <a:t>một</a:t>
            </a:r>
            <a:r>
              <a:rPr lang="en-US" sz="3200" dirty="0" smtClean="0">
                <a:cs typeface="Times New Roman" pitchFamily="18" charset="0"/>
              </a:rPr>
              <a:t> </a:t>
            </a:r>
            <a:r>
              <a:rPr lang="en-US" sz="3200" dirty="0" err="1" smtClean="0">
                <a:cs typeface="Times New Roman" pitchFamily="18" charset="0"/>
              </a:rPr>
              <a:t>người</a:t>
            </a:r>
            <a:r>
              <a:rPr lang="en-US" sz="3200" dirty="0" smtClean="0">
                <a:cs typeface="Times New Roman" pitchFamily="18" charset="0"/>
              </a:rPr>
              <a:t> </a:t>
            </a:r>
            <a:r>
              <a:rPr lang="en-US" sz="3200" dirty="0" err="1" smtClean="0">
                <a:cs typeface="Times New Roman" pitchFamily="18" charset="0"/>
              </a:rPr>
              <a:t>trải</a:t>
            </a:r>
            <a:r>
              <a:rPr lang="en-US" sz="3200" dirty="0" smtClean="0">
                <a:cs typeface="Times New Roman" pitchFamily="18" charset="0"/>
              </a:rPr>
              <a:t> qua</a:t>
            </a:r>
            <a:endParaRPr lang="en-US" sz="3200" dirty="0">
              <a:cs typeface="Times New Roman" pitchFamily="18" charset="0"/>
            </a:endParaRPr>
          </a:p>
          <a:p>
            <a:pPr algn="just"/>
            <a:r>
              <a:rPr lang="en-US" sz="3200" dirty="0" err="1" smtClean="0">
                <a:cs typeface="Times New Roman" pitchFamily="18" charset="0"/>
              </a:rPr>
              <a:t>Không</a:t>
            </a:r>
            <a:r>
              <a:rPr lang="en-US" sz="3200" dirty="0" smtClean="0">
                <a:cs typeface="Times New Roman" pitchFamily="18" charset="0"/>
              </a:rPr>
              <a:t> </a:t>
            </a:r>
            <a:r>
              <a:rPr lang="en-US" sz="3200" dirty="0" err="1" smtClean="0">
                <a:cs typeface="Times New Roman" pitchFamily="18" charset="0"/>
              </a:rPr>
              <a:t>phải</a:t>
            </a:r>
            <a:r>
              <a:rPr lang="en-US" sz="3200" dirty="0" smtClean="0">
                <a:cs typeface="Times New Roman" pitchFamily="18" charset="0"/>
              </a:rPr>
              <a:t> </a:t>
            </a:r>
            <a:r>
              <a:rPr lang="en-US" sz="3200" dirty="0" err="1" smtClean="0">
                <a:cs typeface="Times New Roman" pitchFamily="18" charset="0"/>
              </a:rPr>
              <a:t>là</a:t>
            </a:r>
            <a:r>
              <a:rPr lang="en-US" sz="3200" dirty="0" smtClean="0">
                <a:cs typeface="Times New Roman" pitchFamily="18" charset="0"/>
              </a:rPr>
              <a:t> </a:t>
            </a:r>
            <a:r>
              <a:rPr lang="en-US" sz="3200" dirty="0" err="1" smtClean="0">
                <a:cs typeface="Times New Roman" pitchFamily="18" charset="0"/>
              </a:rPr>
              <a:t>công</a:t>
            </a:r>
            <a:r>
              <a:rPr lang="en-US" sz="3200" dirty="0" smtClean="0">
                <a:cs typeface="Times New Roman" pitchFamily="18" charset="0"/>
              </a:rPr>
              <a:t> </a:t>
            </a:r>
            <a:r>
              <a:rPr lang="en-US" sz="3200" dirty="0" err="1" smtClean="0">
                <a:cs typeface="Times New Roman" pitchFamily="18" charset="0"/>
              </a:rPr>
              <a:t>cụ</a:t>
            </a:r>
            <a:r>
              <a:rPr lang="en-US" sz="3200" dirty="0" smtClean="0">
                <a:cs typeface="Times New Roman" pitchFamily="18" charset="0"/>
              </a:rPr>
              <a:t> </a:t>
            </a:r>
            <a:r>
              <a:rPr lang="en-US" sz="3200" dirty="0" err="1" smtClean="0">
                <a:cs typeface="Times New Roman" pitchFamily="18" charset="0"/>
              </a:rPr>
              <a:t>chẩn</a:t>
            </a:r>
            <a:r>
              <a:rPr lang="en-US" sz="3200" dirty="0" smtClean="0">
                <a:cs typeface="Times New Roman" pitchFamily="18" charset="0"/>
              </a:rPr>
              <a:t> </a:t>
            </a:r>
            <a:r>
              <a:rPr lang="en-US" sz="3200" dirty="0" err="1" smtClean="0">
                <a:cs typeface="Times New Roman" pitchFamily="18" charset="0"/>
              </a:rPr>
              <a:t>đoán</a:t>
            </a:r>
            <a:endParaRPr lang="en-US" sz="3200" dirty="0">
              <a:cs typeface="Times New Roman" pitchFamily="18" charset="0"/>
            </a:endParaRPr>
          </a:p>
          <a:p>
            <a:pPr algn="just"/>
            <a:r>
              <a:rPr lang="en-US" sz="3200" dirty="0" err="1" smtClean="0">
                <a:cs typeface="Times New Roman" pitchFamily="18" charset="0"/>
              </a:rPr>
              <a:t>Được</a:t>
            </a:r>
            <a:r>
              <a:rPr lang="en-US" sz="3200" dirty="0" smtClean="0">
                <a:cs typeface="Times New Roman" pitchFamily="18" charset="0"/>
              </a:rPr>
              <a:t> </a:t>
            </a:r>
            <a:r>
              <a:rPr lang="en-US" sz="3200" dirty="0" err="1" smtClean="0">
                <a:cs typeface="Times New Roman" pitchFamily="18" charset="0"/>
              </a:rPr>
              <a:t>sử</a:t>
            </a:r>
            <a:r>
              <a:rPr lang="en-US" sz="3200" dirty="0" smtClean="0">
                <a:cs typeface="Times New Roman" pitchFamily="18" charset="0"/>
              </a:rPr>
              <a:t> </a:t>
            </a:r>
            <a:r>
              <a:rPr lang="en-US" sz="3200" dirty="0" err="1" smtClean="0">
                <a:cs typeface="Times New Roman" pitchFamily="18" charset="0"/>
              </a:rPr>
              <a:t>dụng</a:t>
            </a:r>
            <a:r>
              <a:rPr lang="en-US" sz="3200" dirty="0" smtClean="0">
                <a:cs typeface="Times New Roman" pitchFamily="18" charset="0"/>
              </a:rPr>
              <a:t> ở </a:t>
            </a:r>
            <a:r>
              <a:rPr lang="en-US" sz="3200" dirty="0" err="1" smtClean="0">
                <a:cs typeface="Times New Roman" pitchFamily="18" charset="0"/>
              </a:rPr>
              <a:t>nhiều</a:t>
            </a:r>
            <a:r>
              <a:rPr lang="en-US" sz="3200" dirty="0" smtClean="0">
                <a:cs typeface="Times New Roman" pitchFamily="18" charset="0"/>
              </a:rPr>
              <a:t> </a:t>
            </a:r>
            <a:r>
              <a:rPr lang="en-US" sz="3200" dirty="0" err="1" smtClean="0">
                <a:cs typeface="Times New Roman" pitchFamily="18" charset="0"/>
              </a:rPr>
              <a:t>nước</a:t>
            </a:r>
            <a:r>
              <a:rPr lang="en-US" sz="3200" dirty="0" smtClean="0">
                <a:cs typeface="Times New Roman" pitchFamily="18" charset="0"/>
              </a:rPr>
              <a:t> </a:t>
            </a:r>
            <a:r>
              <a:rPr lang="en-US" sz="3200" dirty="0" err="1" smtClean="0">
                <a:cs typeface="Times New Roman" pitchFamily="18" charset="0"/>
              </a:rPr>
              <a:t>với</a:t>
            </a:r>
            <a:r>
              <a:rPr lang="en-US" sz="3200" dirty="0" smtClean="0">
                <a:cs typeface="Times New Roman" pitchFamily="18" charset="0"/>
              </a:rPr>
              <a:t> </a:t>
            </a:r>
            <a:r>
              <a:rPr lang="en-US" sz="3200" dirty="0" err="1" smtClean="0">
                <a:cs typeface="Times New Roman" pitchFamily="18" charset="0"/>
              </a:rPr>
              <a:t>văn</a:t>
            </a:r>
            <a:r>
              <a:rPr lang="en-US" sz="3200" dirty="0" smtClean="0">
                <a:cs typeface="Times New Roman" pitchFamily="18" charset="0"/>
              </a:rPr>
              <a:t> </a:t>
            </a:r>
            <a:r>
              <a:rPr lang="en-US" sz="3200" dirty="0" err="1" smtClean="0">
                <a:cs typeface="Times New Roman" pitchFamily="18" charset="0"/>
              </a:rPr>
              <a:t>hóa</a:t>
            </a:r>
            <a:r>
              <a:rPr lang="en-US" sz="3200" dirty="0" smtClean="0">
                <a:cs typeface="Times New Roman" pitchFamily="18" charset="0"/>
              </a:rPr>
              <a:t> </a:t>
            </a:r>
            <a:r>
              <a:rPr lang="en-US" sz="3200" dirty="0" err="1" smtClean="0">
                <a:cs typeface="Times New Roman" pitchFamily="18" charset="0"/>
              </a:rPr>
              <a:t>và</a:t>
            </a:r>
            <a:r>
              <a:rPr lang="en-US" sz="3200" dirty="0" smtClean="0">
                <a:cs typeface="Times New Roman" pitchFamily="18" charset="0"/>
              </a:rPr>
              <a:t> </a:t>
            </a:r>
            <a:r>
              <a:rPr lang="en-US" sz="3200" dirty="0" err="1" smtClean="0">
                <a:cs typeface="Times New Roman" pitchFamily="18" charset="0"/>
              </a:rPr>
              <a:t>ngôn</a:t>
            </a:r>
            <a:r>
              <a:rPr lang="en-US" sz="3200" dirty="0" smtClean="0">
                <a:cs typeface="Times New Roman" pitchFamily="18" charset="0"/>
              </a:rPr>
              <a:t> </a:t>
            </a:r>
            <a:r>
              <a:rPr lang="en-US" sz="3200" dirty="0" err="1" smtClean="0">
                <a:cs typeface="Times New Roman" pitchFamily="18" charset="0"/>
              </a:rPr>
              <a:t>ngữ</a:t>
            </a:r>
            <a:r>
              <a:rPr lang="en-US" sz="3200" dirty="0" smtClean="0">
                <a:cs typeface="Times New Roman" pitchFamily="18" charset="0"/>
              </a:rPr>
              <a:t> </a:t>
            </a:r>
            <a:r>
              <a:rPr lang="en-US" sz="3200" dirty="0" err="1" smtClean="0">
                <a:cs typeface="Times New Roman" pitchFamily="18" charset="0"/>
              </a:rPr>
              <a:t>khác</a:t>
            </a:r>
            <a:r>
              <a:rPr lang="en-US" sz="3200" dirty="0" smtClean="0">
                <a:cs typeface="Times New Roman" pitchFamily="18" charset="0"/>
              </a:rPr>
              <a:t> </a:t>
            </a:r>
            <a:r>
              <a:rPr lang="en-US" sz="3200" dirty="0" err="1" smtClean="0">
                <a:cs typeface="Times New Roman" pitchFamily="18" charset="0"/>
              </a:rPr>
              <a:t>nhau</a:t>
            </a:r>
            <a:r>
              <a:rPr lang="en-US" sz="3200" dirty="0" smtClean="0">
                <a:cs typeface="Times New Roman" pitchFamily="18" charset="0"/>
              </a:rPr>
              <a:t> </a:t>
            </a:r>
            <a:r>
              <a:rPr lang="en-US" sz="3200" dirty="0" err="1" smtClean="0">
                <a:cs typeface="Times New Roman" pitchFamily="18" charset="0"/>
              </a:rPr>
              <a:t>trong</a:t>
            </a:r>
            <a:r>
              <a:rPr lang="en-US" sz="3200" dirty="0" smtClean="0">
                <a:cs typeface="Times New Roman" pitchFamily="18" charset="0"/>
              </a:rPr>
              <a:t> </a:t>
            </a:r>
            <a:r>
              <a:rPr lang="en-US" sz="3200" dirty="0" err="1" smtClean="0">
                <a:cs typeface="Times New Roman" pitchFamily="18" charset="0"/>
              </a:rPr>
              <a:t>đó</a:t>
            </a:r>
            <a:r>
              <a:rPr lang="en-US" sz="3200" dirty="0" smtClean="0">
                <a:cs typeface="Times New Roman" pitchFamily="18" charset="0"/>
              </a:rPr>
              <a:t> </a:t>
            </a:r>
            <a:r>
              <a:rPr lang="en-US" sz="3200" dirty="0" err="1" smtClean="0">
                <a:cs typeface="Times New Roman" pitchFamily="18" charset="0"/>
              </a:rPr>
              <a:t>có</a:t>
            </a:r>
            <a:r>
              <a:rPr lang="en-US" sz="3200" dirty="0" smtClean="0">
                <a:cs typeface="Times New Roman" pitchFamily="18" charset="0"/>
              </a:rPr>
              <a:t> Zimbabwe</a:t>
            </a:r>
            <a:r>
              <a:rPr lang="en-US" sz="3200" dirty="0">
                <a:cs typeface="Times New Roman" pitchFamily="18" charset="0"/>
              </a:rPr>
              <a:t>, Sri Lanka, and Malaysia.  </a:t>
            </a:r>
          </a:p>
          <a:p>
            <a:pPr algn="just"/>
            <a:r>
              <a:rPr lang="en-US" sz="3200" dirty="0" err="1" smtClean="0">
                <a:cs typeface="Times New Roman" pitchFamily="18" charset="0"/>
              </a:rPr>
              <a:t>Được</a:t>
            </a:r>
            <a:r>
              <a:rPr lang="en-US" sz="3200" dirty="0" smtClean="0">
                <a:cs typeface="Times New Roman" pitchFamily="18" charset="0"/>
              </a:rPr>
              <a:t> </a:t>
            </a:r>
            <a:r>
              <a:rPr lang="en-US" sz="3200" dirty="0" err="1" smtClean="0">
                <a:cs typeface="Times New Roman" pitchFamily="18" charset="0"/>
              </a:rPr>
              <a:t>dịch</a:t>
            </a:r>
            <a:r>
              <a:rPr lang="en-US" sz="3200" dirty="0" smtClean="0">
                <a:cs typeface="Times New Roman" pitchFamily="18" charset="0"/>
              </a:rPr>
              <a:t> </a:t>
            </a:r>
            <a:r>
              <a:rPr lang="en-US" sz="3200" dirty="0" err="1" smtClean="0">
                <a:cs typeface="Times New Roman" pitchFamily="18" charset="0"/>
              </a:rPr>
              <a:t>ra</a:t>
            </a:r>
            <a:r>
              <a:rPr lang="en-US" sz="3200" dirty="0" smtClean="0">
                <a:cs typeface="Times New Roman" pitchFamily="18" charset="0"/>
              </a:rPr>
              <a:t> </a:t>
            </a:r>
            <a:r>
              <a:rPr lang="en-US" sz="3200" dirty="0" err="1" smtClean="0">
                <a:cs typeface="Times New Roman" pitchFamily="18" charset="0"/>
              </a:rPr>
              <a:t>nhiều</a:t>
            </a:r>
            <a:r>
              <a:rPr lang="en-US" sz="3200" dirty="0" smtClean="0">
                <a:cs typeface="Times New Roman" pitchFamily="18" charset="0"/>
              </a:rPr>
              <a:t> </a:t>
            </a:r>
            <a:r>
              <a:rPr lang="en-US" sz="3200" dirty="0" err="1" smtClean="0">
                <a:cs typeface="Times New Roman" pitchFamily="18" charset="0"/>
              </a:rPr>
              <a:t>thứ</a:t>
            </a:r>
            <a:r>
              <a:rPr lang="en-US" sz="3200" dirty="0" smtClean="0">
                <a:cs typeface="Times New Roman" pitchFamily="18" charset="0"/>
              </a:rPr>
              <a:t> </a:t>
            </a:r>
            <a:r>
              <a:rPr lang="en-US" sz="3200" err="1" smtClean="0">
                <a:cs typeface="Times New Roman" pitchFamily="18" charset="0"/>
              </a:rPr>
              <a:t>tiếng</a:t>
            </a:r>
            <a:r>
              <a:rPr lang="en-US" sz="3200" smtClean="0">
                <a:cs typeface="Times New Roman" pitchFamily="18" charset="0"/>
              </a:rPr>
              <a:t> nhưng </a:t>
            </a:r>
            <a:r>
              <a:rPr lang="en-US" sz="3200" dirty="0" err="1" smtClean="0">
                <a:cs typeface="Times New Roman" pitchFamily="18" charset="0"/>
              </a:rPr>
              <a:t>chưa</a:t>
            </a:r>
            <a:r>
              <a:rPr lang="en-US" sz="3200" dirty="0" smtClean="0">
                <a:cs typeface="Times New Roman" pitchFamily="18" charset="0"/>
              </a:rPr>
              <a:t> </a:t>
            </a:r>
            <a:r>
              <a:rPr lang="en-US" sz="3200" err="1" smtClean="0">
                <a:cs typeface="Times New Roman" pitchFamily="18" charset="0"/>
              </a:rPr>
              <a:t>có</a:t>
            </a:r>
            <a:r>
              <a:rPr lang="en-US" sz="3200" smtClean="0">
                <a:cs typeface="Times New Roman" pitchFamily="18" charset="0"/>
              </a:rPr>
              <a:t> tiếng </a:t>
            </a:r>
            <a:r>
              <a:rPr lang="en-US" sz="3200" dirty="0" err="1" smtClean="0">
                <a:cs typeface="Times New Roman" pitchFamily="18" charset="0"/>
              </a:rPr>
              <a:t>Việt</a:t>
            </a:r>
            <a:endParaRPr lang="en-US" sz="3200" dirty="0"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433918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85630"/>
            <a:ext cx="7772400" cy="7077170"/>
          </a:xfrm>
        </p:spPr>
      </p:pic>
    </p:spTree>
    <p:extLst>
      <p:ext uri="{BB962C8B-B14F-4D97-AF65-F5344CB8AC3E}">
        <p14:creationId xmlns:p14="http://schemas.microsoft.com/office/powerpoint/2010/main" val="201093229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152400"/>
            <a:ext cx="7696200" cy="6705600"/>
          </a:xfrm>
        </p:spPr>
      </p:pic>
    </p:spTree>
    <p:extLst>
      <p:ext uri="{BB962C8B-B14F-4D97-AF65-F5344CB8AC3E}">
        <p14:creationId xmlns:p14="http://schemas.microsoft.com/office/powerpoint/2010/main" val="51511552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120C7C-E442-466D-8FFC-D3E20BBFBD3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8625" y="1295400"/>
            <a:ext cx="6124575" cy="5410200"/>
          </a:xfrm>
        </p:spPr>
        <p:txBody>
          <a:bodyPr>
            <a:normAutofit fontScale="92500" lnSpcReduction="10000"/>
          </a:bodyPr>
          <a:lstStyle/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endParaRPr lang="en-US" sz="3600" b="1" dirty="0" smtClean="0"/>
          </a:p>
          <a:p>
            <a:pPr marL="0" indent="0" algn="just">
              <a:lnSpc>
                <a:spcPct val="110000"/>
              </a:lnSpc>
              <a:spcBef>
                <a:spcPts val="0"/>
              </a:spcBef>
              <a:buNone/>
            </a:pPr>
            <a:r>
              <a:rPr lang="en-US" sz="3600" b="1" err="1" smtClean="0">
                <a:cs typeface="Times New Roman" pitchFamily="18" charset="0"/>
              </a:rPr>
              <a:t>Nghiên</a:t>
            </a:r>
            <a:r>
              <a:rPr lang="en-US" sz="3600" b="1" smtClean="0">
                <a:cs typeface="Times New Roman" pitchFamily="18" charset="0"/>
              </a:rPr>
              <a:t> cứu về </a:t>
            </a:r>
            <a:r>
              <a:rPr lang="en-US" sz="3600" b="1" dirty="0" smtClean="0">
                <a:cs typeface="Times New Roman" pitchFamily="18" charset="0"/>
              </a:rPr>
              <a:t>ACES </a:t>
            </a:r>
            <a:r>
              <a:rPr lang="en-US" sz="3600" dirty="0" smtClean="0">
                <a:cs typeface="Times New Roman" pitchFamily="18" charset="0"/>
              </a:rPr>
              <a:t>(</a:t>
            </a:r>
            <a:r>
              <a:rPr lang="en-US" sz="3600" dirty="0" err="1">
                <a:cs typeface="Times New Roman" pitchFamily="18" charset="0"/>
              </a:rPr>
              <a:t>Felitti</a:t>
            </a:r>
            <a:r>
              <a:rPr lang="en-US" sz="3600" dirty="0">
                <a:cs typeface="Times New Roman" pitchFamily="18" charset="0"/>
              </a:rPr>
              <a:t>, et al, 1998)</a:t>
            </a:r>
          </a:p>
          <a:p>
            <a:pPr algn="just">
              <a:lnSpc>
                <a:spcPct val="110000"/>
              </a:lnSpc>
              <a:spcBef>
                <a:spcPts val="0"/>
              </a:spcBef>
            </a:pPr>
            <a:r>
              <a:rPr lang="en-US" sz="3600" dirty="0" err="1" smtClean="0">
                <a:cs typeface="Times New Roman" pitchFamily="18" charset="0"/>
              </a:rPr>
              <a:t>Hơn</a:t>
            </a:r>
            <a:r>
              <a:rPr lang="en-US" sz="3600" dirty="0" smtClean="0">
                <a:cs typeface="Times New Roman" pitchFamily="18" charset="0"/>
              </a:rPr>
              <a:t> 17.000 </a:t>
            </a:r>
            <a:r>
              <a:rPr lang="en-US" sz="3600" dirty="0" err="1" smtClean="0">
                <a:cs typeface="Times New Roman" pitchFamily="18" charset="0"/>
              </a:rPr>
              <a:t>người</a:t>
            </a:r>
            <a:r>
              <a:rPr lang="en-US" sz="3600" dirty="0" smtClean="0">
                <a:cs typeface="Times New Roman" pitchFamily="18" charset="0"/>
              </a:rPr>
              <a:t> </a:t>
            </a:r>
            <a:r>
              <a:rPr lang="en-US" sz="3600" dirty="0" err="1" smtClean="0">
                <a:cs typeface="Times New Roman" pitchFamily="18" charset="0"/>
              </a:rPr>
              <a:t>tham</a:t>
            </a:r>
            <a:r>
              <a:rPr lang="en-US" sz="3600" dirty="0" smtClean="0">
                <a:cs typeface="Times New Roman" pitchFamily="18" charset="0"/>
              </a:rPr>
              <a:t> </a:t>
            </a:r>
            <a:r>
              <a:rPr lang="en-US" sz="3600" dirty="0" err="1" smtClean="0">
                <a:cs typeface="Times New Roman" pitchFamily="18" charset="0"/>
              </a:rPr>
              <a:t>gia</a:t>
            </a:r>
            <a:r>
              <a:rPr lang="en-US" sz="3600" dirty="0" smtClean="0">
                <a:cs typeface="Times New Roman" pitchFamily="18" charset="0"/>
              </a:rPr>
              <a:t> </a:t>
            </a:r>
            <a:r>
              <a:rPr lang="en-US" sz="3600" dirty="0" err="1" smtClean="0">
                <a:cs typeface="Times New Roman" pitchFamily="18" charset="0"/>
              </a:rPr>
              <a:t>nghiên</a:t>
            </a:r>
            <a:r>
              <a:rPr lang="en-US" sz="3600" dirty="0" smtClean="0">
                <a:cs typeface="Times New Roman" pitchFamily="18" charset="0"/>
              </a:rPr>
              <a:t> </a:t>
            </a:r>
            <a:r>
              <a:rPr lang="en-US" sz="3600" dirty="0" err="1" smtClean="0">
                <a:cs typeface="Times New Roman" pitchFamily="18" charset="0"/>
              </a:rPr>
              <a:t>cứu</a:t>
            </a:r>
            <a:r>
              <a:rPr lang="en-US" sz="3600" dirty="0" smtClean="0">
                <a:cs typeface="Times New Roman" pitchFamily="18" charset="0"/>
              </a:rPr>
              <a:t> </a:t>
            </a:r>
            <a:r>
              <a:rPr lang="en-US" sz="3600" dirty="0" err="1" smtClean="0">
                <a:cs typeface="Times New Roman" pitchFamily="18" charset="0"/>
              </a:rPr>
              <a:t>này</a:t>
            </a:r>
            <a:r>
              <a:rPr lang="en-US" sz="3600" dirty="0" smtClean="0">
                <a:cs typeface="Times New Roman" pitchFamily="18" charset="0"/>
              </a:rPr>
              <a:t> </a:t>
            </a:r>
            <a:r>
              <a:rPr lang="en-US" sz="3600" dirty="0" err="1" smtClean="0">
                <a:cs typeface="Times New Roman" pitchFamily="18" charset="0"/>
              </a:rPr>
              <a:t>tại</a:t>
            </a:r>
            <a:r>
              <a:rPr lang="en-US" sz="3600" dirty="0" smtClean="0">
                <a:cs typeface="Times New Roman" pitchFamily="18" charset="0"/>
              </a:rPr>
              <a:t> </a:t>
            </a:r>
            <a:r>
              <a:rPr lang="en-US" sz="3600" dirty="0" err="1" smtClean="0">
                <a:cs typeface="Times New Roman" pitchFamily="18" charset="0"/>
              </a:rPr>
              <a:t>Mỹ</a:t>
            </a:r>
            <a:r>
              <a:rPr lang="en-US" sz="3600" dirty="0" smtClean="0">
                <a:cs typeface="Times New Roman" pitchFamily="18" charset="0"/>
              </a:rPr>
              <a:t> (</a:t>
            </a:r>
            <a:r>
              <a:rPr lang="en-US" sz="3600" dirty="0">
                <a:cs typeface="Times New Roman" pitchFamily="18" charset="0"/>
              </a:rPr>
              <a:t>CA)</a:t>
            </a:r>
          </a:p>
          <a:p>
            <a:pPr algn="just">
              <a:lnSpc>
                <a:spcPct val="110000"/>
              </a:lnSpc>
              <a:spcBef>
                <a:spcPts val="0"/>
              </a:spcBef>
            </a:pPr>
            <a:r>
              <a:rPr lang="en-US" sz="3600" dirty="0" err="1" smtClean="0">
                <a:cs typeface="Times New Roman" pitchFamily="18" charset="0"/>
              </a:rPr>
              <a:t>Đánh</a:t>
            </a:r>
            <a:r>
              <a:rPr lang="en-US" sz="3600" dirty="0" smtClean="0">
                <a:cs typeface="Times New Roman" pitchFamily="18" charset="0"/>
              </a:rPr>
              <a:t> </a:t>
            </a:r>
            <a:r>
              <a:rPr lang="en-US" sz="3600" dirty="0" err="1" smtClean="0">
                <a:cs typeface="Times New Roman" pitchFamily="18" charset="0"/>
              </a:rPr>
              <a:t>giá</a:t>
            </a:r>
            <a:r>
              <a:rPr lang="en-US" sz="3600" dirty="0" smtClean="0">
                <a:cs typeface="Times New Roman" pitchFamily="18" charset="0"/>
              </a:rPr>
              <a:t> </a:t>
            </a:r>
            <a:r>
              <a:rPr lang="en-US" sz="3600" dirty="0" err="1" smtClean="0">
                <a:cs typeface="Times New Roman" pitchFamily="18" charset="0"/>
              </a:rPr>
              <a:t>những</a:t>
            </a:r>
            <a:r>
              <a:rPr lang="en-US" sz="3600" dirty="0" smtClean="0">
                <a:cs typeface="Times New Roman" pitchFamily="18" charset="0"/>
              </a:rPr>
              <a:t> </a:t>
            </a:r>
            <a:r>
              <a:rPr lang="en-US" sz="3600" dirty="0" err="1" smtClean="0">
                <a:cs typeface="Times New Roman" pitchFamily="18" charset="0"/>
              </a:rPr>
              <a:t>trải</a:t>
            </a:r>
            <a:r>
              <a:rPr lang="en-US" sz="3600" dirty="0" smtClean="0">
                <a:cs typeface="Times New Roman" pitchFamily="18" charset="0"/>
              </a:rPr>
              <a:t> </a:t>
            </a:r>
            <a:r>
              <a:rPr lang="en-US" sz="3600" err="1" smtClean="0">
                <a:cs typeface="Times New Roman" pitchFamily="18" charset="0"/>
              </a:rPr>
              <a:t>nghiệm</a:t>
            </a:r>
            <a:r>
              <a:rPr lang="en-US" sz="3600" smtClean="0">
                <a:cs typeface="Times New Roman" pitchFamily="18" charset="0"/>
              </a:rPr>
              <a:t> bất lợi và </a:t>
            </a:r>
            <a:r>
              <a:rPr lang="en-US" sz="3600" dirty="0" err="1" smtClean="0">
                <a:cs typeface="Times New Roman" pitchFamily="18" charset="0"/>
              </a:rPr>
              <a:t>hậu</a:t>
            </a:r>
            <a:r>
              <a:rPr lang="en-US" sz="3600" dirty="0" smtClean="0">
                <a:cs typeface="Times New Roman" pitchFamily="18" charset="0"/>
              </a:rPr>
              <a:t> </a:t>
            </a:r>
            <a:r>
              <a:rPr lang="en-US" sz="3600" dirty="0" err="1" smtClean="0">
                <a:cs typeface="Times New Roman" pitchFamily="18" charset="0"/>
              </a:rPr>
              <a:t>quả</a:t>
            </a:r>
            <a:r>
              <a:rPr lang="en-US" sz="3600" dirty="0" smtClean="0">
                <a:cs typeface="Times New Roman" pitchFamily="18" charset="0"/>
              </a:rPr>
              <a:t> </a:t>
            </a:r>
            <a:r>
              <a:rPr lang="en-US" sz="3600" dirty="0" err="1" smtClean="0">
                <a:cs typeface="Times New Roman" pitchFamily="18" charset="0"/>
              </a:rPr>
              <a:t>về</a:t>
            </a:r>
            <a:r>
              <a:rPr lang="en-US" sz="3600" dirty="0" smtClean="0">
                <a:cs typeface="Times New Roman" pitchFamily="18" charset="0"/>
              </a:rPr>
              <a:t> </a:t>
            </a:r>
            <a:r>
              <a:rPr lang="en-US" sz="3600" dirty="0" err="1" smtClean="0">
                <a:cs typeface="Times New Roman" pitchFamily="18" charset="0"/>
              </a:rPr>
              <a:t>sức</a:t>
            </a:r>
            <a:r>
              <a:rPr lang="en-US" sz="3600" dirty="0" smtClean="0">
                <a:cs typeface="Times New Roman" pitchFamily="18" charset="0"/>
              </a:rPr>
              <a:t> </a:t>
            </a:r>
            <a:r>
              <a:rPr lang="en-US" sz="3600" err="1" smtClean="0">
                <a:cs typeface="Times New Roman" pitchFamily="18" charset="0"/>
              </a:rPr>
              <a:t>khỏe</a:t>
            </a:r>
            <a:r>
              <a:rPr lang="en-US" sz="3600" smtClean="0">
                <a:cs typeface="Times New Roman" pitchFamily="18" charset="0"/>
              </a:rPr>
              <a:t> thể chất và tâm </a:t>
            </a:r>
            <a:r>
              <a:rPr lang="en-US" sz="3600" dirty="0" err="1" smtClean="0">
                <a:cs typeface="Times New Roman" pitchFamily="18" charset="0"/>
              </a:rPr>
              <a:t>thần</a:t>
            </a:r>
            <a:endParaRPr lang="en-US" sz="3600" dirty="0">
              <a:cs typeface="Times New Roman" pitchFamily="18" charset="0"/>
            </a:endParaRPr>
          </a:p>
          <a:p>
            <a:pPr algn="just"/>
            <a:r>
              <a:rPr lang="en-US" sz="3600" dirty="0">
                <a:cs typeface="Times New Roman" pitchFamily="18" charset="0"/>
              </a:rPr>
              <a:t>ACES </a:t>
            </a:r>
            <a:r>
              <a:rPr lang="en-US" sz="3600" dirty="0" smtClean="0">
                <a:cs typeface="Times New Roman" pitchFamily="18" charset="0"/>
              </a:rPr>
              <a:t> </a:t>
            </a:r>
            <a:r>
              <a:rPr lang="en-US" sz="3600" dirty="0" err="1" smtClean="0">
                <a:cs typeface="Times New Roman" pitchFamily="18" charset="0"/>
              </a:rPr>
              <a:t>bao</a:t>
            </a:r>
            <a:r>
              <a:rPr lang="en-US" sz="3600" dirty="0" smtClean="0">
                <a:cs typeface="Times New Roman" pitchFamily="18" charset="0"/>
              </a:rPr>
              <a:t> </a:t>
            </a:r>
            <a:r>
              <a:rPr lang="en-US" sz="3600" dirty="0" err="1" smtClean="0">
                <a:cs typeface="Times New Roman" pitchFamily="18" charset="0"/>
              </a:rPr>
              <a:t>gồm</a:t>
            </a:r>
            <a:r>
              <a:rPr lang="en-US" sz="3600" dirty="0" smtClean="0">
                <a:cs typeface="Times New Roman" pitchFamily="18" charset="0"/>
              </a:rPr>
              <a:t>  </a:t>
            </a:r>
            <a:r>
              <a:rPr lang="en-US" sz="3600" dirty="0" err="1" smtClean="0">
                <a:cs typeface="Times New Roman" pitchFamily="18" charset="0"/>
              </a:rPr>
              <a:t>các</a:t>
            </a:r>
            <a:r>
              <a:rPr lang="en-US" sz="3600" dirty="0" smtClean="0">
                <a:cs typeface="Times New Roman" pitchFamily="18" charset="0"/>
              </a:rPr>
              <a:t> sang </a:t>
            </a:r>
            <a:r>
              <a:rPr lang="en-US" sz="3600" dirty="0" err="1" smtClean="0">
                <a:cs typeface="Times New Roman" pitchFamily="18" charset="0"/>
              </a:rPr>
              <a:t>chấn</a:t>
            </a:r>
            <a:r>
              <a:rPr lang="en-US" sz="3600" dirty="0" smtClean="0">
                <a:cs typeface="Times New Roman" pitchFamily="18" charset="0"/>
              </a:rPr>
              <a:t> “t </a:t>
            </a:r>
            <a:r>
              <a:rPr lang="en-US" sz="3600" dirty="0" err="1" smtClean="0">
                <a:cs typeface="Times New Roman" pitchFamily="18" charset="0"/>
              </a:rPr>
              <a:t>nhỏ</a:t>
            </a:r>
            <a:r>
              <a:rPr lang="en-US" sz="3600" dirty="0" smtClean="0">
                <a:cs typeface="Times New Roman" pitchFamily="18" charset="0"/>
              </a:rPr>
              <a:t> ”</a:t>
            </a:r>
            <a:r>
              <a:rPr lang="en-US" sz="3600" dirty="0" err="1" smtClean="0">
                <a:cs typeface="Times New Roman" pitchFamily="18" charset="0"/>
              </a:rPr>
              <a:t>và</a:t>
            </a:r>
            <a:r>
              <a:rPr lang="en-US" sz="3600" dirty="0" smtClean="0">
                <a:cs typeface="Times New Roman" pitchFamily="18" charset="0"/>
              </a:rPr>
              <a:t> </a:t>
            </a:r>
            <a:r>
              <a:rPr lang="en-US" sz="3600" dirty="0" err="1" smtClean="0">
                <a:cs typeface="Times New Roman" pitchFamily="18" charset="0"/>
              </a:rPr>
              <a:t>các</a:t>
            </a:r>
            <a:r>
              <a:rPr lang="en-US" sz="3600" dirty="0" smtClean="0">
                <a:cs typeface="Times New Roman" pitchFamily="18" charset="0"/>
              </a:rPr>
              <a:t> sang </a:t>
            </a:r>
            <a:r>
              <a:rPr lang="en-US" sz="3600" dirty="0" err="1" smtClean="0">
                <a:cs typeface="Times New Roman" pitchFamily="18" charset="0"/>
              </a:rPr>
              <a:t>chấn</a:t>
            </a:r>
            <a:r>
              <a:rPr lang="en-US" sz="3600" dirty="0" smtClean="0">
                <a:cs typeface="Times New Roman" pitchFamily="18" charset="0"/>
              </a:rPr>
              <a:t> “ T </a:t>
            </a:r>
            <a:r>
              <a:rPr lang="en-US" sz="3600" dirty="0" err="1" smtClean="0">
                <a:cs typeface="Times New Roman" pitchFamily="18" charset="0"/>
              </a:rPr>
              <a:t>lớn</a:t>
            </a:r>
            <a:r>
              <a:rPr lang="en-US" sz="3600" dirty="0" smtClean="0">
                <a:cs typeface="Times New Roman" pitchFamily="18" charset="0"/>
              </a:rPr>
              <a:t>”</a:t>
            </a:r>
            <a:endParaRPr lang="en-US" sz="3600" dirty="0">
              <a:cs typeface="Times New Roman" pitchFamily="18" charset="0"/>
            </a:endParaRPr>
          </a:p>
          <a:p>
            <a:pPr>
              <a:lnSpc>
                <a:spcPct val="110000"/>
              </a:lnSpc>
              <a:spcBef>
                <a:spcPts val="0"/>
              </a:spcBef>
            </a:pPr>
            <a:endParaRPr lang="en-US" dirty="0"/>
          </a:p>
          <a:p>
            <a:pPr marL="0" indent="0">
              <a:buNone/>
            </a:pPr>
            <a:endParaRPr lang="en-US" sz="900" dirty="0"/>
          </a:p>
        </p:txBody>
      </p:sp>
      <p:pic>
        <p:nvPicPr>
          <p:cNvPr id="8196" name="Picture 4" descr="Image result for images sad child">
            <a:extLst>
              <a:ext uri="{FF2B5EF4-FFF2-40B4-BE49-F238E27FC236}">
                <a16:creationId xmlns:a16="http://schemas.microsoft.com/office/drawing/2014/main" id="{BAAB5E3E-F50A-4778-BF60-B8D1BBD6303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29316" y="2209800"/>
            <a:ext cx="2438400" cy="228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smtClean="0"/>
              <a:t>Những trải nghiệm bất lợi thời thơ ấu (ACES)</a:t>
            </a:r>
            <a:endParaRPr lang="en-US" b="1"/>
          </a:p>
        </p:txBody>
      </p:sp>
    </p:spTree>
    <p:extLst>
      <p:ext uri="{BB962C8B-B14F-4D97-AF65-F5344CB8AC3E}">
        <p14:creationId xmlns:p14="http://schemas.microsoft.com/office/powerpoint/2010/main" val="37087866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838200"/>
          </a:xfrm>
        </p:spPr>
        <p:txBody>
          <a:bodyPr>
            <a:normAutofit fontScale="90000"/>
          </a:bodyPr>
          <a:lstStyle/>
          <a:p>
            <a:pPr algn="ctr"/>
            <a:r>
              <a:rPr lang="en-US" sz="6000" dirty="0" smtClean="0"/>
              <a:t>Sang </a:t>
            </a:r>
            <a:r>
              <a:rPr lang="en-US" sz="6000" dirty="0" err="1" smtClean="0"/>
              <a:t>chấn</a:t>
            </a:r>
            <a:r>
              <a:rPr lang="en-US" sz="6000" dirty="0" smtClean="0"/>
              <a:t> </a:t>
            </a:r>
            <a:r>
              <a:rPr lang="en-US" sz="6000" dirty="0" err="1" smtClean="0"/>
              <a:t>là</a:t>
            </a:r>
            <a:r>
              <a:rPr lang="en-US" sz="6000" dirty="0" smtClean="0"/>
              <a:t> </a:t>
            </a:r>
            <a:r>
              <a:rPr lang="en-US" sz="6000" dirty="0" err="1" smtClean="0"/>
              <a:t>gì</a:t>
            </a:r>
            <a:r>
              <a:rPr lang="en-US" sz="6000" dirty="0" smtClean="0"/>
              <a:t>?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pic>
        <p:nvPicPr>
          <p:cNvPr id="7170" name="Picture 2" descr="Image result for trauma and substance abuse images">
            <a:extLst>
              <a:ext uri="{FF2B5EF4-FFF2-40B4-BE49-F238E27FC236}">
                <a16:creationId xmlns:a16="http://schemas.microsoft.com/office/drawing/2014/main" id="{B57A2B63-CC64-48B7-9CFF-7A05FBD05DC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400" y="2286000"/>
            <a:ext cx="5791200" cy="37691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F8463C-88E1-4ED7-BBA0-89AC1BCAD5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172639"/>
            <a:ext cx="8763000" cy="766786"/>
          </a:xfrm>
        </p:spPr>
        <p:txBody>
          <a:bodyPr>
            <a:noAutofit/>
          </a:bodyPr>
          <a:lstStyle/>
          <a:p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ACES =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Những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err="1" smtClean="0">
                <a:latin typeface="Times New Roman" pitchFamily="18" charset="0"/>
                <a:cs typeface="Times New Roman" pitchFamily="18" charset="0"/>
              </a:rPr>
              <a:t>trải</a:t>
            </a:r>
            <a:r>
              <a:rPr lang="en-US" sz="3200" smtClean="0">
                <a:latin typeface="Times New Roman" pitchFamily="18" charset="0"/>
                <a:cs typeface="Times New Roman" pitchFamily="18" charset="0"/>
              </a:rPr>
              <a:t> nghiệm bất lợi thời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thơ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ấu</a:t>
            </a:r>
            <a:endParaRPr lang="en-US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2D368801-DC64-4C6F-A458-52866F2B9E96}"/>
              </a:ext>
            </a:extLst>
          </p:cNvPr>
          <p:cNvSpPr/>
          <p:nvPr/>
        </p:nvSpPr>
        <p:spPr>
          <a:xfrm>
            <a:off x="866734" y="786549"/>
            <a:ext cx="3886200" cy="3162238"/>
          </a:xfrm>
          <a:prstGeom prst="ellipse">
            <a:avLst/>
          </a:prstGeom>
          <a:solidFill>
            <a:schemeClr val="accent1">
              <a:alpha val="73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err="1" smtClean="0">
                <a:solidFill>
                  <a:srgbClr val="FF0000"/>
                </a:solidFill>
                <a:latin typeface="Calibri"/>
              </a:rPr>
              <a:t>Lạm</a:t>
            </a:r>
            <a:r>
              <a:rPr lang="en-US" sz="2400" b="1" dirty="0" smtClean="0">
                <a:solidFill>
                  <a:srgbClr val="FF0000"/>
                </a:solidFill>
                <a:latin typeface="Calibri"/>
              </a:rPr>
              <a:t> </a:t>
            </a:r>
            <a:r>
              <a:rPr lang="en-US" sz="2400" b="1" dirty="0" err="1" smtClean="0">
                <a:solidFill>
                  <a:srgbClr val="FF0000"/>
                </a:solidFill>
                <a:latin typeface="Calibri"/>
              </a:rPr>
              <a:t>dụng</a:t>
            </a:r>
            <a:endParaRPr lang="en-US" sz="2400" b="1" dirty="0">
              <a:solidFill>
                <a:srgbClr val="FF0000"/>
              </a:solidFill>
              <a:latin typeface="Calibri"/>
            </a:endParaRP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F1015F3F-4AA1-42C5-938D-327D4AF309EC}"/>
              </a:ext>
            </a:extLst>
          </p:cNvPr>
          <p:cNvSpPr/>
          <p:nvPr/>
        </p:nvSpPr>
        <p:spPr>
          <a:xfrm>
            <a:off x="4390733" y="914400"/>
            <a:ext cx="4419600" cy="2514600"/>
          </a:xfrm>
          <a:prstGeom prst="ellipse">
            <a:avLst/>
          </a:prstGeom>
          <a:solidFill>
            <a:srgbClr val="FFC000">
              <a:alpha val="73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  <a:latin typeface="Calibri"/>
              </a:rPr>
              <a:t>Sao </a:t>
            </a:r>
            <a:r>
              <a:rPr lang="en-US" sz="2400" b="1" dirty="0" err="1" smtClean="0">
                <a:solidFill>
                  <a:srgbClr val="FF0000"/>
                </a:solidFill>
                <a:latin typeface="Calibri"/>
              </a:rPr>
              <a:t>nhãng</a:t>
            </a:r>
            <a:endParaRPr lang="en-US" sz="2400" b="1" dirty="0">
              <a:solidFill>
                <a:srgbClr val="FF0000"/>
              </a:solidFill>
              <a:latin typeface="Calibri"/>
            </a:endParaRP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40BA21B3-162A-45DA-8A11-F416C00BB121}"/>
              </a:ext>
            </a:extLst>
          </p:cNvPr>
          <p:cNvSpPr/>
          <p:nvPr/>
        </p:nvSpPr>
        <p:spPr>
          <a:xfrm>
            <a:off x="2745766" y="2575171"/>
            <a:ext cx="4715670" cy="3540280"/>
          </a:xfrm>
          <a:prstGeom prst="ellipse">
            <a:avLst/>
          </a:prstGeom>
          <a:solidFill>
            <a:srgbClr val="92D050">
              <a:alpha val="73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err="1" smtClean="0">
                <a:solidFill>
                  <a:srgbClr val="FF0000"/>
                </a:solidFill>
                <a:latin typeface="Calibri"/>
              </a:rPr>
              <a:t>Rối</a:t>
            </a:r>
            <a:r>
              <a:rPr lang="en-US" sz="2400" b="1" dirty="0" smtClean="0">
                <a:solidFill>
                  <a:srgbClr val="FF0000"/>
                </a:solidFill>
                <a:latin typeface="Calibri"/>
              </a:rPr>
              <a:t> </a:t>
            </a:r>
            <a:r>
              <a:rPr lang="en-US" sz="2400" b="1" dirty="0" err="1" smtClean="0">
                <a:solidFill>
                  <a:srgbClr val="FF0000"/>
                </a:solidFill>
                <a:latin typeface="Calibri"/>
              </a:rPr>
              <a:t>loạn</a:t>
            </a:r>
            <a:r>
              <a:rPr lang="en-US" sz="2400" b="1" dirty="0" smtClean="0">
                <a:solidFill>
                  <a:srgbClr val="FF0000"/>
                </a:solidFill>
                <a:latin typeface="Calibri"/>
              </a:rPr>
              <a:t> </a:t>
            </a:r>
            <a:r>
              <a:rPr lang="en-US" sz="2400" b="1" dirty="0" err="1" smtClean="0">
                <a:solidFill>
                  <a:srgbClr val="FF0000"/>
                </a:solidFill>
                <a:latin typeface="Calibri"/>
              </a:rPr>
              <a:t>chức</a:t>
            </a:r>
            <a:r>
              <a:rPr lang="en-US" sz="2400" b="1" dirty="0" smtClean="0">
                <a:solidFill>
                  <a:srgbClr val="FF0000"/>
                </a:solidFill>
                <a:latin typeface="Calibri"/>
              </a:rPr>
              <a:t> </a:t>
            </a:r>
            <a:r>
              <a:rPr lang="en-US" sz="2400" b="1" dirty="0" err="1" smtClean="0">
                <a:solidFill>
                  <a:srgbClr val="FF0000"/>
                </a:solidFill>
                <a:latin typeface="Calibri"/>
              </a:rPr>
              <a:t>năng</a:t>
            </a:r>
            <a:r>
              <a:rPr lang="en-US" sz="2400" b="1" dirty="0" smtClean="0">
                <a:solidFill>
                  <a:srgbClr val="FF0000"/>
                </a:solidFill>
                <a:latin typeface="Calibri"/>
              </a:rPr>
              <a:t> </a:t>
            </a:r>
          </a:p>
          <a:p>
            <a:pPr algn="ctr"/>
            <a:r>
              <a:rPr lang="en-US" sz="2400" b="1" dirty="0" err="1" smtClean="0">
                <a:solidFill>
                  <a:srgbClr val="FF0000"/>
                </a:solidFill>
                <a:latin typeface="Calibri"/>
              </a:rPr>
              <a:t>gia</a:t>
            </a:r>
            <a:r>
              <a:rPr lang="en-US" sz="2400" b="1" dirty="0" smtClean="0">
                <a:solidFill>
                  <a:srgbClr val="FF0000"/>
                </a:solidFill>
                <a:latin typeface="Calibri"/>
              </a:rPr>
              <a:t> </a:t>
            </a:r>
            <a:r>
              <a:rPr lang="en-US" sz="2400" b="1" dirty="0" err="1" smtClean="0">
                <a:solidFill>
                  <a:srgbClr val="FF0000"/>
                </a:solidFill>
                <a:latin typeface="Calibri"/>
              </a:rPr>
              <a:t>đình</a:t>
            </a:r>
            <a:endParaRPr lang="en-US" sz="2400" b="1" dirty="0">
              <a:solidFill>
                <a:srgbClr val="FF0000"/>
              </a:solidFill>
              <a:latin typeface="Calibri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ABFC815-003C-4650-BF83-25C8BFDB799A}"/>
              </a:ext>
            </a:extLst>
          </p:cNvPr>
          <p:cNvSpPr txBox="1"/>
          <p:nvPr/>
        </p:nvSpPr>
        <p:spPr>
          <a:xfrm>
            <a:off x="1642222" y="1277539"/>
            <a:ext cx="13932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smtClean="0">
                <a:latin typeface="Calibri"/>
              </a:rPr>
              <a:t>Tình cảm </a:t>
            </a:r>
            <a:endParaRPr lang="en-US" sz="2400" dirty="0">
              <a:latin typeface="Calibri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F35FDAD-32FB-428C-BD92-D32B629C975D}"/>
              </a:ext>
            </a:extLst>
          </p:cNvPr>
          <p:cNvSpPr txBox="1"/>
          <p:nvPr/>
        </p:nvSpPr>
        <p:spPr>
          <a:xfrm>
            <a:off x="1059542" y="2496373"/>
            <a:ext cx="125899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err="1" smtClean="0">
                <a:latin typeface="Calibri"/>
              </a:rPr>
              <a:t>Thể</a:t>
            </a:r>
            <a:r>
              <a:rPr lang="en-US" sz="2400" dirty="0" smtClean="0">
                <a:latin typeface="Calibri"/>
              </a:rPr>
              <a:t> </a:t>
            </a:r>
            <a:r>
              <a:rPr lang="en-US" sz="2400" dirty="0" err="1" smtClean="0">
                <a:latin typeface="Calibri"/>
              </a:rPr>
              <a:t>chất</a:t>
            </a:r>
            <a:endParaRPr lang="en-US" sz="2400" dirty="0">
              <a:latin typeface="Calibri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31143D6-CCD4-4D07-8C81-97761865C89A}"/>
              </a:ext>
            </a:extLst>
          </p:cNvPr>
          <p:cNvSpPr txBox="1"/>
          <p:nvPr/>
        </p:nvSpPr>
        <p:spPr>
          <a:xfrm>
            <a:off x="2000902" y="2979500"/>
            <a:ext cx="122070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err="1" smtClean="0">
                <a:latin typeface="Calibri"/>
              </a:rPr>
              <a:t>Tình</a:t>
            </a:r>
            <a:r>
              <a:rPr lang="en-US" sz="2400" dirty="0" smtClean="0">
                <a:latin typeface="Calibri"/>
              </a:rPr>
              <a:t> </a:t>
            </a:r>
            <a:r>
              <a:rPr lang="en-US" sz="2400" dirty="0" err="1" smtClean="0">
                <a:latin typeface="Calibri"/>
              </a:rPr>
              <a:t>dục</a:t>
            </a:r>
            <a:endParaRPr lang="en-US" sz="2400" dirty="0">
              <a:latin typeface="Calibri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4B649BA-3AE9-4BC0-88E6-733A7B45E20F}"/>
              </a:ext>
            </a:extLst>
          </p:cNvPr>
          <p:cNvSpPr txBox="1"/>
          <p:nvPr/>
        </p:nvSpPr>
        <p:spPr>
          <a:xfrm>
            <a:off x="5451883" y="1332399"/>
            <a:ext cx="167414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err="1" smtClean="0">
                <a:latin typeface="Calibri"/>
              </a:rPr>
              <a:t>Tình</a:t>
            </a:r>
            <a:r>
              <a:rPr lang="en-US" sz="2400" dirty="0" smtClean="0">
                <a:latin typeface="Calibri"/>
              </a:rPr>
              <a:t> </a:t>
            </a:r>
            <a:r>
              <a:rPr lang="en-US" sz="2400" dirty="0" err="1" smtClean="0">
                <a:latin typeface="Calibri"/>
              </a:rPr>
              <a:t>cảm</a:t>
            </a:r>
            <a:endParaRPr lang="en-US" sz="2400" dirty="0">
              <a:latin typeface="Calibri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C0F0149-A6A2-4A4B-9D18-BA64F2BA6FFC}"/>
              </a:ext>
            </a:extLst>
          </p:cNvPr>
          <p:cNvSpPr txBox="1"/>
          <p:nvPr/>
        </p:nvSpPr>
        <p:spPr>
          <a:xfrm>
            <a:off x="7126033" y="2490905"/>
            <a:ext cx="125899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err="1" smtClean="0">
                <a:latin typeface="Calibri"/>
              </a:rPr>
              <a:t>Thể</a:t>
            </a:r>
            <a:r>
              <a:rPr lang="en-US" sz="2400" dirty="0" smtClean="0">
                <a:latin typeface="Calibri"/>
              </a:rPr>
              <a:t> </a:t>
            </a:r>
            <a:r>
              <a:rPr lang="en-US" sz="2400" dirty="0" err="1" smtClean="0">
                <a:latin typeface="Calibri"/>
              </a:rPr>
              <a:t>chất</a:t>
            </a:r>
            <a:endParaRPr lang="en-US" sz="2400" dirty="0">
              <a:latin typeface="Calibri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EA82BCA-DA35-45A6-AE5E-90AB9C1B2E8D}"/>
              </a:ext>
            </a:extLst>
          </p:cNvPr>
          <p:cNvSpPr txBox="1"/>
          <p:nvPr/>
        </p:nvSpPr>
        <p:spPr>
          <a:xfrm>
            <a:off x="3478899" y="2896929"/>
            <a:ext cx="221406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err="1" smtClean="0">
                <a:latin typeface="Calibri"/>
              </a:rPr>
              <a:t>Mẹ</a:t>
            </a:r>
            <a:r>
              <a:rPr lang="en-US" sz="2400" dirty="0" smtClean="0">
                <a:latin typeface="Calibri"/>
              </a:rPr>
              <a:t> </a:t>
            </a:r>
            <a:r>
              <a:rPr lang="en-US" sz="2400" dirty="0" err="1" smtClean="0">
                <a:latin typeface="Calibri"/>
              </a:rPr>
              <a:t>bị</a:t>
            </a:r>
            <a:r>
              <a:rPr lang="en-US" sz="2400" dirty="0" smtClean="0">
                <a:latin typeface="Calibri"/>
              </a:rPr>
              <a:t> </a:t>
            </a:r>
            <a:r>
              <a:rPr lang="en-US" sz="2400" dirty="0" err="1" smtClean="0">
                <a:latin typeface="Calibri"/>
              </a:rPr>
              <a:t>bạo</a:t>
            </a:r>
            <a:r>
              <a:rPr lang="en-US" sz="2400" dirty="0" smtClean="0">
                <a:latin typeface="Calibri"/>
              </a:rPr>
              <a:t> </a:t>
            </a:r>
            <a:r>
              <a:rPr lang="en-US" sz="2400" dirty="0" err="1" smtClean="0">
                <a:latin typeface="Calibri"/>
              </a:rPr>
              <a:t>hành</a:t>
            </a:r>
            <a:endParaRPr lang="en-US" sz="2400" dirty="0">
              <a:latin typeface="Calibri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11AEB69-5720-4F68-BCE5-6A5CE6E158FC}"/>
              </a:ext>
            </a:extLst>
          </p:cNvPr>
          <p:cNvSpPr txBox="1"/>
          <p:nvPr/>
        </p:nvSpPr>
        <p:spPr>
          <a:xfrm>
            <a:off x="3049288" y="3661977"/>
            <a:ext cx="423641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err="1" smtClean="0">
                <a:latin typeface="Calibri"/>
              </a:rPr>
              <a:t>Gia</a:t>
            </a:r>
            <a:r>
              <a:rPr lang="en-US" sz="2400" dirty="0" smtClean="0">
                <a:latin typeface="Calibri"/>
              </a:rPr>
              <a:t> </a:t>
            </a:r>
            <a:r>
              <a:rPr lang="en-US" sz="2400" dirty="0" err="1" smtClean="0">
                <a:latin typeface="Calibri"/>
              </a:rPr>
              <a:t>đình</a:t>
            </a:r>
            <a:r>
              <a:rPr lang="en-US" sz="2400" dirty="0" smtClean="0">
                <a:latin typeface="Calibri"/>
              </a:rPr>
              <a:t> </a:t>
            </a:r>
            <a:r>
              <a:rPr lang="en-US" sz="2400" dirty="0" err="1" smtClean="0">
                <a:latin typeface="Calibri"/>
              </a:rPr>
              <a:t>có</a:t>
            </a:r>
            <a:r>
              <a:rPr lang="en-US" sz="2400" dirty="0" smtClean="0">
                <a:latin typeface="Calibri"/>
              </a:rPr>
              <a:t> </a:t>
            </a:r>
            <a:r>
              <a:rPr lang="en-US" sz="2400" dirty="0" err="1" smtClean="0">
                <a:latin typeface="Calibri"/>
              </a:rPr>
              <a:t>người</a:t>
            </a:r>
            <a:r>
              <a:rPr lang="en-US" sz="2400" dirty="0" smtClean="0">
                <a:latin typeface="Calibri"/>
              </a:rPr>
              <a:t> </a:t>
            </a:r>
            <a:r>
              <a:rPr lang="en-US" sz="2400" dirty="0" err="1" smtClean="0">
                <a:latin typeface="Calibri"/>
              </a:rPr>
              <a:t>lạm</a:t>
            </a:r>
            <a:r>
              <a:rPr lang="en-US" sz="2400" dirty="0" smtClean="0">
                <a:latin typeface="Calibri"/>
              </a:rPr>
              <a:t> </a:t>
            </a:r>
            <a:r>
              <a:rPr lang="en-US" sz="2400" err="1" smtClean="0">
                <a:latin typeface="Calibri"/>
              </a:rPr>
              <a:t>dụng</a:t>
            </a:r>
            <a:r>
              <a:rPr lang="en-US" sz="2400" smtClean="0">
                <a:latin typeface="Calibri"/>
              </a:rPr>
              <a:t> chất</a:t>
            </a:r>
            <a:endParaRPr lang="en-US" sz="2400" dirty="0">
              <a:latin typeface="Calibri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F99AFA7-6F26-4BC6-BAAD-BD8C44B2BBF0}"/>
              </a:ext>
            </a:extLst>
          </p:cNvPr>
          <p:cNvSpPr txBox="1"/>
          <p:nvPr/>
        </p:nvSpPr>
        <p:spPr>
          <a:xfrm>
            <a:off x="3329016" y="3267194"/>
            <a:ext cx="390209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err="1" smtClean="0">
                <a:latin typeface="Calibri"/>
              </a:rPr>
              <a:t>Gia</a:t>
            </a:r>
            <a:r>
              <a:rPr lang="en-US" sz="2400" dirty="0" smtClean="0">
                <a:latin typeface="Calibri"/>
              </a:rPr>
              <a:t> </a:t>
            </a:r>
            <a:r>
              <a:rPr lang="en-US" sz="2400" dirty="0" err="1" smtClean="0">
                <a:latin typeface="Calibri"/>
              </a:rPr>
              <a:t>đình</a:t>
            </a:r>
            <a:r>
              <a:rPr lang="en-US" sz="2400" dirty="0" smtClean="0">
                <a:latin typeface="Calibri"/>
              </a:rPr>
              <a:t> </a:t>
            </a:r>
            <a:r>
              <a:rPr lang="en-US" sz="2400" dirty="0" err="1" smtClean="0">
                <a:latin typeface="Calibri"/>
              </a:rPr>
              <a:t>có</a:t>
            </a:r>
            <a:r>
              <a:rPr lang="en-US" sz="2400" dirty="0" smtClean="0">
                <a:latin typeface="Calibri"/>
              </a:rPr>
              <a:t> </a:t>
            </a:r>
            <a:r>
              <a:rPr lang="en-US" sz="2400" dirty="0" err="1" smtClean="0">
                <a:latin typeface="Calibri"/>
              </a:rPr>
              <a:t>người</a:t>
            </a:r>
            <a:r>
              <a:rPr lang="en-US" sz="2400" dirty="0" smtClean="0">
                <a:latin typeface="Calibri"/>
              </a:rPr>
              <a:t> </a:t>
            </a:r>
            <a:r>
              <a:rPr lang="en-US" sz="2400" dirty="0" err="1" smtClean="0">
                <a:latin typeface="Calibri"/>
              </a:rPr>
              <a:t>bị</a:t>
            </a:r>
            <a:r>
              <a:rPr lang="en-US" sz="2400" dirty="0" smtClean="0">
                <a:latin typeface="Calibri"/>
              </a:rPr>
              <a:t> </a:t>
            </a:r>
            <a:r>
              <a:rPr lang="en-US" sz="2400" dirty="0" err="1" smtClean="0">
                <a:latin typeface="Calibri"/>
              </a:rPr>
              <a:t>tâm</a:t>
            </a:r>
            <a:r>
              <a:rPr lang="en-US" sz="2400" dirty="0" smtClean="0">
                <a:latin typeface="Calibri"/>
              </a:rPr>
              <a:t> </a:t>
            </a:r>
            <a:r>
              <a:rPr lang="en-US" sz="2400" dirty="0" err="1" smtClean="0">
                <a:latin typeface="Calibri"/>
              </a:rPr>
              <a:t>thần</a:t>
            </a:r>
            <a:endParaRPr lang="en-US" sz="2400" dirty="0">
              <a:latin typeface="Calibri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50AC2E1-44EF-4E56-9648-FD3B5B69CBCD}"/>
              </a:ext>
            </a:extLst>
          </p:cNvPr>
          <p:cNvSpPr txBox="1"/>
          <p:nvPr/>
        </p:nvSpPr>
        <p:spPr>
          <a:xfrm>
            <a:off x="3213537" y="5059744"/>
            <a:ext cx="278634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smtClean="0">
                <a:latin typeface="Calibri"/>
              </a:rPr>
              <a:t>Bố </a:t>
            </a:r>
            <a:r>
              <a:rPr lang="en-US" sz="2400" dirty="0" err="1" smtClean="0">
                <a:latin typeface="Calibri"/>
              </a:rPr>
              <a:t>mẹ</a:t>
            </a:r>
            <a:r>
              <a:rPr lang="en-US" sz="2400" dirty="0" smtClean="0">
                <a:latin typeface="Calibri"/>
              </a:rPr>
              <a:t> </a:t>
            </a:r>
            <a:r>
              <a:rPr lang="en-US" sz="2400" dirty="0" err="1" smtClean="0">
                <a:latin typeface="Calibri"/>
              </a:rPr>
              <a:t>ly</a:t>
            </a:r>
            <a:r>
              <a:rPr lang="en-US" sz="2400" dirty="0" smtClean="0">
                <a:latin typeface="Calibri"/>
              </a:rPr>
              <a:t> </a:t>
            </a:r>
            <a:r>
              <a:rPr lang="en-US" sz="2400" dirty="0" err="1" smtClean="0">
                <a:latin typeface="Calibri"/>
              </a:rPr>
              <a:t>thân</a:t>
            </a:r>
            <a:r>
              <a:rPr lang="en-US" sz="2400" dirty="0" smtClean="0">
                <a:latin typeface="Calibri"/>
              </a:rPr>
              <a:t>/</a:t>
            </a:r>
            <a:r>
              <a:rPr lang="en-US" sz="2400" dirty="0" err="1" smtClean="0">
                <a:latin typeface="Calibri"/>
              </a:rPr>
              <a:t>ly</a:t>
            </a:r>
            <a:r>
              <a:rPr lang="en-US" sz="2400" dirty="0" smtClean="0">
                <a:latin typeface="Calibri"/>
              </a:rPr>
              <a:t> </a:t>
            </a:r>
            <a:r>
              <a:rPr lang="en-US" sz="2400" dirty="0" err="1" smtClean="0">
                <a:latin typeface="Calibri"/>
              </a:rPr>
              <a:t>hôn</a:t>
            </a:r>
            <a:endParaRPr lang="en-US" sz="2400" dirty="0">
              <a:latin typeface="Calibri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7969C32-EF01-41D5-8E94-0B21C97E9E86}"/>
              </a:ext>
            </a:extLst>
          </p:cNvPr>
          <p:cNvSpPr txBox="1"/>
          <p:nvPr/>
        </p:nvSpPr>
        <p:spPr>
          <a:xfrm>
            <a:off x="3070461" y="4671872"/>
            <a:ext cx="334162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err="1" smtClean="0">
                <a:latin typeface="Calibri"/>
              </a:rPr>
              <a:t>Gia</a:t>
            </a:r>
            <a:r>
              <a:rPr lang="en-US" sz="2400" dirty="0" smtClean="0">
                <a:latin typeface="Calibri"/>
              </a:rPr>
              <a:t> </a:t>
            </a:r>
            <a:r>
              <a:rPr lang="en-US" sz="2400" dirty="0" err="1" smtClean="0">
                <a:latin typeface="Calibri"/>
              </a:rPr>
              <a:t>đình</a:t>
            </a:r>
            <a:r>
              <a:rPr lang="en-US" sz="2400" dirty="0" smtClean="0">
                <a:latin typeface="Calibri"/>
              </a:rPr>
              <a:t> </a:t>
            </a:r>
            <a:r>
              <a:rPr lang="en-US" sz="2400" dirty="0" err="1" smtClean="0">
                <a:latin typeface="Calibri"/>
              </a:rPr>
              <a:t>có</a:t>
            </a:r>
            <a:r>
              <a:rPr lang="en-US" sz="2400" dirty="0" smtClean="0">
                <a:latin typeface="Calibri"/>
              </a:rPr>
              <a:t> </a:t>
            </a:r>
            <a:r>
              <a:rPr lang="en-US" sz="2400" dirty="0" err="1" smtClean="0">
                <a:latin typeface="Calibri"/>
              </a:rPr>
              <a:t>người</a:t>
            </a:r>
            <a:r>
              <a:rPr lang="en-US" sz="2400" dirty="0" smtClean="0">
                <a:latin typeface="Calibri"/>
              </a:rPr>
              <a:t> </a:t>
            </a:r>
            <a:r>
              <a:rPr lang="en-US" sz="2400" dirty="0" err="1" smtClean="0">
                <a:latin typeface="Calibri"/>
              </a:rPr>
              <a:t>bị</a:t>
            </a:r>
            <a:r>
              <a:rPr lang="en-US" sz="2400" dirty="0" smtClean="0">
                <a:latin typeface="Calibri"/>
              </a:rPr>
              <a:t> </a:t>
            </a:r>
            <a:r>
              <a:rPr lang="en-US" sz="2400" dirty="0" err="1" smtClean="0">
                <a:latin typeface="Calibri"/>
              </a:rPr>
              <a:t>đi</a:t>
            </a:r>
            <a:r>
              <a:rPr lang="en-US" sz="2400" dirty="0" smtClean="0">
                <a:latin typeface="Calibri"/>
              </a:rPr>
              <a:t> </a:t>
            </a:r>
            <a:r>
              <a:rPr lang="en-US" sz="2400" dirty="0" err="1" smtClean="0">
                <a:latin typeface="Calibri"/>
              </a:rPr>
              <a:t>tù</a:t>
            </a:r>
            <a:endParaRPr lang="en-US" sz="2400" dirty="0">
              <a:latin typeface="Calibri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E35AC54B-7856-42A2-911B-70274FDE1D53}"/>
              </a:ext>
            </a:extLst>
          </p:cNvPr>
          <p:cNvSpPr/>
          <p:nvPr/>
        </p:nvSpPr>
        <p:spPr>
          <a:xfrm>
            <a:off x="2661790" y="6110404"/>
            <a:ext cx="32551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err="1">
                <a:solidFill>
                  <a:prstClr val="black"/>
                </a:solidFill>
                <a:latin typeface="Calibri"/>
              </a:rPr>
              <a:t>Felitti</a:t>
            </a:r>
            <a:r>
              <a:rPr lang="en-US" dirty="0">
                <a:solidFill>
                  <a:prstClr val="black"/>
                </a:solidFill>
                <a:latin typeface="Calibri"/>
              </a:rPr>
              <a:t> et al, Am J </a:t>
            </a:r>
            <a:r>
              <a:rPr lang="en-US" dirty="0" err="1">
                <a:solidFill>
                  <a:prstClr val="black"/>
                </a:solidFill>
                <a:latin typeface="Calibri"/>
              </a:rPr>
              <a:t>Prev</a:t>
            </a:r>
            <a:r>
              <a:rPr lang="en-US" dirty="0">
                <a:solidFill>
                  <a:prstClr val="black"/>
                </a:solidFill>
                <a:latin typeface="Calibri"/>
              </a:rPr>
              <a:t> Med 1998</a:t>
            </a:r>
          </a:p>
        </p:txBody>
      </p:sp>
    </p:spTree>
    <p:extLst>
      <p:ext uri="{BB962C8B-B14F-4D97-AF65-F5344CB8AC3E}">
        <p14:creationId xmlns:p14="http://schemas.microsoft.com/office/powerpoint/2010/main" val="65818685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6300115-204E-4967-B7F4-79BD321053C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5105400"/>
            <a:ext cx="7886700" cy="160746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4000" i="1" smtClean="0"/>
              <a:t>Có bao nhiêu trải nghiệm bất lợi thời thơ ấu mà Du đã trải qua?</a:t>
            </a:r>
            <a:endParaRPr lang="en-US" sz="4000" i="1" dirty="0"/>
          </a:p>
        </p:txBody>
      </p:sp>
      <p:pic>
        <p:nvPicPr>
          <p:cNvPr id="1026" name="Picture 2" descr="Image result for father yelling at daughter">
            <a:extLst>
              <a:ext uri="{FF2B5EF4-FFF2-40B4-BE49-F238E27FC236}">
                <a16:creationId xmlns:a16="http://schemas.microsoft.com/office/drawing/2014/main" id="{A11F579C-B7E2-4307-83F4-9536AD44D96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3748" y="145140"/>
            <a:ext cx="6076504" cy="45418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1515244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7D5C03-DA58-49BD-80EB-14A9AF4C28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152401"/>
            <a:ext cx="7886700" cy="914399"/>
          </a:xfrm>
        </p:spPr>
        <p:txBody>
          <a:bodyPr>
            <a:normAutofit/>
          </a:bodyPr>
          <a:lstStyle/>
          <a:p>
            <a:r>
              <a:rPr lang="en-US" dirty="0" err="1" smtClean="0">
                <a:latin typeface="+mn-lt"/>
                <a:cs typeface="Times New Roman" pitchFamily="18" charset="0"/>
              </a:rPr>
              <a:t>Nghiên</a:t>
            </a:r>
            <a:r>
              <a:rPr lang="en-US" dirty="0" smtClean="0">
                <a:latin typeface="+mn-lt"/>
                <a:cs typeface="Times New Roman" pitchFamily="18" charset="0"/>
              </a:rPr>
              <a:t> </a:t>
            </a:r>
            <a:r>
              <a:rPr lang="en-US" err="1" smtClean="0">
                <a:latin typeface="+mn-lt"/>
                <a:cs typeface="Times New Roman" pitchFamily="18" charset="0"/>
              </a:rPr>
              <a:t>cứu</a:t>
            </a:r>
            <a:r>
              <a:rPr lang="en-US" smtClean="0">
                <a:latin typeface="+mn-lt"/>
                <a:cs typeface="Times New Roman" pitchFamily="18" charset="0"/>
              </a:rPr>
              <a:t> về ACES </a:t>
            </a:r>
            <a:endParaRPr lang="en-US" dirty="0">
              <a:latin typeface="+mn-lt"/>
              <a:cs typeface="Times New Roman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6A959C-25D3-495F-B66D-66AD763A6EA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1143000"/>
            <a:ext cx="8915400" cy="5715000"/>
          </a:xfrm>
        </p:spPr>
        <p:txBody>
          <a:bodyPr>
            <a:noAutofit/>
          </a:bodyPr>
          <a:lstStyle/>
          <a:p>
            <a:pPr marL="0" indent="0" algn="just" defTabSz="45720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en-US" sz="3200" b="1" dirty="0" err="1" smtClean="0">
                <a:solidFill>
                  <a:prstClr val="black"/>
                </a:solidFill>
                <a:cs typeface="Times New Roman" pitchFamily="18" charset="0"/>
              </a:rPr>
              <a:t>Những</a:t>
            </a:r>
            <a:r>
              <a:rPr lang="en-US" sz="3200" b="1" dirty="0" smtClean="0">
                <a:solidFill>
                  <a:prstClr val="black"/>
                </a:solidFill>
                <a:cs typeface="Times New Roman" pitchFamily="18" charset="0"/>
              </a:rPr>
              <a:t> </a:t>
            </a:r>
            <a:r>
              <a:rPr lang="en-US" sz="3200" b="1" dirty="0" err="1" smtClean="0">
                <a:solidFill>
                  <a:prstClr val="black"/>
                </a:solidFill>
                <a:cs typeface="Times New Roman" pitchFamily="18" charset="0"/>
              </a:rPr>
              <a:t>trải</a:t>
            </a:r>
            <a:r>
              <a:rPr lang="en-US" sz="3200" b="1" dirty="0" smtClean="0">
                <a:solidFill>
                  <a:prstClr val="black"/>
                </a:solidFill>
                <a:cs typeface="Times New Roman" pitchFamily="18" charset="0"/>
              </a:rPr>
              <a:t> </a:t>
            </a:r>
            <a:r>
              <a:rPr lang="en-US" sz="3200" b="1" dirty="0" err="1" smtClean="0">
                <a:solidFill>
                  <a:prstClr val="black"/>
                </a:solidFill>
                <a:cs typeface="Times New Roman" pitchFamily="18" charset="0"/>
              </a:rPr>
              <a:t>nghiệm</a:t>
            </a:r>
            <a:r>
              <a:rPr lang="en-US" sz="3200" b="1" dirty="0" smtClean="0">
                <a:solidFill>
                  <a:prstClr val="black"/>
                </a:solidFill>
                <a:cs typeface="Times New Roman" pitchFamily="18" charset="0"/>
              </a:rPr>
              <a:t> </a:t>
            </a:r>
            <a:r>
              <a:rPr lang="en-US" sz="3200" b="1" dirty="0" err="1" smtClean="0">
                <a:solidFill>
                  <a:prstClr val="black"/>
                </a:solidFill>
                <a:cs typeface="Times New Roman" pitchFamily="18" charset="0"/>
              </a:rPr>
              <a:t>tiêu</a:t>
            </a:r>
            <a:r>
              <a:rPr lang="en-US" sz="3200" b="1" dirty="0" smtClean="0">
                <a:solidFill>
                  <a:prstClr val="black"/>
                </a:solidFill>
                <a:cs typeface="Times New Roman" pitchFamily="18" charset="0"/>
              </a:rPr>
              <a:t> </a:t>
            </a:r>
            <a:r>
              <a:rPr lang="en-US" sz="3200" b="1" dirty="0" err="1" smtClean="0">
                <a:solidFill>
                  <a:prstClr val="black"/>
                </a:solidFill>
                <a:cs typeface="Times New Roman" pitchFamily="18" charset="0"/>
              </a:rPr>
              <a:t>cực</a:t>
            </a:r>
            <a:r>
              <a:rPr lang="en-US" sz="3200" b="1" dirty="0" smtClean="0">
                <a:solidFill>
                  <a:prstClr val="black"/>
                </a:solidFill>
                <a:cs typeface="Times New Roman" pitchFamily="18" charset="0"/>
              </a:rPr>
              <a:t> </a:t>
            </a:r>
          </a:p>
          <a:p>
            <a:pPr marL="0" indent="0" algn="just" defTabSz="45720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en-US" sz="3200" b="1" dirty="0" err="1" smtClean="0">
                <a:solidFill>
                  <a:prstClr val="black"/>
                </a:solidFill>
                <a:cs typeface="Times New Roman" pitchFamily="18" charset="0"/>
              </a:rPr>
              <a:t>thời</a:t>
            </a:r>
            <a:r>
              <a:rPr lang="en-US" sz="3200" b="1" dirty="0" smtClean="0">
                <a:solidFill>
                  <a:prstClr val="black"/>
                </a:solidFill>
                <a:cs typeface="Times New Roman" pitchFamily="18" charset="0"/>
              </a:rPr>
              <a:t> </a:t>
            </a:r>
            <a:r>
              <a:rPr lang="en-US" sz="3200" b="1" dirty="0" err="1" smtClean="0">
                <a:solidFill>
                  <a:prstClr val="black"/>
                </a:solidFill>
                <a:cs typeface="Times New Roman" pitchFamily="18" charset="0"/>
              </a:rPr>
              <a:t>thơ</a:t>
            </a:r>
            <a:r>
              <a:rPr lang="en-US" sz="3200" b="1" dirty="0" smtClean="0">
                <a:solidFill>
                  <a:prstClr val="black"/>
                </a:solidFill>
                <a:cs typeface="Times New Roman" pitchFamily="18" charset="0"/>
              </a:rPr>
              <a:t> </a:t>
            </a:r>
            <a:r>
              <a:rPr lang="en-US" sz="3200" b="1" dirty="0" err="1" smtClean="0">
                <a:solidFill>
                  <a:prstClr val="black"/>
                </a:solidFill>
                <a:cs typeface="Times New Roman" pitchFamily="18" charset="0"/>
              </a:rPr>
              <a:t>ấu</a:t>
            </a:r>
            <a:r>
              <a:rPr lang="en-US" sz="3200" b="1" dirty="0" smtClean="0">
                <a:solidFill>
                  <a:prstClr val="black"/>
                </a:solidFill>
                <a:cs typeface="Times New Roman" pitchFamily="18" charset="0"/>
              </a:rPr>
              <a:t> </a:t>
            </a:r>
            <a:r>
              <a:rPr lang="en-US" sz="3200" b="1" err="1" smtClean="0">
                <a:solidFill>
                  <a:prstClr val="black"/>
                </a:solidFill>
                <a:cs typeface="Times New Roman" pitchFamily="18" charset="0"/>
              </a:rPr>
              <a:t>là</a:t>
            </a:r>
            <a:r>
              <a:rPr lang="en-US" sz="3200" b="1" smtClean="0">
                <a:solidFill>
                  <a:prstClr val="black"/>
                </a:solidFill>
                <a:cs typeface="Times New Roman" pitchFamily="18" charset="0"/>
              </a:rPr>
              <a:t> rất thường gặp</a:t>
            </a:r>
            <a:endParaRPr lang="en-US" sz="3200" b="1" i="1" dirty="0">
              <a:solidFill>
                <a:prstClr val="black"/>
              </a:solidFill>
              <a:cs typeface="Times New Roman" pitchFamily="18" charset="0"/>
            </a:endParaRPr>
          </a:p>
          <a:p>
            <a:pPr marL="0" indent="0" algn="just" defTabSz="457200">
              <a:lnSpc>
                <a:spcPct val="100000"/>
              </a:lnSpc>
              <a:spcBef>
                <a:spcPts val="0"/>
              </a:spcBef>
              <a:buNone/>
              <a:defRPr/>
            </a:pPr>
            <a:endParaRPr lang="en-US" sz="1000" dirty="0">
              <a:solidFill>
                <a:prstClr val="black"/>
              </a:solidFill>
            </a:endParaRPr>
          </a:p>
          <a:p>
            <a:pPr marL="0" indent="0" algn="just" defTabSz="457200">
              <a:lnSpc>
                <a:spcPct val="100000"/>
              </a:lnSpc>
              <a:spcBef>
                <a:spcPts val="0"/>
              </a:spcBef>
              <a:buNone/>
              <a:defRPr/>
            </a:pPr>
            <a:endParaRPr lang="en-US" sz="800" dirty="0">
              <a:solidFill>
                <a:prstClr val="black"/>
              </a:solidFill>
            </a:endParaRPr>
          </a:p>
          <a:p>
            <a:pPr marL="0" indent="0" algn="just" defTabSz="45720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en-US" sz="3200" dirty="0" err="1" smtClean="0">
                <a:solidFill>
                  <a:prstClr val="black"/>
                </a:solidFill>
                <a:cs typeface="Times New Roman" pitchFamily="18" charset="0"/>
              </a:rPr>
              <a:t>Trong</a:t>
            </a:r>
            <a:r>
              <a:rPr lang="en-US" sz="3200" dirty="0" smtClean="0">
                <a:solidFill>
                  <a:prstClr val="black"/>
                </a:solidFill>
                <a:cs typeface="Times New Roman" pitchFamily="18" charset="0"/>
              </a:rPr>
              <a:t> </a:t>
            </a:r>
            <a:r>
              <a:rPr lang="en-US" sz="3200" dirty="0" err="1" smtClean="0">
                <a:solidFill>
                  <a:prstClr val="black"/>
                </a:solidFill>
                <a:cs typeface="Times New Roman" pitchFamily="18" charset="0"/>
              </a:rPr>
              <a:t>nghiên</a:t>
            </a:r>
            <a:r>
              <a:rPr lang="en-US" sz="3200" dirty="0" smtClean="0">
                <a:solidFill>
                  <a:prstClr val="black"/>
                </a:solidFill>
                <a:cs typeface="Times New Roman" pitchFamily="18" charset="0"/>
              </a:rPr>
              <a:t> </a:t>
            </a:r>
            <a:r>
              <a:rPr lang="en-US" sz="3200" err="1" smtClean="0">
                <a:solidFill>
                  <a:prstClr val="black"/>
                </a:solidFill>
                <a:cs typeface="Times New Roman" pitchFamily="18" charset="0"/>
              </a:rPr>
              <a:t>cứu</a:t>
            </a:r>
            <a:r>
              <a:rPr lang="en-US" sz="3200" smtClean="0">
                <a:solidFill>
                  <a:prstClr val="black"/>
                </a:solidFill>
                <a:cs typeface="Times New Roman" pitchFamily="18" charset="0"/>
              </a:rPr>
              <a:t> về ACES </a:t>
            </a:r>
            <a:r>
              <a:rPr lang="en-US" sz="3200" dirty="0" smtClean="0">
                <a:cs typeface="Times New Roman" pitchFamily="18" charset="0"/>
              </a:rPr>
              <a:t>(</a:t>
            </a:r>
            <a:r>
              <a:rPr lang="en-US" sz="3200" dirty="0" err="1">
                <a:cs typeface="Times New Roman" pitchFamily="18" charset="0"/>
              </a:rPr>
              <a:t>Felitti</a:t>
            </a:r>
            <a:r>
              <a:rPr lang="en-US" sz="3200" dirty="0">
                <a:cs typeface="Times New Roman" pitchFamily="18" charset="0"/>
              </a:rPr>
              <a:t> et al, 1998)</a:t>
            </a:r>
            <a:endParaRPr lang="en-US" sz="3200" dirty="0">
              <a:solidFill>
                <a:prstClr val="black"/>
              </a:solidFill>
              <a:cs typeface="Times New Roman" pitchFamily="18" charset="0"/>
            </a:endParaRPr>
          </a:p>
          <a:p>
            <a:pPr lvl="1" algn="just" defTabSz="457200">
              <a:lnSpc>
                <a:spcPct val="100000"/>
              </a:lnSpc>
              <a:spcBef>
                <a:spcPts val="0"/>
              </a:spcBef>
              <a:defRPr/>
            </a:pPr>
            <a:r>
              <a:rPr lang="en-US" sz="2800" dirty="0" err="1" smtClean="0">
                <a:solidFill>
                  <a:prstClr val="black"/>
                </a:solidFill>
                <a:cs typeface="Times New Roman" pitchFamily="18" charset="0"/>
              </a:rPr>
              <a:t>Gần</a:t>
            </a:r>
            <a:r>
              <a:rPr lang="en-US" sz="2800" dirty="0" smtClean="0">
                <a:solidFill>
                  <a:prstClr val="black"/>
                </a:solidFill>
                <a:cs typeface="Times New Roman" pitchFamily="18" charset="0"/>
              </a:rPr>
              <a:t> 2/3 </a:t>
            </a:r>
            <a:r>
              <a:rPr lang="en-US" sz="2800" dirty="0" err="1" smtClean="0">
                <a:solidFill>
                  <a:prstClr val="black"/>
                </a:solidFill>
                <a:cs typeface="Times New Roman" pitchFamily="18" charset="0"/>
              </a:rPr>
              <a:t>có</a:t>
            </a:r>
            <a:r>
              <a:rPr lang="en-US" sz="2800" dirty="0" smtClean="0">
                <a:solidFill>
                  <a:prstClr val="black"/>
                </a:solidFill>
                <a:cs typeface="Times New Roman" pitchFamily="18" charset="0"/>
              </a:rPr>
              <a:t> </a:t>
            </a:r>
            <a:r>
              <a:rPr lang="en-US" sz="2800" dirty="0" err="1" smtClean="0">
                <a:solidFill>
                  <a:prstClr val="black"/>
                </a:solidFill>
                <a:cs typeface="Times New Roman" pitchFamily="18" charset="0"/>
              </a:rPr>
              <a:t>ít</a:t>
            </a:r>
            <a:r>
              <a:rPr lang="en-US" sz="2800" dirty="0" smtClean="0">
                <a:solidFill>
                  <a:prstClr val="black"/>
                </a:solidFill>
                <a:cs typeface="Times New Roman" pitchFamily="18" charset="0"/>
              </a:rPr>
              <a:t> </a:t>
            </a:r>
            <a:r>
              <a:rPr lang="en-US" sz="2800" err="1" smtClean="0">
                <a:solidFill>
                  <a:prstClr val="black"/>
                </a:solidFill>
                <a:cs typeface="Times New Roman" pitchFamily="18" charset="0"/>
              </a:rPr>
              <a:t>nhất</a:t>
            </a:r>
            <a:r>
              <a:rPr lang="en-US" sz="2800" smtClean="0">
                <a:solidFill>
                  <a:prstClr val="black"/>
                </a:solidFill>
                <a:cs typeface="Times New Roman" pitchFamily="18" charset="0"/>
              </a:rPr>
              <a:t> 1 </a:t>
            </a:r>
            <a:r>
              <a:rPr lang="en-US" sz="2800" err="1" smtClean="0">
                <a:solidFill>
                  <a:prstClr val="black"/>
                </a:solidFill>
                <a:cs typeface="Times New Roman" pitchFamily="18" charset="0"/>
              </a:rPr>
              <a:t>trải</a:t>
            </a:r>
            <a:r>
              <a:rPr lang="en-US" sz="2800" smtClean="0">
                <a:solidFill>
                  <a:prstClr val="black"/>
                </a:solidFill>
                <a:cs typeface="Times New Roman" pitchFamily="18" charset="0"/>
              </a:rPr>
              <a:t> nghiệm bất lợi </a:t>
            </a:r>
            <a:r>
              <a:rPr lang="en-US" sz="2800" dirty="0" err="1" smtClean="0">
                <a:solidFill>
                  <a:prstClr val="black"/>
                </a:solidFill>
                <a:cs typeface="Times New Roman" pitchFamily="18" charset="0"/>
              </a:rPr>
              <a:t>thời</a:t>
            </a:r>
            <a:r>
              <a:rPr lang="en-US" sz="2800" dirty="0" smtClean="0">
                <a:solidFill>
                  <a:prstClr val="black"/>
                </a:solidFill>
                <a:cs typeface="Times New Roman" pitchFamily="18" charset="0"/>
              </a:rPr>
              <a:t> </a:t>
            </a:r>
            <a:r>
              <a:rPr lang="en-US" sz="2800" dirty="0" err="1" smtClean="0">
                <a:solidFill>
                  <a:prstClr val="black"/>
                </a:solidFill>
                <a:cs typeface="Times New Roman" pitchFamily="18" charset="0"/>
              </a:rPr>
              <a:t>thơ</a:t>
            </a:r>
            <a:r>
              <a:rPr lang="en-US" sz="2800" dirty="0" smtClean="0">
                <a:solidFill>
                  <a:prstClr val="black"/>
                </a:solidFill>
                <a:cs typeface="Times New Roman" pitchFamily="18" charset="0"/>
              </a:rPr>
              <a:t> </a:t>
            </a:r>
            <a:r>
              <a:rPr lang="en-US" sz="2800" dirty="0" err="1" smtClean="0">
                <a:solidFill>
                  <a:prstClr val="black"/>
                </a:solidFill>
                <a:cs typeface="Times New Roman" pitchFamily="18" charset="0"/>
              </a:rPr>
              <a:t>ấu</a:t>
            </a:r>
            <a:r>
              <a:rPr lang="en-US" sz="2800" dirty="0" smtClean="0">
                <a:solidFill>
                  <a:prstClr val="black"/>
                </a:solidFill>
                <a:cs typeface="Times New Roman" pitchFamily="18" charset="0"/>
              </a:rPr>
              <a:t> </a:t>
            </a:r>
            <a:r>
              <a:rPr lang="en-US" sz="2800" dirty="0">
                <a:solidFill>
                  <a:prstClr val="black"/>
                </a:solidFill>
                <a:cs typeface="Times New Roman" pitchFamily="18" charset="0"/>
              </a:rPr>
              <a:t>(62.1%)</a:t>
            </a:r>
          </a:p>
          <a:p>
            <a:pPr lvl="1" algn="just" defTabSz="457200">
              <a:lnSpc>
                <a:spcPct val="100000"/>
              </a:lnSpc>
              <a:spcBef>
                <a:spcPts val="0"/>
              </a:spcBef>
              <a:defRPr/>
            </a:pPr>
            <a:r>
              <a:rPr lang="en-US" sz="2800" dirty="0" err="1" smtClean="0">
                <a:cs typeface="Times New Roman" pitchFamily="18" charset="0"/>
              </a:rPr>
              <a:t>Cứ</a:t>
            </a:r>
            <a:r>
              <a:rPr lang="en-US" sz="2800" dirty="0" smtClean="0">
                <a:cs typeface="Times New Roman" pitchFamily="18" charset="0"/>
              </a:rPr>
              <a:t> 5 </a:t>
            </a:r>
            <a:r>
              <a:rPr lang="en-US" sz="2800" dirty="0" err="1" smtClean="0">
                <a:cs typeface="Times New Roman" pitchFamily="18" charset="0"/>
              </a:rPr>
              <a:t>người</a:t>
            </a:r>
            <a:r>
              <a:rPr lang="en-US" sz="2800" dirty="0" smtClean="0">
                <a:cs typeface="Times New Roman" pitchFamily="18" charset="0"/>
              </a:rPr>
              <a:t> </a:t>
            </a:r>
            <a:r>
              <a:rPr lang="en-US" sz="2800" dirty="0" err="1" smtClean="0">
                <a:cs typeface="Times New Roman" pitchFamily="18" charset="0"/>
              </a:rPr>
              <a:t>có</a:t>
            </a:r>
            <a:r>
              <a:rPr lang="en-US" sz="2800" dirty="0" smtClean="0">
                <a:cs typeface="Times New Roman" pitchFamily="18" charset="0"/>
              </a:rPr>
              <a:t> 1 </a:t>
            </a:r>
            <a:r>
              <a:rPr lang="en-US" sz="2800" dirty="0" err="1" smtClean="0">
                <a:cs typeface="Times New Roman" pitchFamily="18" charset="0"/>
              </a:rPr>
              <a:t>người</a:t>
            </a:r>
            <a:r>
              <a:rPr lang="en-US" sz="2800" dirty="0" smtClean="0">
                <a:cs typeface="Times New Roman" pitchFamily="18" charset="0"/>
              </a:rPr>
              <a:t> </a:t>
            </a:r>
            <a:r>
              <a:rPr lang="en-US" sz="2800" dirty="0" err="1" smtClean="0">
                <a:cs typeface="Times New Roman" pitchFamily="18" charset="0"/>
              </a:rPr>
              <a:t>có</a:t>
            </a:r>
            <a:r>
              <a:rPr lang="en-US" sz="2800" dirty="0" smtClean="0">
                <a:cs typeface="Times New Roman" pitchFamily="18" charset="0"/>
              </a:rPr>
              <a:t> </a:t>
            </a:r>
            <a:r>
              <a:rPr lang="en-US" sz="2800" dirty="0" err="1" smtClean="0">
                <a:cs typeface="Times New Roman" pitchFamily="18" charset="0"/>
              </a:rPr>
              <a:t>từ</a:t>
            </a:r>
            <a:r>
              <a:rPr lang="en-US" sz="2800" dirty="0" smtClean="0">
                <a:cs typeface="Times New Roman" pitchFamily="18" charset="0"/>
              </a:rPr>
              <a:t> 3 </a:t>
            </a:r>
            <a:r>
              <a:rPr lang="en-US" sz="2800" dirty="0" err="1" smtClean="0">
                <a:cs typeface="Times New Roman" pitchFamily="18" charset="0"/>
              </a:rPr>
              <a:t>trải</a:t>
            </a:r>
            <a:r>
              <a:rPr lang="en-US" sz="2800" dirty="0" smtClean="0">
                <a:cs typeface="Times New Roman" pitchFamily="18" charset="0"/>
              </a:rPr>
              <a:t> </a:t>
            </a:r>
            <a:r>
              <a:rPr lang="en-US" sz="2800" dirty="0" err="1" smtClean="0">
                <a:cs typeface="Times New Roman" pitchFamily="18" charset="0"/>
              </a:rPr>
              <a:t>nghiệm</a:t>
            </a:r>
            <a:r>
              <a:rPr lang="en-US" sz="2800" dirty="0" smtClean="0">
                <a:cs typeface="Times New Roman" pitchFamily="18" charset="0"/>
              </a:rPr>
              <a:t> </a:t>
            </a:r>
            <a:r>
              <a:rPr lang="en-US" sz="2800" dirty="0" err="1" smtClean="0">
                <a:cs typeface="Times New Roman" pitchFamily="18" charset="0"/>
              </a:rPr>
              <a:t>trở</a:t>
            </a:r>
            <a:r>
              <a:rPr lang="en-US" sz="2800" dirty="0" smtClean="0">
                <a:cs typeface="Times New Roman" pitchFamily="18" charset="0"/>
              </a:rPr>
              <a:t> </a:t>
            </a:r>
            <a:r>
              <a:rPr lang="en-US" sz="2800" dirty="0" err="1" smtClean="0">
                <a:cs typeface="Times New Roman" pitchFamily="18" charset="0"/>
              </a:rPr>
              <a:t>lên</a:t>
            </a:r>
            <a:r>
              <a:rPr lang="en-US" sz="2800" dirty="0" smtClean="0">
                <a:cs typeface="Times New Roman" pitchFamily="18" charset="0"/>
              </a:rPr>
              <a:t> (</a:t>
            </a:r>
            <a:r>
              <a:rPr lang="en-US" sz="2800" dirty="0">
                <a:cs typeface="Times New Roman" pitchFamily="18" charset="0"/>
              </a:rPr>
              <a:t>22%)</a:t>
            </a:r>
          </a:p>
          <a:p>
            <a:pPr lvl="0" algn="just" defTabSz="457200">
              <a:lnSpc>
                <a:spcPct val="100000"/>
              </a:lnSpc>
              <a:spcBef>
                <a:spcPts val="0"/>
              </a:spcBef>
              <a:defRPr/>
            </a:pPr>
            <a:endParaRPr lang="en-US" sz="900" dirty="0">
              <a:cs typeface="Times New Roman" pitchFamily="18" charset="0"/>
            </a:endParaRPr>
          </a:p>
          <a:p>
            <a:pPr marL="0" lvl="0" indent="0" algn="just" defTabSz="45720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en-US" sz="3200" dirty="0" err="1" smtClean="0">
                <a:cs typeface="Times New Roman" pitchFamily="18" charset="0"/>
              </a:rPr>
              <a:t>Nghiên</a:t>
            </a:r>
            <a:r>
              <a:rPr lang="en-US" sz="3200" dirty="0" smtClean="0">
                <a:cs typeface="Times New Roman" pitchFamily="18" charset="0"/>
              </a:rPr>
              <a:t> </a:t>
            </a:r>
            <a:r>
              <a:rPr lang="en-US" sz="3200" err="1" smtClean="0">
                <a:cs typeface="Times New Roman" pitchFamily="18" charset="0"/>
              </a:rPr>
              <a:t>cứu</a:t>
            </a:r>
            <a:r>
              <a:rPr lang="en-US" sz="3200" smtClean="0">
                <a:cs typeface="Times New Roman" pitchFamily="18" charset="0"/>
              </a:rPr>
              <a:t> theo chiều dọc </a:t>
            </a:r>
            <a:r>
              <a:rPr lang="en-US" sz="3200" dirty="0" smtClean="0">
                <a:cs typeface="Times New Roman" pitchFamily="18" charset="0"/>
              </a:rPr>
              <a:t>ở Chicago (</a:t>
            </a:r>
            <a:r>
              <a:rPr lang="en-US" sz="3200" dirty="0" err="1">
                <a:cs typeface="Times New Roman" pitchFamily="18" charset="0"/>
              </a:rPr>
              <a:t>Mersky</a:t>
            </a:r>
            <a:r>
              <a:rPr lang="en-US" sz="3200" dirty="0">
                <a:cs typeface="Times New Roman" pitchFamily="18" charset="0"/>
              </a:rPr>
              <a:t> et al, 2013):</a:t>
            </a:r>
          </a:p>
          <a:p>
            <a:pPr lvl="1" algn="just" defTabSz="457200">
              <a:lnSpc>
                <a:spcPct val="100000"/>
              </a:lnSpc>
              <a:spcBef>
                <a:spcPts val="0"/>
              </a:spcBef>
              <a:defRPr/>
            </a:pPr>
            <a:r>
              <a:rPr lang="en-US" sz="2800" smtClean="0">
                <a:cs typeface="Times New Roman" pitchFamily="18" charset="0"/>
              </a:rPr>
              <a:t>Gần 4/5 </a:t>
            </a:r>
            <a:r>
              <a:rPr lang="en-US" sz="2800" dirty="0" err="1" smtClean="0">
                <a:cs typeface="Times New Roman" pitchFamily="18" charset="0"/>
              </a:rPr>
              <a:t>người</a:t>
            </a:r>
            <a:r>
              <a:rPr lang="en-US" sz="2800" dirty="0" smtClean="0">
                <a:cs typeface="Times New Roman" pitchFamily="18" charset="0"/>
              </a:rPr>
              <a:t> </a:t>
            </a:r>
            <a:r>
              <a:rPr lang="en-US" sz="2800" dirty="0" err="1" smtClean="0">
                <a:cs typeface="Times New Roman" pitchFamily="18" charset="0"/>
              </a:rPr>
              <a:t>có</a:t>
            </a:r>
            <a:r>
              <a:rPr lang="en-US" sz="2800" dirty="0" smtClean="0">
                <a:cs typeface="Times New Roman" pitchFamily="18" charset="0"/>
              </a:rPr>
              <a:t> </a:t>
            </a:r>
            <a:r>
              <a:rPr lang="en-US" sz="2800" dirty="0" err="1" smtClean="0">
                <a:cs typeface="Times New Roman" pitchFamily="18" charset="0"/>
              </a:rPr>
              <a:t>ít</a:t>
            </a:r>
            <a:r>
              <a:rPr lang="en-US" sz="2800" dirty="0" smtClean="0">
                <a:cs typeface="Times New Roman" pitchFamily="18" charset="0"/>
              </a:rPr>
              <a:t> </a:t>
            </a:r>
            <a:r>
              <a:rPr lang="en-US" sz="2800" dirty="0" err="1" smtClean="0">
                <a:cs typeface="Times New Roman" pitchFamily="18" charset="0"/>
              </a:rPr>
              <a:t>nhất</a:t>
            </a:r>
            <a:r>
              <a:rPr lang="en-US" sz="2800" dirty="0" smtClean="0">
                <a:cs typeface="Times New Roman" pitchFamily="18" charset="0"/>
              </a:rPr>
              <a:t> 1 </a:t>
            </a:r>
            <a:r>
              <a:rPr lang="en-US" sz="2800" dirty="0" err="1" smtClean="0">
                <a:cs typeface="Times New Roman" pitchFamily="18" charset="0"/>
              </a:rPr>
              <a:t>trải</a:t>
            </a:r>
            <a:r>
              <a:rPr lang="en-US" sz="2800" dirty="0" smtClean="0">
                <a:cs typeface="Times New Roman" pitchFamily="18" charset="0"/>
              </a:rPr>
              <a:t> </a:t>
            </a:r>
            <a:r>
              <a:rPr lang="en-US" sz="2800" err="1" smtClean="0">
                <a:cs typeface="Times New Roman" pitchFamily="18" charset="0"/>
              </a:rPr>
              <a:t>nghiệm</a:t>
            </a:r>
            <a:r>
              <a:rPr lang="en-US" sz="2800" smtClean="0">
                <a:cs typeface="Times New Roman" pitchFamily="18" charset="0"/>
              </a:rPr>
              <a:t> bất lợi thời </a:t>
            </a:r>
            <a:r>
              <a:rPr lang="en-US" sz="2800" dirty="0" err="1" smtClean="0">
                <a:cs typeface="Times New Roman" pitchFamily="18" charset="0"/>
              </a:rPr>
              <a:t>thơ</a:t>
            </a:r>
            <a:r>
              <a:rPr lang="en-US" sz="2800" dirty="0" smtClean="0">
                <a:cs typeface="Times New Roman" pitchFamily="18" charset="0"/>
              </a:rPr>
              <a:t> </a:t>
            </a:r>
            <a:r>
              <a:rPr lang="en-US" sz="2800" dirty="0" err="1" smtClean="0">
                <a:cs typeface="Times New Roman" pitchFamily="18" charset="0"/>
              </a:rPr>
              <a:t>ấu</a:t>
            </a:r>
            <a:r>
              <a:rPr lang="en-US" sz="2800" dirty="0" smtClean="0">
                <a:cs typeface="Times New Roman" pitchFamily="18" charset="0"/>
              </a:rPr>
              <a:t> </a:t>
            </a:r>
            <a:r>
              <a:rPr lang="en-US" sz="2800" dirty="0">
                <a:cs typeface="Times New Roman" pitchFamily="18" charset="0"/>
              </a:rPr>
              <a:t>(79.5</a:t>
            </a:r>
            <a:r>
              <a:rPr lang="en-US" sz="2800" dirty="0" smtClean="0">
                <a:cs typeface="Times New Roman" pitchFamily="18" charset="0"/>
              </a:rPr>
              <a:t>%)</a:t>
            </a:r>
            <a:endParaRPr lang="en-US" sz="2800" dirty="0">
              <a:cs typeface="Times New Roman" pitchFamily="18" charset="0"/>
            </a:endParaRPr>
          </a:p>
          <a:p>
            <a:pPr lvl="1" defTabSz="457200">
              <a:lnSpc>
                <a:spcPct val="100000"/>
              </a:lnSpc>
              <a:spcBef>
                <a:spcPts val="0"/>
              </a:spcBef>
              <a:defRPr/>
            </a:pPr>
            <a:r>
              <a:rPr lang="en-US" sz="2800" dirty="0" err="1" smtClean="0">
                <a:cs typeface="Times New Roman" pitchFamily="18" charset="0"/>
              </a:rPr>
              <a:t>Trên</a:t>
            </a:r>
            <a:r>
              <a:rPr lang="en-US" sz="2800" dirty="0" smtClean="0">
                <a:cs typeface="Times New Roman" pitchFamily="18" charset="0"/>
              </a:rPr>
              <a:t> 1/3 (</a:t>
            </a:r>
            <a:r>
              <a:rPr lang="en-US" sz="2800" dirty="0">
                <a:cs typeface="Times New Roman" pitchFamily="18" charset="0"/>
              </a:rPr>
              <a:t>34.7%) </a:t>
            </a:r>
            <a:r>
              <a:rPr lang="en-US" sz="2800" dirty="0" err="1" smtClean="0">
                <a:cs typeface="Times New Roman" pitchFamily="18" charset="0"/>
              </a:rPr>
              <a:t>có</a:t>
            </a:r>
            <a:r>
              <a:rPr lang="en-US" sz="2800" dirty="0" smtClean="0">
                <a:cs typeface="Times New Roman" pitchFamily="18" charset="0"/>
              </a:rPr>
              <a:t> </a:t>
            </a:r>
            <a:r>
              <a:rPr lang="en-US" sz="2800" dirty="0" err="1" smtClean="0">
                <a:cs typeface="Times New Roman" pitchFamily="18" charset="0"/>
              </a:rPr>
              <a:t>từ</a:t>
            </a:r>
            <a:r>
              <a:rPr lang="en-US" sz="2800" dirty="0" smtClean="0">
                <a:cs typeface="Times New Roman" pitchFamily="18" charset="0"/>
              </a:rPr>
              <a:t> 3 </a:t>
            </a:r>
            <a:r>
              <a:rPr lang="en-US" sz="2800" dirty="0" err="1" smtClean="0">
                <a:cs typeface="Times New Roman" pitchFamily="18" charset="0"/>
              </a:rPr>
              <a:t>trải</a:t>
            </a:r>
            <a:r>
              <a:rPr lang="en-US" sz="2800" dirty="0" smtClean="0">
                <a:cs typeface="Times New Roman" pitchFamily="18" charset="0"/>
              </a:rPr>
              <a:t> </a:t>
            </a:r>
            <a:r>
              <a:rPr lang="en-US" sz="2800" dirty="0" err="1" smtClean="0">
                <a:cs typeface="Times New Roman" pitchFamily="18" charset="0"/>
              </a:rPr>
              <a:t>nghiệm</a:t>
            </a:r>
            <a:r>
              <a:rPr lang="en-US" sz="2800" dirty="0" smtClean="0">
                <a:cs typeface="Times New Roman" pitchFamily="18" charset="0"/>
              </a:rPr>
              <a:t> </a:t>
            </a:r>
            <a:r>
              <a:rPr lang="en-US" sz="2800" dirty="0" err="1" smtClean="0">
                <a:cs typeface="Times New Roman" pitchFamily="18" charset="0"/>
              </a:rPr>
              <a:t>trở</a:t>
            </a:r>
            <a:r>
              <a:rPr lang="en-US" sz="2800" dirty="0" smtClean="0">
                <a:cs typeface="Times New Roman" pitchFamily="18" charset="0"/>
              </a:rPr>
              <a:t> </a:t>
            </a:r>
            <a:r>
              <a:rPr lang="en-US" sz="2800" dirty="0" err="1" smtClean="0">
                <a:cs typeface="Times New Roman" pitchFamily="18" charset="0"/>
              </a:rPr>
              <a:t>lên</a:t>
            </a:r>
            <a:endParaRPr lang="en-US" sz="2800" dirty="0">
              <a:cs typeface="Times New Roman" pitchFamily="18" charset="0"/>
            </a:endParaRPr>
          </a:p>
          <a:p>
            <a:pPr marL="0" indent="0" defTabSz="457200">
              <a:lnSpc>
                <a:spcPct val="100000"/>
              </a:lnSpc>
              <a:spcBef>
                <a:spcPts val="0"/>
              </a:spcBef>
              <a:buNone/>
              <a:defRPr/>
            </a:pPr>
            <a:endParaRPr lang="en-US" dirty="0">
              <a:solidFill>
                <a:prstClr val="black"/>
              </a:solidFill>
            </a:endParaRPr>
          </a:p>
        </p:txBody>
      </p:sp>
      <p:pic>
        <p:nvPicPr>
          <p:cNvPr id="10244" name="Picture 4" descr="Image result for images sad child">
            <a:extLst>
              <a:ext uri="{FF2B5EF4-FFF2-40B4-BE49-F238E27FC236}">
                <a16:creationId xmlns:a16="http://schemas.microsoft.com/office/drawing/2014/main" id="{BDB23781-151E-4CCF-AEA2-B1206DB6062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8800" y="228600"/>
            <a:ext cx="3205234" cy="2057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7349504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020D56-36C9-424E-932F-7D09B24A99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549274"/>
          </a:xfrm>
        </p:spPr>
        <p:txBody>
          <a:bodyPr>
            <a:normAutofit fontScale="90000"/>
          </a:bodyPr>
          <a:lstStyle/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ACES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ở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Đông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Nam Á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60380DB-A0A6-400A-9133-2DD5B0214C7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1000" y="1127126"/>
            <a:ext cx="6019800" cy="3216274"/>
          </a:xfrm>
        </p:spPr>
        <p:txBody>
          <a:bodyPr>
            <a:normAutofit/>
          </a:bodyPr>
          <a:lstStyle/>
          <a:p>
            <a:pPr marL="91440" indent="0" algn="just">
              <a:spcBef>
                <a:spcPts val="600"/>
              </a:spcBef>
              <a:buNone/>
            </a:pPr>
            <a:r>
              <a:rPr lang="en-US" b="1" smtClean="0">
                <a:latin typeface="Times New Roman" pitchFamily="18" charset="0"/>
                <a:cs typeface="Times New Roman" pitchFamily="18" charset="0"/>
              </a:rPr>
              <a:t>VIỆT NAM</a:t>
            </a:r>
            <a:r>
              <a:rPr lang="en-US" smtClean="0">
                <a:latin typeface="Times New Roman" pitchFamily="18" charset="0"/>
                <a:cs typeface="Times New Roman" pitchFamily="18" charset="0"/>
              </a:rPr>
              <a:t>: 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Nghiên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cứu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có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sự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tham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gia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của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2.099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sinh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viên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y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khoa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trong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cả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nước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Tran, et al, 2015):</a:t>
            </a:r>
          </a:p>
          <a:p>
            <a:pPr algn="just" defTabSz="457200">
              <a:lnSpc>
                <a:spcPct val="100000"/>
              </a:lnSpc>
              <a:spcBef>
                <a:spcPts val="600"/>
              </a:spcBef>
              <a:defRPr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3/4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(76.2%)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có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ít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nhất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01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trải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nghiệm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algn="just" defTabSz="457200">
              <a:lnSpc>
                <a:spcPct val="100000"/>
              </a:lnSpc>
              <a:spcBef>
                <a:spcPts val="600"/>
              </a:spcBef>
              <a:defRPr/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Hơn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1/3 (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35.9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%) </a:t>
            </a:r>
            <a:r>
              <a:rPr lang="en-US" err="1" smtClean="0">
                <a:latin typeface="Times New Roman" pitchFamily="18" charset="0"/>
                <a:cs typeface="Times New Roman" pitchFamily="18" charset="0"/>
              </a:rPr>
              <a:t>có</a:t>
            </a:r>
            <a:r>
              <a:rPr lang="en-US" smtClean="0">
                <a:latin typeface="Times New Roman" pitchFamily="18" charset="0"/>
                <a:cs typeface="Times New Roman" pitchFamily="18" charset="0"/>
              </a:rPr>
              <a:t> từ 3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trải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nghiệm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trở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lên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marL="91440" lvl="0" defTabSz="457200">
              <a:lnSpc>
                <a:spcPct val="100000"/>
              </a:lnSpc>
              <a:spcBef>
                <a:spcPts val="600"/>
              </a:spcBef>
              <a:defRPr/>
            </a:pPr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1026" name="Picture 2" descr="Image result for image of southeast asia">
            <a:extLst>
              <a:ext uri="{FF2B5EF4-FFF2-40B4-BE49-F238E27FC236}">
                <a16:creationId xmlns:a16="http://schemas.microsoft.com/office/drawing/2014/main" id="{0A3C4ABB-B595-4FDB-BCDD-DEE9E0A4497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40684" y="365126"/>
            <a:ext cx="2627870" cy="274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6F217044-F542-4CB6-AF40-53D19F0C0CE5}"/>
              </a:ext>
            </a:extLst>
          </p:cNvPr>
          <p:cNvSpPr txBox="1"/>
          <p:nvPr/>
        </p:nvSpPr>
        <p:spPr>
          <a:xfrm>
            <a:off x="381000" y="4343400"/>
            <a:ext cx="8491151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91440" lvl="0" algn="just">
              <a:spcBef>
                <a:spcPts val="600"/>
              </a:spcBef>
              <a:defRPr/>
            </a:pP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PHILIPPINES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: 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Hơn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1.000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người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tham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gia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nghiên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cứu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 ở Manila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, Philippines (Ramiro, et. al, 2010)</a:t>
            </a:r>
          </a:p>
          <a:p>
            <a:pPr marL="548640" indent="-457200" algn="jus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Gần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75%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có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ít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nhất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01 </a:t>
            </a:r>
            <a:r>
              <a:rPr lang="en-US" sz="2800" err="1" smtClean="0">
                <a:latin typeface="Times New Roman" pitchFamily="18" charset="0"/>
                <a:cs typeface="Times New Roman" pitchFamily="18" charset="0"/>
              </a:rPr>
              <a:t>trải</a:t>
            </a:r>
            <a:r>
              <a:rPr lang="en-US" sz="2800" smtClean="0">
                <a:latin typeface="Times New Roman" pitchFamily="18" charset="0"/>
                <a:cs typeface="Times New Roman" pitchFamily="18" charset="0"/>
              </a:rPr>
              <a:t> nghiệm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(73.2%)</a:t>
            </a:r>
          </a:p>
          <a:p>
            <a:pPr marL="548640" indent="-457200" algn="jus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22%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có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từ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3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trải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nghiệm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trở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lên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2160817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91335E-C0C3-4951-BEBC-28A50E4111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99752"/>
            <a:ext cx="5962650" cy="690848"/>
          </a:xfrm>
        </p:spPr>
        <p:txBody>
          <a:bodyPr>
            <a:normAutofit fontScale="90000"/>
          </a:bodyPr>
          <a:lstStyle/>
          <a:p>
            <a:r>
              <a:rPr lang="en-US" err="1" smtClean="0"/>
              <a:t>Nghiên</a:t>
            </a:r>
            <a:r>
              <a:rPr lang="en-US" smtClean="0"/>
              <a:t> cứu về ACES 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C9CBD58-7752-4F4E-B1B2-03911077C62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1219200"/>
            <a:ext cx="4419600" cy="2819400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n-US" sz="3200" b="1" i="1" dirty="0" err="1" smtClean="0">
                <a:latin typeface="Times New Roman" pitchFamily="18" charset="0"/>
                <a:cs typeface="Times New Roman" pitchFamily="18" charset="0"/>
              </a:rPr>
              <a:t>Có</a:t>
            </a:r>
            <a:r>
              <a:rPr lang="en-US" sz="32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b="1" i="1" dirty="0" err="1" smtClean="0">
                <a:latin typeface="Times New Roman" pitchFamily="18" charset="0"/>
                <a:cs typeface="Times New Roman" pitchFamily="18" charset="0"/>
              </a:rPr>
              <a:t>mối</a:t>
            </a:r>
            <a:r>
              <a:rPr lang="en-US" sz="32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b="1" i="1" dirty="0" err="1" smtClean="0">
                <a:latin typeface="Times New Roman" pitchFamily="18" charset="0"/>
                <a:cs typeface="Times New Roman" pitchFamily="18" charset="0"/>
              </a:rPr>
              <a:t>liên</a:t>
            </a:r>
            <a:r>
              <a:rPr lang="en-US" sz="32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b="1" i="1" dirty="0" err="1" smtClean="0">
                <a:latin typeface="Times New Roman" pitchFamily="18" charset="0"/>
                <a:cs typeface="Times New Roman" pitchFamily="18" charset="0"/>
              </a:rPr>
              <a:t>quan</a:t>
            </a:r>
            <a:r>
              <a:rPr lang="en-US" sz="32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b="1" i="1" dirty="0" err="1" smtClean="0">
                <a:latin typeface="Times New Roman" pitchFamily="18" charset="0"/>
                <a:cs typeface="Times New Roman" pitchFamily="18" charset="0"/>
              </a:rPr>
              <a:t>rất</a:t>
            </a:r>
            <a:r>
              <a:rPr lang="en-US" sz="32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b="1" i="1" dirty="0" err="1" smtClean="0">
                <a:latin typeface="Times New Roman" pitchFamily="18" charset="0"/>
                <a:cs typeface="Times New Roman" pitchFamily="18" charset="0"/>
              </a:rPr>
              <a:t>lớn</a:t>
            </a:r>
            <a:r>
              <a:rPr lang="en-US" sz="32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giữa</a:t>
            </a: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ACES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và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các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hệ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quả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về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sức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err="1" smtClean="0">
                <a:latin typeface="Times New Roman" pitchFamily="18" charset="0"/>
                <a:cs typeface="Times New Roman" pitchFamily="18" charset="0"/>
              </a:rPr>
              <a:t>khỏe</a:t>
            </a:r>
            <a:r>
              <a:rPr lang="en-US" sz="3200" smtClean="0">
                <a:latin typeface="Times New Roman" pitchFamily="18" charset="0"/>
                <a:cs typeface="Times New Roman" pitchFamily="18" charset="0"/>
              </a:rPr>
              <a:t> thể chất và tinh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thần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trong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suốt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cuộc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đời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.  </a:t>
            </a:r>
            <a:endParaRPr lang="en-US" sz="32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en-US" sz="800" dirty="0"/>
          </a:p>
          <a:p>
            <a:pPr marL="0" indent="0">
              <a:buNone/>
            </a:pPr>
            <a:endParaRPr lang="en-US" b="1" dirty="0"/>
          </a:p>
        </p:txBody>
      </p:sp>
      <p:pic>
        <p:nvPicPr>
          <p:cNvPr id="11266" name="Picture 2" descr="Image result for ACES study dose-response image">
            <a:extLst>
              <a:ext uri="{FF2B5EF4-FFF2-40B4-BE49-F238E27FC236}">
                <a16:creationId xmlns:a16="http://schemas.microsoft.com/office/drawing/2014/main" id="{39E1DA91-2478-435B-BCB3-CB6AF512D60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7800" y="-380999"/>
            <a:ext cx="4419600" cy="449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ED367281-F331-4C0E-A69C-58E22B403126}"/>
              </a:ext>
            </a:extLst>
          </p:cNvPr>
          <p:cNvSpPr txBox="1"/>
          <p:nvPr/>
        </p:nvSpPr>
        <p:spPr>
          <a:xfrm>
            <a:off x="304800" y="4343400"/>
            <a:ext cx="8745179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Kết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quả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chấm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điểm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tương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tự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cũng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được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thấy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trong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các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cộng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đồng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có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thu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nhập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thấp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và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cộng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đồng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thiểu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số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ở Chicago</a:t>
            </a: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dân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cư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thành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thị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ở Manila</a:t>
            </a:r>
            <a:r>
              <a:rPr lang="en-US" sz="3200" smtClean="0">
                <a:latin typeface="Times New Roman" pitchFamily="18" charset="0"/>
                <a:cs typeface="Times New Roman" pitchFamily="18" charset="0"/>
              </a:rPr>
              <a:t>, Philippines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và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các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sinh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viên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trường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Y ở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Việt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Nam.</a:t>
            </a:r>
            <a:endParaRPr lang="en-US" sz="3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0277640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3FC770-A1B1-41B8-B2DD-333CB9A186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38400" y="381000"/>
            <a:ext cx="5105400" cy="830638"/>
          </a:xfrm>
        </p:spPr>
        <p:txBody>
          <a:bodyPr>
            <a:normAutofit/>
          </a:bodyPr>
          <a:lstStyle/>
          <a:p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Tác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động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của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ACES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1D42337-D364-4546-A86F-F65F6DD215B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063070"/>
            <a:ext cx="7886700" cy="5158138"/>
          </a:xfrm>
        </p:spPr>
        <p:txBody>
          <a:bodyPr/>
          <a:lstStyle/>
          <a:p>
            <a:endParaRPr lang="en-US" dirty="0"/>
          </a:p>
          <a:p>
            <a:endParaRPr lang="en-US" dirty="0"/>
          </a:p>
          <a:p>
            <a:pPr marL="0" indent="0">
              <a:buNone/>
            </a:pPr>
            <a:r>
              <a:rPr lang="en-US" sz="3600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Ung</a:t>
            </a:r>
            <a:r>
              <a:rPr lang="en-US" sz="36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thư</a:t>
            </a:r>
            <a:endParaRPr lang="en-US" sz="36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lvl="8"/>
            <a:endParaRPr lang="en-US" dirty="0"/>
          </a:p>
          <a:p>
            <a:endParaRPr lang="en-US" dirty="0"/>
          </a:p>
          <a:p>
            <a:endParaRPr lang="en-US" dirty="0" smtClean="0"/>
          </a:p>
          <a:p>
            <a:pPr marL="457200" lvl="1" indent="0">
              <a:buNone/>
            </a:pPr>
            <a:r>
              <a:rPr lang="en-US" sz="3000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Béo</a:t>
            </a:r>
            <a:r>
              <a:rPr lang="en-US" sz="30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000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phì</a:t>
            </a:r>
            <a:r>
              <a:rPr lang="en-US" sz="30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00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nghiêm</a:t>
            </a:r>
            <a:r>
              <a:rPr lang="en-US" sz="300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trọng </a:t>
            </a:r>
            <a:endParaRPr lang="en-US" sz="30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US" dirty="0"/>
          </a:p>
          <a:p>
            <a:pPr marL="0" indent="0">
              <a:buNone/>
            </a:pPr>
            <a:r>
              <a:rPr lang="en-US" dirty="0" err="1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Hành</a:t>
            </a:r>
            <a:r>
              <a:rPr lang="en-US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 vi </a:t>
            </a:r>
            <a:r>
              <a:rPr lang="en-US" dirty="0" err="1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tình</a:t>
            </a:r>
            <a:r>
              <a:rPr lang="en-US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dục</a:t>
            </a:r>
            <a:r>
              <a:rPr lang="en-US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rủi</a:t>
            </a:r>
            <a:r>
              <a:rPr lang="en-US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ro</a:t>
            </a:r>
            <a:endParaRPr lang="en-US" dirty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760ADD4-604D-40C6-B559-7A2C67D36CFC}"/>
              </a:ext>
            </a:extLst>
          </p:cNvPr>
          <p:cNvSpPr txBox="1"/>
          <p:nvPr/>
        </p:nvSpPr>
        <p:spPr>
          <a:xfrm>
            <a:off x="1628570" y="1211240"/>
            <a:ext cx="323037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err="1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Chứng</a:t>
            </a:r>
            <a:r>
              <a:rPr lang="en-US" sz="28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b="1" dirty="0" err="1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nghiện</a:t>
            </a:r>
            <a:r>
              <a:rPr lang="en-US" sz="28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b="1" dirty="0" err="1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rượu</a:t>
            </a:r>
            <a:endParaRPr lang="en-US" sz="2800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1112E09-EB0D-436F-8EFF-83402CE981ED}"/>
              </a:ext>
            </a:extLst>
          </p:cNvPr>
          <p:cNvSpPr txBox="1"/>
          <p:nvPr/>
        </p:nvSpPr>
        <p:spPr>
          <a:xfrm>
            <a:off x="4876800" y="3382153"/>
            <a:ext cx="3886200" cy="120032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3600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Sử</a:t>
            </a:r>
            <a:r>
              <a:rPr lang="en-US" sz="36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dụng</a:t>
            </a:r>
            <a:r>
              <a:rPr lang="en-US" sz="36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ma </a:t>
            </a:r>
            <a:r>
              <a:rPr lang="en-US" sz="3600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túy</a:t>
            </a:r>
            <a:r>
              <a:rPr lang="en-US" sz="36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bất</a:t>
            </a:r>
            <a:r>
              <a:rPr lang="en-US" sz="36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hợp</a:t>
            </a:r>
            <a:r>
              <a:rPr lang="en-US" sz="36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pháp</a:t>
            </a:r>
            <a:endParaRPr lang="en-US" sz="36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4F303DC-398D-4A9A-900B-EAABBEBF76B3}"/>
              </a:ext>
            </a:extLst>
          </p:cNvPr>
          <p:cNvSpPr txBox="1"/>
          <p:nvPr/>
        </p:nvSpPr>
        <p:spPr>
          <a:xfrm>
            <a:off x="381000" y="3167390"/>
            <a:ext cx="2819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err="1" smtClean="0">
                <a:solidFill>
                  <a:srgbClr val="92D050"/>
                </a:solidFill>
                <a:latin typeface="Times New Roman" pitchFamily="18" charset="0"/>
                <a:cs typeface="Times New Roman" pitchFamily="18" charset="0"/>
              </a:rPr>
              <a:t>Đau</a:t>
            </a:r>
            <a:r>
              <a:rPr lang="en-US" sz="3600" b="1" dirty="0" smtClean="0">
                <a:solidFill>
                  <a:srgbClr val="92D05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b="1" dirty="0" err="1" smtClean="0">
                <a:solidFill>
                  <a:srgbClr val="92D050"/>
                </a:solidFill>
                <a:latin typeface="Times New Roman" pitchFamily="18" charset="0"/>
                <a:cs typeface="Times New Roman" pitchFamily="18" charset="0"/>
              </a:rPr>
              <a:t>tim</a:t>
            </a:r>
            <a:endParaRPr lang="en-US" sz="3600" b="1" dirty="0">
              <a:solidFill>
                <a:srgbClr val="92D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02F6345-6FE8-4588-BB4B-C77C317412C2}"/>
              </a:ext>
            </a:extLst>
          </p:cNvPr>
          <p:cNvSpPr txBox="1"/>
          <p:nvPr/>
        </p:nvSpPr>
        <p:spPr>
          <a:xfrm>
            <a:off x="4482388" y="1736170"/>
            <a:ext cx="34162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err="1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Bệnh</a:t>
            </a:r>
            <a:r>
              <a:rPr lang="en-US" sz="280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phổi</a:t>
            </a:r>
            <a:r>
              <a:rPr lang="en-US" sz="280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mãn</a:t>
            </a:r>
            <a:r>
              <a:rPr lang="en-US" sz="280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tính</a:t>
            </a:r>
            <a:endParaRPr lang="en-US" sz="2800" dirty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97CA4B7-9FD1-4C1E-8573-786DFA241D63}"/>
              </a:ext>
            </a:extLst>
          </p:cNvPr>
          <p:cNvSpPr txBox="1"/>
          <p:nvPr/>
        </p:nvSpPr>
        <p:spPr>
          <a:xfrm>
            <a:off x="5172428" y="4632352"/>
            <a:ext cx="261642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i="1" dirty="0" err="1" smtClean="0">
                <a:solidFill>
                  <a:srgbClr val="FF0000"/>
                </a:solidFill>
                <a:latin typeface="Lucida Handwriting" panose="03010101010101010101" pitchFamily="66" charset="0"/>
              </a:rPr>
              <a:t>Trầm</a:t>
            </a:r>
            <a:r>
              <a:rPr lang="en-US" sz="3600" b="1" i="1" dirty="0" smtClean="0">
                <a:solidFill>
                  <a:srgbClr val="FF0000"/>
                </a:solidFill>
                <a:latin typeface="Lucida Handwriting" panose="03010101010101010101" pitchFamily="66" charset="0"/>
              </a:rPr>
              <a:t> </a:t>
            </a:r>
            <a:r>
              <a:rPr lang="en-US" sz="3600" b="1" i="1" dirty="0" err="1" smtClean="0">
                <a:solidFill>
                  <a:srgbClr val="FF0000"/>
                </a:solidFill>
                <a:latin typeface="Lucida Handwriting" panose="03010101010101010101" pitchFamily="66" charset="0"/>
              </a:rPr>
              <a:t>cảm</a:t>
            </a:r>
            <a:endParaRPr lang="en-US" sz="3600" b="1" i="1" dirty="0">
              <a:solidFill>
                <a:srgbClr val="FF0000"/>
              </a:solidFill>
              <a:latin typeface="Lucida Handwriting" panose="03010101010101010101" pitchFamily="66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550F740D-22D1-467F-8F20-86E07223DEC1}"/>
              </a:ext>
            </a:extLst>
          </p:cNvPr>
          <p:cNvSpPr txBox="1"/>
          <p:nvPr/>
        </p:nvSpPr>
        <p:spPr>
          <a:xfrm>
            <a:off x="5064975" y="2521059"/>
            <a:ext cx="339868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err="1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Bạo</a:t>
            </a:r>
            <a:r>
              <a:rPr lang="en-US" sz="36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b="1" dirty="0" err="1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lực</a:t>
            </a:r>
            <a:r>
              <a:rPr lang="en-US" sz="36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b="1" dirty="0" err="1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gia</a:t>
            </a:r>
            <a:r>
              <a:rPr lang="en-US" sz="36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b="1" dirty="0" err="1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đình</a:t>
            </a:r>
            <a:endParaRPr lang="en-US" sz="3600" b="1" dirty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6469B92E-5257-4080-9095-6B1D75FB0CEC}"/>
              </a:ext>
            </a:extLst>
          </p:cNvPr>
          <p:cNvSpPr txBox="1"/>
          <p:nvPr/>
        </p:nvSpPr>
        <p:spPr>
          <a:xfrm>
            <a:off x="3313362" y="6277154"/>
            <a:ext cx="2877134" cy="369332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err="1">
                <a:latin typeface="Calibri"/>
              </a:rPr>
              <a:t>Hostinar</a:t>
            </a:r>
            <a:r>
              <a:rPr lang="en-US" dirty="0">
                <a:latin typeface="Calibri"/>
              </a:rPr>
              <a:t>, Dev Psychol, 2015</a:t>
            </a:r>
            <a:r>
              <a:rPr lang="en-US" dirty="0">
                <a:solidFill>
                  <a:prstClr val="white"/>
                </a:solidFill>
                <a:latin typeface="Calibri"/>
              </a:rPr>
              <a:t>5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2B379B64-11D4-4F81-B6C1-BEF71E5D572F}"/>
              </a:ext>
            </a:extLst>
          </p:cNvPr>
          <p:cNvSpPr txBox="1"/>
          <p:nvPr/>
        </p:nvSpPr>
        <p:spPr>
          <a:xfrm>
            <a:off x="3635989" y="5416885"/>
            <a:ext cx="2445905" cy="707886"/>
          </a:xfrm>
          <a:prstGeom prst="rect">
            <a:avLst/>
          </a:prstGeom>
          <a:noFill/>
          <a:ln w="635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sz="4000" b="1" i="1" smtClean="0">
                <a:solidFill>
                  <a:schemeClr val="accent1"/>
                </a:solidFill>
                <a:latin typeface="Calibri"/>
              </a:rPr>
              <a:t>VÌ </a:t>
            </a:r>
            <a:r>
              <a:rPr lang="en-US" sz="4000" b="1" i="1" dirty="0" smtClean="0">
                <a:solidFill>
                  <a:schemeClr val="accent1"/>
                </a:solidFill>
                <a:latin typeface="Calibri"/>
              </a:rPr>
              <a:t>SAO?</a:t>
            </a:r>
            <a:endParaRPr lang="en-US" sz="4000" b="1" i="1" dirty="0">
              <a:solidFill>
                <a:schemeClr val="accent1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74324305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A96A44-96A4-4D39-8926-7D3F0EBE59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52401"/>
            <a:ext cx="8229600" cy="838200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C4923FB0-D8E7-404D-9A51-C98D0FF4E8F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-381000" y="-533400"/>
            <a:ext cx="10210800" cy="7620000"/>
          </a:xfrm>
          <a:prstGeom prst="rect">
            <a:avLst/>
          </a:prstGeom>
        </p:spPr>
      </p:pic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3797235573"/>
              </p:ext>
            </p:extLst>
          </p:nvPr>
        </p:nvGraphicFramePr>
        <p:xfrm>
          <a:off x="304800" y="228600"/>
          <a:ext cx="6934200" cy="5486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304800" y="5943600"/>
            <a:ext cx="7086600" cy="73866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100" smtClean="0"/>
              <a:t>Cơ chế ảnh hưởng lên sức khỏe thể chất và tinh thần của Các trải nghiệm bất lợi thời thơ ấu trong suốt cuộc đời </a:t>
            </a:r>
            <a:endParaRPr lang="en-US" sz="2100"/>
          </a:p>
        </p:txBody>
      </p:sp>
      <p:sp>
        <p:nvSpPr>
          <p:cNvPr id="6" name="TextBox 5"/>
          <p:cNvSpPr txBox="1"/>
          <p:nvPr/>
        </p:nvSpPr>
        <p:spPr>
          <a:xfrm>
            <a:off x="7696200" y="-169838"/>
            <a:ext cx="1143000" cy="41549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100" smtClean="0"/>
              <a:t>Chết</a:t>
            </a:r>
            <a:endParaRPr lang="en-US" sz="2100"/>
          </a:p>
        </p:txBody>
      </p:sp>
      <p:sp>
        <p:nvSpPr>
          <p:cNvPr id="7" name="TextBox 6"/>
          <p:cNvSpPr txBox="1"/>
          <p:nvPr/>
        </p:nvSpPr>
        <p:spPr>
          <a:xfrm>
            <a:off x="7504563" y="5611799"/>
            <a:ext cx="1752600" cy="73866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100" smtClean="0"/>
              <a:t>Mới nhận thức</a:t>
            </a:r>
            <a:endParaRPr lang="en-US" sz="2100"/>
          </a:p>
        </p:txBody>
      </p:sp>
    </p:spTree>
    <p:extLst>
      <p:ext uri="{BB962C8B-B14F-4D97-AF65-F5344CB8AC3E}">
        <p14:creationId xmlns:p14="http://schemas.microsoft.com/office/powerpoint/2010/main" val="88344540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1DDD843-50A9-4AE9-BCC4-DAE0C663121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609600"/>
            <a:ext cx="6324600" cy="6248400"/>
          </a:xfrm>
        </p:spPr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r>
              <a:rPr lang="en-US" sz="4800" b="1" dirty="0" err="1" smtClean="0">
                <a:cs typeface="Times New Roman" pitchFamily="18" charset="0"/>
              </a:rPr>
              <a:t>Trẻ</a:t>
            </a:r>
            <a:r>
              <a:rPr lang="en-US" sz="4800" b="1" dirty="0" smtClean="0">
                <a:cs typeface="Times New Roman" pitchFamily="18" charset="0"/>
              </a:rPr>
              <a:t> </a:t>
            </a:r>
            <a:r>
              <a:rPr lang="en-US" sz="4800" b="1" err="1" smtClean="0">
                <a:cs typeface="Times New Roman" pitchFamily="18" charset="0"/>
              </a:rPr>
              <a:t>em</a:t>
            </a:r>
            <a:r>
              <a:rPr lang="en-US" sz="4800" b="1" smtClean="0">
                <a:cs typeface="Times New Roman" pitchFamily="18" charset="0"/>
              </a:rPr>
              <a:t> có trải </a:t>
            </a:r>
            <a:r>
              <a:rPr lang="en-US" sz="4800" b="1" dirty="0" err="1" smtClean="0">
                <a:cs typeface="Times New Roman" pitchFamily="18" charset="0"/>
              </a:rPr>
              <a:t>nghiệm</a:t>
            </a:r>
            <a:r>
              <a:rPr lang="en-US" sz="4800" b="1" dirty="0" smtClean="0">
                <a:cs typeface="Times New Roman" pitchFamily="18" charset="0"/>
              </a:rPr>
              <a:t> </a:t>
            </a:r>
            <a:r>
              <a:rPr lang="en-US" sz="4800" b="1" dirty="0" err="1" smtClean="0">
                <a:cs typeface="Times New Roman" pitchFamily="18" charset="0"/>
              </a:rPr>
              <a:t>tiêu</a:t>
            </a:r>
            <a:r>
              <a:rPr lang="en-US" sz="4800" b="1" dirty="0" smtClean="0">
                <a:cs typeface="Times New Roman" pitchFamily="18" charset="0"/>
              </a:rPr>
              <a:t> </a:t>
            </a:r>
            <a:r>
              <a:rPr lang="en-US" sz="4800" b="1" dirty="0" err="1" smtClean="0">
                <a:cs typeface="Times New Roman" pitchFamily="18" charset="0"/>
              </a:rPr>
              <a:t>cực</a:t>
            </a:r>
            <a:r>
              <a:rPr lang="en-US" sz="4800" b="1" dirty="0" smtClean="0">
                <a:cs typeface="Times New Roman" pitchFamily="18" charset="0"/>
              </a:rPr>
              <a:t> </a:t>
            </a:r>
            <a:r>
              <a:rPr lang="en-US" sz="4800" b="1" dirty="0" err="1" smtClean="0">
                <a:cs typeface="Times New Roman" pitchFamily="18" charset="0"/>
              </a:rPr>
              <a:t>thời</a:t>
            </a:r>
            <a:r>
              <a:rPr lang="en-US" sz="4800" b="1" dirty="0" smtClean="0">
                <a:cs typeface="Times New Roman" pitchFamily="18" charset="0"/>
              </a:rPr>
              <a:t> </a:t>
            </a:r>
            <a:r>
              <a:rPr lang="en-US" sz="4800" b="1" dirty="0" err="1" smtClean="0">
                <a:cs typeface="Times New Roman" pitchFamily="18" charset="0"/>
              </a:rPr>
              <a:t>thơ</a:t>
            </a:r>
            <a:r>
              <a:rPr lang="en-US" sz="4800" b="1" dirty="0" smtClean="0">
                <a:cs typeface="Times New Roman" pitchFamily="18" charset="0"/>
              </a:rPr>
              <a:t> </a:t>
            </a:r>
            <a:r>
              <a:rPr lang="en-US" sz="4800" b="1" dirty="0" err="1" smtClean="0">
                <a:cs typeface="Times New Roman" pitchFamily="18" charset="0"/>
              </a:rPr>
              <a:t>ấu</a:t>
            </a:r>
            <a:r>
              <a:rPr lang="en-US" sz="4800" b="1" dirty="0" smtClean="0">
                <a:cs typeface="Times New Roman" pitchFamily="18" charset="0"/>
              </a:rPr>
              <a:t> (ACES)</a:t>
            </a:r>
          </a:p>
          <a:p>
            <a:pPr marL="0" indent="0" algn="ctr">
              <a:buNone/>
            </a:pPr>
            <a:endParaRPr lang="en-US" sz="4800" b="1" dirty="0">
              <a:cs typeface="Times New Roman" pitchFamily="18" charset="0"/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en-US" sz="4000" dirty="0" err="1" smtClean="0">
                <a:cs typeface="Times New Roman" pitchFamily="18" charset="0"/>
              </a:rPr>
              <a:t>Không</a:t>
            </a:r>
            <a:r>
              <a:rPr lang="en-US" sz="4000" dirty="0" smtClean="0">
                <a:cs typeface="Times New Roman" pitchFamily="18" charset="0"/>
              </a:rPr>
              <a:t> </a:t>
            </a:r>
            <a:r>
              <a:rPr lang="en-US" sz="4000" err="1" smtClean="0">
                <a:cs typeface="Times New Roman" pitchFamily="18" charset="0"/>
              </a:rPr>
              <a:t>học</a:t>
            </a:r>
            <a:r>
              <a:rPr lang="en-US" sz="4000" smtClean="0">
                <a:cs typeface="Times New Roman" pitchFamily="18" charset="0"/>
              </a:rPr>
              <a:t> được các điều tiết cảm xúc</a:t>
            </a:r>
            <a:endParaRPr lang="en-US" sz="4000" dirty="0">
              <a:cs typeface="Times New Roman" pitchFamily="18" charset="0"/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en-US" sz="4000" dirty="0" smtClean="0">
                <a:cs typeface="Times New Roman" pitchFamily="18" charset="0"/>
              </a:rPr>
              <a:t> </a:t>
            </a:r>
            <a:r>
              <a:rPr lang="en-US" sz="4000" dirty="0" err="1" smtClean="0">
                <a:cs typeface="Times New Roman" pitchFamily="18" charset="0"/>
              </a:rPr>
              <a:t>Thiếu</a:t>
            </a:r>
            <a:r>
              <a:rPr lang="en-US" sz="4000" dirty="0" smtClean="0">
                <a:cs typeface="Times New Roman" pitchFamily="18" charset="0"/>
              </a:rPr>
              <a:t> </a:t>
            </a:r>
            <a:r>
              <a:rPr lang="en-US" sz="4000" dirty="0" err="1" smtClean="0">
                <a:cs typeface="Times New Roman" pitchFamily="18" charset="0"/>
              </a:rPr>
              <a:t>hình</a:t>
            </a:r>
            <a:r>
              <a:rPr lang="en-US" sz="4000" dirty="0" smtClean="0">
                <a:cs typeface="Times New Roman" pitchFamily="18" charset="0"/>
              </a:rPr>
              <a:t> </a:t>
            </a:r>
            <a:r>
              <a:rPr lang="en-US" sz="4000" err="1" smtClean="0">
                <a:cs typeface="Times New Roman" pitchFamily="18" charset="0"/>
              </a:rPr>
              <a:t>mẫu</a:t>
            </a:r>
            <a:r>
              <a:rPr lang="en-US" sz="4000" smtClean="0">
                <a:cs typeface="Times New Roman" pitchFamily="18" charset="0"/>
              </a:rPr>
              <a:t> thường là từ </a:t>
            </a:r>
            <a:r>
              <a:rPr lang="en-US" sz="4000" dirty="0" smtClean="0">
                <a:cs typeface="Times New Roman" pitchFamily="18" charset="0"/>
              </a:rPr>
              <a:t>cha </a:t>
            </a:r>
            <a:r>
              <a:rPr lang="en-US" sz="4000" dirty="0" err="1" smtClean="0">
                <a:cs typeface="Times New Roman" pitchFamily="18" charset="0"/>
              </a:rPr>
              <a:t>mẹ</a:t>
            </a:r>
            <a:r>
              <a:rPr lang="en-US" sz="4000" dirty="0" smtClean="0">
                <a:cs typeface="Times New Roman" pitchFamily="18" charset="0"/>
              </a:rPr>
              <a:t> </a:t>
            </a:r>
            <a:r>
              <a:rPr lang="en-US" sz="4000" dirty="0" err="1" smtClean="0">
                <a:cs typeface="Times New Roman" pitchFamily="18" charset="0"/>
              </a:rPr>
              <a:t>để</a:t>
            </a:r>
            <a:r>
              <a:rPr lang="en-US" sz="4000" dirty="0" smtClean="0">
                <a:cs typeface="Times New Roman" pitchFamily="18" charset="0"/>
              </a:rPr>
              <a:t> </a:t>
            </a:r>
            <a:r>
              <a:rPr lang="en-US" sz="4000" dirty="0" err="1" smtClean="0">
                <a:cs typeface="Times New Roman" pitchFamily="18" charset="0"/>
              </a:rPr>
              <a:t>noi</a:t>
            </a:r>
            <a:r>
              <a:rPr lang="en-US" sz="4000" dirty="0" smtClean="0">
                <a:cs typeface="Times New Roman" pitchFamily="18" charset="0"/>
              </a:rPr>
              <a:t> </a:t>
            </a:r>
            <a:r>
              <a:rPr lang="en-US" sz="4000" dirty="0" err="1" smtClean="0">
                <a:cs typeface="Times New Roman" pitchFamily="18" charset="0"/>
              </a:rPr>
              <a:t>theo</a:t>
            </a:r>
            <a:r>
              <a:rPr lang="en-US" sz="4000" dirty="0" smtClean="0">
                <a:cs typeface="Times New Roman" pitchFamily="18" charset="0"/>
              </a:rPr>
              <a:t>.</a:t>
            </a:r>
            <a:endParaRPr lang="en-US" sz="4000" dirty="0">
              <a:cs typeface="Times New Roman" pitchFamily="18" charset="0"/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en-US" sz="4000" dirty="0" smtClean="0">
                <a:cs typeface="Times New Roman" pitchFamily="18" charset="0"/>
              </a:rPr>
              <a:t> </a:t>
            </a:r>
            <a:r>
              <a:rPr lang="en-US" sz="4000" err="1" smtClean="0">
                <a:cs typeface="Times New Roman" pitchFamily="18" charset="0"/>
              </a:rPr>
              <a:t>Thiếu</a:t>
            </a:r>
            <a:r>
              <a:rPr lang="en-US" sz="4000" smtClean="0">
                <a:cs typeface="Times New Roman" pitchFamily="18" charset="0"/>
              </a:rPr>
              <a:t> mối gắn kết lớn về tình cảm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4000" smtClean="0">
                <a:cs typeface="Times New Roman" pitchFamily="18" charset="0"/>
              </a:rPr>
              <a:t>Cần </a:t>
            </a:r>
            <a:r>
              <a:rPr lang="en-US" sz="4000" dirty="0" err="1" smtClean="0">
                <a:cs typeface="Times New Roman" pitchFamily="18" charset="0"/>
              </a:rPr>
              <a:t>phải</a:t>
            </a:r>
            <a:r>
              <a:rPr lang="en-US" sz="4000" dirty="0" smtClean="0">
                <a:cs typeface="Times New Roman" pitchFamily="18" charset="0"/>
              </a:rPr>
              <a:t> </a:t>
            </a:r>
            <a:r>
              <a:rPr lang="en-US" sz="4000" dirty="0" err="1" smtClean="0">
                <a:cs typeface="Times New Roman" pitchFamily="18" charset="0"/>
              </a:rPr>
              <a:t>tập</a:t>
            </a:r>
            <a:r>
              <a:rPr lang="en-US" sz="4000" dirty="0" smtClean="0">
                <a:cs typeface="Times New Roman" pitchFamily="18" charset="0"/>
              </a:rPr>
              <a:t> </a:t>
            </a:r>
            <a:r>
              <a:rPr lang="en-US" sz="4000" dirty="0" err="1" smtClean="0">
                <a:cs typeface="Times New Roman" pitchFamily="18" charset="0"/>
              </a:rPr>
              <a:t>trung</a:t>
            </a:r>
            <a:r>
              <a:rPr lang="en-US" sz="4000" dirty="0" smtClean="0">
                <a:cs typeface="Times New Roman" pitchFamily="18" charset="0"/>
              </a:rPr>
              <a:t> </a:t>
            </a:r>
            <a:r>
              <a:rPr lang="en-US" sz="4000" dirty="0" err="1" smtClean="0">
                <a:cs typeface="Times New Roman" pitchFamily="18" charset="0"/>
              </a:rPr>
              <a:t>vào</a:t>
            </a:r>
            <a:r>
              <a:rPr lang="en-US" sz="4000" dirty="0" smtClean="0">
                <a:cs typeface="Times New Roman" pitchFamily="18" charset="0"/>
              </a:rPr>
              <a:t> SỰ SINH TỒN</a:t>
            </a:r>
            <a:endParaRPr lang="en-US" sz="4000" dirty="0">
              <a:cs typeface="Times New Roman" pitchFamily="18" charset="0"/>
            </a:endParaRPr>
          </a:p>
          <a:p>
            <a:endParaRPr lang="en-US" dirty="0"/>
          </a:p>
        </p:txBody>
      </p:sp>
      <p:pic>
        <p:nvPicPr>
          <p:cNvPr id="4" name="Picture 2" descr="Image result for children and trauma">
            <a:extLst>
              <a:ext uri="{FF2B5EF4-FFF2-40B4-BE49-F238E27FC236}">
                <a16:creationId xmlns:a16="http://schemas.microsoft.com/office/drawing/2014/main" id="{AF79CFA7-02F1-44FE-AA06-5A49DB6310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66371" y="1143000"/>
            <a:ext cx="3000375" cy="35052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6684136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93B5CC-70CC-4B3F-80E2-A156D8E2A3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365126"/>
            <a:ext cx="8058150" cy="1158873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Tác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động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của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ACES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đối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với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việc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lạm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dụng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chất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gây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nghiện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D3B75E8-2D3D-451F-B8DE-1780E7780B6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371599"/>
            <a:ext cx="7620000" cy="5029201"/>
          </a:xfrm>
        </p:spPr>
        <p:txBody>
          <a:bodyPr>
            <a:normAutofit fontScale="92500"/>
          </a:bodyPr>
          <a:lstStyle/>
          <a:p>
            <a:pPr marL="365760" indent="-365760">
              <a:buFont typeface="Wingdings" panose="05000000000000000000" pitchFamily="2" charset="2"/>
              <a:buChar char="v"/>
            </a:pPr>
            <a:endParaRPr lang="en-US" sz="3600" dirty="0" smtClean="0">
              <a:latin typeface="Times New Roman" pitchFamily="18" charset="0"/>
              <a:cs typeface="Times New Roman" pitchFamily="18" charset="0"/>
            </a:endParaRPr>
          </a:p>
          <a:p>
            <a:pPr marL="365760" indent="-365760" algn="just">
              <a:buFont typeface="Wingdings" panose="05000000000000000000" pitchFamily="2" charset="2"/>
              <a:buChar char="v"/>
            </a:pPr>
            <a:r>
              <a:rPr lang="en-US" sz="3500" dirty="0" err="1" smtClean="0">
                <a:latin typeface="Times New Roman" pitchFamily="18" charset="0"/>
                <a:cs typeface="Times New Roman" pitchFamily="18" charset="0"/>
              </a:rPr>
              <a:t>Mỗi</a:t>
            </a:r>
            <a:r>
              <a:rPr lang="en-US" sz="3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500" dirty="0" err="1" smtClean="0">
                <a:latin typeface="Times New Roman" pitchFamily="18" charset="0"/>
                <a:cs typeface="Times New Roman" pitchFamily="18" charset="0"/>
              </a:rPr>
              <a:t>một</a:t>
            </a:r>
            <a:r>
              <a:rPr lang="en-US" sz="3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500" dirty="0" err="1" smtClean="0">
                <a:latin typeface="Times New Roman" pitchFamily="18" charset="0"/>
                <a:cs typeface="Times New Roman" pitchFamily="18" charset="0"/>
              </a:rPr>
              <a:t>trải</a:t>
            </a:r>
            <a:r>
              <a:rPr lang="en-US" sz="3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500" dirty="0" err="1" smtClean="0">
                <a:latin typeface="Times New Roman" pitchFamily="18" charset="0"/>
                <a:cs typeface="Times New Roman" pitchFamily="18" charset="0"/>
              </a:rPr>
              <a:t>nghiệm</a:t>
            </a:r>
            <a:r>
              <a:rPr lang="en-US" sz="3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500" dirty="0" err="1" smtClean="0">
                <a:latin typeface="Times New Roman" pitchFamily="18" charset="0"/>
                <a:cs typeface="Times New Roman" pitchFamily="18" charset="0"/>
              </a:rPr>
              <a:t>tiêu</a:t>
            </a:r>
            <a:r>
              <a:rPr lang="en-US" sz="3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500" dirty="0" err="1" smtClean="0">
                <a:latin typeface="Times New Roman" pitchFamily="18" charset="0"/>
                <a:cs typeface="Times New Roman" pitchFamily="18" charset="0"/>
              </a:rPr>
              <a:t>cực</a:t>
            </a:r>
            <a:r>
              <a:rPr lang="en-US" sz="3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500" dirty="0" err="1" smtClean="0">
                <a:latin typeface="Times New Roman" pitchFamily="18" charset="0"/>
                <a:cs typeface="Times New Roman" pitchFamily="18" charset="0"/>
              </a:rPr>
              <a:t>đều</a:t>
            </a:r>
            <a:r>
              <a:rPr lang="en-US" sz="3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500" dirty="0" err="1" smtClean="0">
                <a:latin typeface="Times New Roman" pitchFamily="18" charset="0"/>
                <a:cs typeface="Times New Roman" pitchFamily="18" charset="0"/>
              </a:rPr>
              <a:t>liên</a:t>
            </a:r>
            <a:r>
              <a:rPr lang="en-US" sz="3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500" dirty="0" err="1" smtClean="0">
                <a:latin typeface="Times New Roman" pitchFamily="18" charset="0"/>
                <a:cs typeface="Times New Roman" pitchFamily="18" charset="0"/>
              </a:rPr>
              <a:t>quan</a:t>
            </a:r>
            <a:r>
              <a:rPr lang="en-US" sz="3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500" dirty="0" err="1" smtClean="0">
                <a:latin typeface="Times New Roman" pitchFamily="18" charset="0"/>
                <a:cs typeface="Times New Roman" pitchFamily="18" charset="0"/>
              </a:rPr>
              <a:t>đến</a:t>
            </a:r>
            <a:r>
              <a:rPr lang="en-US" sz="3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500" dirty="0" err="1" smtClean="0">
                <a:latin typeface="Times New Roman" pitchFamily="18" charset="0"/>
                <a:cs typeface="Times New Roman" pitchFamily="18" charset="0"/>
              </a:rPr>
              <a:t>việc</a:t>
            </a:r>
            <a:r>
              <a:rPr lang="en-US" sz="3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500" dirty="0" err="1" smtClean="0">
                <a:latin typeface="Times New Roman" pitchFamily="18" charset="0"/>
                <a:cs typeface="Times New Roman" pitchFamily="18" charset="0"/>
              </a:rPr>
              <a:t>tăng</a:t>
            </a:r>
            <a:r>
              <a:rPr lang="en-US" sz="3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500" dirty="0" err="1" smtClean="0">
                <a:latin typeface="Times New Roman" pitchFamily="18" charset="0"/>
                <a:cs typeface="Times New Roman" pitchFamily="18" charset="0"/>
              </a:rPr>
              <a:t>khả</a:t>
            </a:r>
            <a:r>
              <a:rPr lang="en-US" sz="3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500" dirty="0" err="1" smtClean="0">
                <a:latin typeface="Times New Roman" pitchFamily="18" charset="0"/>
                <a:cs typeface="Times New Roman" pitchFamily="18" charset="0"/>
              </a:rPr>
              <a:t>năng</a:t>
            </a:r>
            <a:r>
              <a:rPr lang="en-US" sz="3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500" dirty="0" err="1" smtClean="0">
                <a:latin typeface="Times New Roman" pitchFamily="18" charset="0"/>
                <a:cs typeface="Times New Roman" pitchFamily="18" charset="0"/>
              </a:rPr>
              <a:t>sử</a:t>
            </a:r>
            <a:r>
              <a:rPr lang="en-US" sz="3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500" dirty="0" err="1" smtClean="0">
                <a:latin typeface="Times New Roman" pitchFamily="18" charset="0"/>
                <a:cs typeface="Times New Roman" pitchFamily="18" charset="0"/>
              </a:rPr>
              <a:t>dụng</a:t>
            </a:r>
            <a:r>
              <a:rPr lang="en-US" sz="3500" dirty="0" smtClean="0">
                <a:latin typeface="Times New Roman" pitchFamily="18" charset="0"/>
                <a:cs typeface="Times New Roman" pitchFamily="18" charset="0"/>
              </a:rPr>
              <a:t> ma </a:t>
            </a:r>
            <a:r>
              <a:rPr lang="en-US" sz="3500" dirty="0" err="1" smtClean="0">
                <a:latin typeface="Times New Roman" pitchFamily="18" charset="0"/>
                <a:cs typeface="Times New Roman" pitchFamily="18" charset="0"/>
              </a:rPr>
              <a:t>túy</a:t>
            </a:r>
            <a:r>
              <a:rPr lang="en-US" sz="3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500" err="1" smtClean="0">
                <a:latin typeface="Times New Roman" pitchFamily="18" charset="0"/>
                <a:cs typeface="Times New Roman" pitchFamily="18" charset="0"/>
              </a:rPr>
              <a:t>bất</a:t>
            </a:r>
            <a:r>
              <a:rPr lang="en-US" sz="3500" smtClean="0">
                <a:latin typeface="Times New Roman" pitchFamily="18" charset="0"/>
                <a:cs typeface="Times New Roman" pitchFamily="18" charset="0"/>
              </a:rPr>
              <a:t> hợp </a:t>
            </a:r>
            <a:r>
              <a:rPr lang="en-US" sz="3500" dirty="0" err="1" smtClean="0">
                <a:latin typeface="Times New Roman" pitchFamily="18" charset="0"/>
                <a:cs typeface="Times New Roman" pitchFamily="18" charset="0"/>
              </a:rPr>
              <a:t>pháp</a:t>
            </a:r>
            <a:r>
              <a:rPr lang="en-US" sz="3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500" dirty="0" err="1" smtClean="0">
                <a:latin typeface="Times New Roman" pitchFamily="18" charset="0"/>
                <a:cs typeface="Times New Roman" pitchFamily="18" charset="0"/>
              </a:rPr>
              <a:t>trong</a:t>
            </a:r>
            <a:r>
              <a:rPr lang="en-US" sz="3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500" dirty="0" err="1" smtClean="0">
                <a:latin typeface="Times New Roman" pitchFamily="18" charset="0"/>
                <a:cs typeface="Times New Roman" pitchFamily="18" charset="0"/>
              </a:rPr>
              <a:t>suốt</a:t>
            </a:r>
            <a:r>
              <a:rPr lang="en-US" sz="3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500" dirty="0" err="1" smtClean="0">
                <a:latin typeface="Times New Roman" pitchFamily="18" charset="0"/>
                <a:cs typeface="Times New Roman" pitchFamily="18" charset="0"/>
              </a:rPr>
              <a:t>cuộc</a:t>
            </a:r>
            <a:r>
              <a:rPr lang="en-US" sz="3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500" dirty="0" err="1" smtClean="0">
                <a:latin typeface="Times New Roman" pitchFamily="18" charset="0"/>
                <a:cs typeface="Times New Roman" pitchFamily="18" charset="0"/>
              </a:rPr>
              <a:t>đời</a:t>
            </a:r>
            <a:r>
              <a:rPr lang="en-US" sz="3500" dirty="0" smtClean="0">
                <a:latin typeface="Times New Roman" pitchFamily="18" charset="0"/>
                <a:cs typeface="Times New Roman" pitchFamily="18" charset="0"/>
              </a:rPr>
              <a:t>.  </a:t>
            </a:r>
            <a:endParaRPr lang="en-US" sz="3500" dirty="0">
              <a:latin typeface="Times New Roman" pitchFamily="18" charset="0"/>
              <a:cs typeface="Times New Roman" pitchFamily="18" charset="0"/>
            </a:endParaRPr>
          </a:p>
          <a:p>
            <a:pPr marL="365760" indent="-365760" algn="just">
              <a:buFont typeface="Wingdings" panose="05000000000000000000" pitchFamily="2" charset="2"/>
              <a:buChar char="v"/>
            </a:pPr>
            <a:r>
              <a:rPr lang="en-US" sz="3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500" dirty="0" err="1" smtClean="0">
                <a:latin typeface="Times New Roman" pitchFamily="18" charset="0"/>
                <a:cs typeface="Times New Roman" pitchFamily="18" charset="0"/>
              </a:rPr>
              <a:t>Mỗi</a:t>
            </a:r>
            <a:r>
              <a:rPr lang="en-US" sz="3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500" dirty="0" err="1" smtClean="0">
                <a:latin typeface="Times New Roman" pitchFamily="18" charset="0"/>
                <a:cs typeface="Times New Roman" pitchFamily="18" charset="0"/>
              </a:rPr>
              <a:t>một</a:t>
            </a:r>
            <a:r>
              <a:rPr lang="en-US" sz="3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500" dirty="0" err="1" smtClean="0">
                <a:latin typeface="Times New Roman" pitchFamily="18" charset="0"/>
                <a:cs typeface="Times New Roman" pitchFamily="18" charset="0"/>
              </a:rPr>
              <a:t>trải</a:t>
            </a:r>
            <a:r>
              <a:rPr lang="en-US" sz="3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500" dirty="0" err="1" smtClean="0">
                <a:latin typeface="Times New Roman" pitchFamily="18" charset="0"/>
                <a:cs typeface="Times New Roman" pitchFamily="18" charset="0"/>
              </a:rPr>
              <a:t>nghiệm</a:t>
            </a:r>
            <a:r>
              <a:rPr lang="en-US" sz="3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500" dirty="0" err="1" smtClean="0">
                <a:latin typeface="Times New Roman" pitchFamily="18" charset="0"/>
                <a:cs typeface="Times New Roman" pitchFamily="18" charset="0"/>
              </a:rPr>
              <a:t>tiêu</a:t>
            </a:r>
            <a:r>
              <a:rPr lang="en-US" sz="3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500" dirty="0" err="1" smtClean="0">
                <a:latin typeface="Times New Roman" pitchFamily="18" charset="0"/>
                <a:cs typeface="Times New Roman" pitchFamily="18" charset="0"/>
              </a:rPr>
              <a:t>cực</a:t>
            </a:r>
            <a:r>
              <a:rPr lang="en-US" sz="3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500" dirty="0" err="1" smtClean="0">
                <a:latin typeface="Times New Roman" pitchFamily="18" charset="0"/>
                <a:cs typeface="Times New Roman" pitchFamily="18" charset="0"/>
              </a:rPr>
              <a:t>làm</a:t>
            </a:r>
            <a:r>
              <a:rPr lang="en-US" sz="3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500" dirty="0" err="1" smtClean="0">
                <a:latin typeface="Times New Roman" pitchFamily="18" charset="0"/>
                <a:cs typeface="Times New Roman" pitchFamily="18" charset="0"/>
              </a:rPr>
              <a:t>tăng</a:t>
            </a:r>
            <a:r>
              <a:rPr lang="en-US" sz="3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500" dirty="0" err="1" smtClean="0">
                <a:latin typeface="Times New Roman" pitchFamily="18" charset="0"/>
                <a:cs typeface="Times New Roman" pitchFamily="18" charset="0"/>
              </a:rPr>
              <a:t>khả</a:t>
            </a:r>
            <a:r>
              <a:rPr lang="en-US" sz="3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500" dirty="0" err="1" smtClean="0">
                <a:latin typeface="Times New Roman" pitchFamily="18" charset="0"/>
                <a:cs typeface="Times New Roman" pitchFamily="18" charset="0"/>
              </a:rPr>
              <a:t>năng</a:t>
            </a:r>
            <a:r>
              <a:rPr lang="en-US" sz="3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500" dirty="0" err="1" smtClean="0">
                <a:latin typeface="Times New Roman" pitchFamily="18" charset="0"/>
                <a:cs typeface="Times New Roman" pitchFamily="18" charset="0"/>
              </a:rPr>
              <a:t>sớm</a:t>
            </a:r>
            <a:r>
              <a:rPr lang="en-US" sz="3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500" dirty="0" err="1" smtClean="0">
                <a:latin typeface="Times New Roman" pitchFamily="18" charset="0"/>
                <a:cs typeface="Times New Roman" pitchFamily="18" charset="0"/>
              </a:rPr>
              <a:t>sử</a:t>
            </a:r>
            <a:r>
              <a:rPr lang="en-US" sz="3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500" dirty="0" err="1" smtClean="0">
                <a:latin typeface="Times New Roman" pitchFamily="18" charset="0"/>
                <a:cs typeface="Times New Roman" pitchFamily="18" charset="0"/>
              </a:rPr>
              <a:t>dụng</a:t>
            </a:r>
            <a:r>
              <a:rPr lang="en-US" sz="3500" dirty="0" smtClean="0">
                <a:latin typeface="Times New Roman" pitchFamily="18" charset="0"/>
                <a:cs typeface="Times New Roman" pitchFamily="18" charset="0"/>
              </a:rPr>
              <a:t> ma </a:t>
            </a:r>
            <a:r>
              <a:rPr lang="en-US" sz="3500" dirty="0" err="1" smtClean="0">
                <a:latin typeface="Times New Roman" pitchFamily="18" charset="0"/>
                <a:cs typeface="Times New Roman" pitchFamily="18" charset="0"/>
              </a:rPr>
              <a:t>túy</a:t>
            </a:r>
            <a:r>
              <a:rPr lang="en-US" sz="3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500" dirty="0" err="1" smtClean="0">
                <a:latin typeface="Times New Roman" pitchFamily="18" charset="0"/>
                <a:cs typeface="Times New Roman" pitchFamily="18" charset="0"/>
              </a:rPr>
              <a:t>từ</a:t>
            </a:r>
            <a:r>
              <a:rPr lang="en-US" sz="3500" dirty="0" smtClean="0">
                <a:latin typeface="Times New Roman" pitchFamily="18" charset="0"/>
                <a:cs typeface="Times New Roman" pitchFamily="18" charset="0"/>
              </a:rPr>
              <a:t> 2-4 </a:t>
            </a:r>
            <a:r>
              <a:rPr lang="en-US" sz="3500" dirty="0" err="1" smtClean="0">
                <a:latin typeface="Times New Roman" pitchFamily="18" charset="0"/>
                <a:cs typeface="Times New Roman" pitchFamily="18" charset="0"/>
              </a:rPr>
              <a:t>lần</a:t>
            </a:r>
            <a:endParaRPr lang="en-US" sz="3500" dirty="0">
              <a:latin typeface="Times New Roman" pitchFamily="18" charset="0"/>
              <a:cs typeface="Times New Roman" pitchFamily="18" charset="0"/>
            </a:endParaRPr>
          </a:p>
          <a:p>
            <a:pPr marL="365760" indent="-365760" algn="just">
              <a:buFont typeface="Wingdings" panose="05000000000000000000" pitchFamily="2" charset="2"/>
              <a:buChar char="v"/>
            </a:pPr>
            <a:r>
              <a:rPr lang="en-US" sz="3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500" dirty="0" err="1" smtClean="0">
                <a:latin typeface="Times New Roman" pitchFamily="18" charset="0"/>
                <a:cs typeface="Times New Roman" pitchFamily="18" charset="0"/>
              </a:rPr>
              <a:t>Những</a:t>
            </a:r>
            <a:r>
              <a:rPr lang="en-US" sz="3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500" dirty="0" err="1" smtClean="0">
                <a:latin typeface="Times New Roman" pitchFamily="18" charset="0"/>
                <a:cs typeface="Times New Roman" pitchFamily="18" charset="0"/>
              </a:rPr>
              <a:t>ai</a:t>
            </a:r>
            <a:r>
              <a:rPr lang="en-US" sz="3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500" dirty="0" err="1" smtClean="0">
                <a:latin typeface="Times New Roman" pitchFamily="18" charset="0"/>
                <a:cs typeface="Times New Roman" pitchFamily="18" charset="0"/>
              </a:rPr>
              <a:t>đã</a:t>
            </a:r>
            <a:r>
              <a:rPr lang="en-US" sz="3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500" dirty="0" err="1" smtClean="0">
                <a:latin typeface="Times New Roman" pitchFamily="18" charset="0"/>
                <a:cs typeface="Times New Roman" pitchFamily="18" charset="0"/>
              </a:rPr>
              <a:t>có</a:t>
            </a:r>
            <a:r>
              <a:rPr lang="en-US" sz="3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500" dirty="0" err="1" smtClean="0">
                <a:latin typeface="Times New Roman" pitchFamily="18" charset="0"/>
                <a:cs typeface="Times New Roman" pitchFamily="18" charset="0"/>
              </a:rPr>
              <a:t>từ</a:t>
            </a:r>
            <a:r>
              <a:rPr lang="en-US" sz="3500" dirty="0" smtClean="0">
                <a:latin typeface="Times New Roman" pitchFamily="18" charset="0"/>
                <a:cs typeface="Times New Roman" pitchFamily="18" charset="0"/>
              </a:rPr>
              <a:t> 5 </a:t>
            </a:r>
            <a:r>
              <a:rPr lang="en-US" sz="3500" dirty="0" err="1" smtClean="0">
                <a:latin typeface="Times New Roman" pitchFamily="18" charset="0"/>
                <a:cs typeface="Times New Roman" pitchFamily="18" charset="0"/>
              </a:rPr>
              <a:t>trải</a:t>
            </a:r>
            <a:r>
              <a:rPr lang="en-US" sz="3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500" dirty="0" err="1" smtClean="0">
                <a:latin typeface="Times New Roman" pitchFamily="18" charset="0"/>
                <a:cs typeface="Times New Roman" pitchFamily="18" charset="0"/>
              </a:rPr>
              <a:t>nghiệm</a:t>
            </a:r>
            <a:r>
              <a:rPr lang="en-US" sz="3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500" dirty="0" err="1" smtClean="0">
                <a:latin typeface="Times New Roman" pitchFamily="18" charset="0"/>
                <a:cs typeface="Times New Roman" pitchFamily="18" charset="0"/>
              </a:rPr>
              <a:t>tiêu</a:t>
            </a:r>
            <a:r>
              <a:rPr lang="en-US" sz="3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500" dirty="0" err="1" smtClean="0">
                <a:latin typeface="Times New Roman" pitchFamily="18" charset="0"/>
                <a:cs typeface="Times New Roman" pitchFamily="18" charset="0"/>
              </a:rPr>
              <a:t>cực</a:t>
            </a:r>
            <a:r>
              <a:rPr lang="en-US" sz="3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500" dirty="0" err="1" smtClean="0">
                <a:latin typeface="Times New Roman" pitchFamily="18" charset="0"/>
                <a:cs typeface="Times New Roman" pitchFamily="18" charset="0"/>
              </a:rPr>
              <a:t>trở</a:t>
            </a:r>
            <a:r>
              <a:rPr lang="en-US" sz="3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500" dirty="0" err="1" smtClean="0">
                <a:latin typeface="Times New Roman" pitchFamily="18" charset="0"/>
                <a:cs typeface="Times New Roman" pitchFamily="18" charset="0"/>
              </a:rPr>
              <a:t>lên</a:t>
            </a:r>
            <a:r>
              <a:rPr lang="en-US" sz="3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500" dirty="0" err="1" smtClean="0">
                <a:latin typeface="Times New Roman" pitchFamily="18" charset="0"/>
                <a:cs typeface="Times New Roman" pitchFamily="18" charset="0"/>
              </a:rPr>
              <a:t>có</a:t>
            </a:r>
            <a:r>
              <a:rPr lang="en-US" sz="3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500" dirty="0" err="1" smtClean="0">
                <a:latin typeface="Times New Roman" pitchFamily="18" charset="0"/>
                <a:cs typeface="Times New Roman" pitchFamily="18" charset="0"/>
              </a:rPr>
              <a:t>nguy</a:t>
            </a:r>
            <a:r>
              <a:rPr lang="en-US" sz="3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500" dirty="0" err="1" smtClean="0">
                <a:latin typeface="Times New Roman" pitchFamily="18" charset="0"/>
                <a:cs typeface="Times New Roman" pitchFamily="18" charset="0"/>
              </a:rPr>
              <a:t>cơ</a:t>
            </a:r>
            <a:r>
              <a:rPr lang="en-US" sz="3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500" dirty="0" err="1" smtClean="0">
                <a:latin typeface="Times New Roman" pitchFamily="18" charset="0"/>
                <a:cs typeface="Times New Roman" pitchFamily="18" charset="0"/>
              </a:rPr>
              <a:t>sau</a:t>
            </a:r>
            <a:r>
              <a:rPr lang="en-US" sz="3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500" dirty="0" err="1" smtClean="0">
                <a:latin typeface="Times New Roman" pitchFamily="18" charset="0"/>
                <a:cs typeface="Times New Roman" pitchFamily="18" charset="0"/>
              </a:rPr>
              <a:t>này</a:t>
            </a:r>
            <a:r>
              <a:rPr lang="en-US" sz="3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500" dirty="0" err="1" smtClean="0">
                <a:latin typeface="Times New Roman" pitchFamily="18" charset="0"/>
                <a:cs typeface="Times New Roman" pitchFamily="18" charset="0"/>
              </a:rPr>
              <a:t>sẽ</a:t>
            </a:r>
            <a:r>
              <a:rPr lang="en-US" sz="3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500" dirty="0" err="1" smtClean="0">
                <a:latin typeface="Times New Roman" pitchFamily="18" charset="0"/>
                <a:cs typeface="Times New Roman" pitchFamily="18" charset="0"/>
              </a:rPr>
              <a:t>sử</a:t>
            </a:r>
            <a:r>
              <a:rPr lang="en-US" sz="3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500" dirty="0" err="1" smtClean="0">
                <a:latin typeface="Times New Roman" pitchFamily="18" charset="0"/>
                <a:cs typeface="Times New Roman" pitchFamily="18" charset="0"/>
              </a:rPr>
              <a:t>dụng</a:t>
            </a:r>
            <a:r>
              <a:rPr lang="en-US" sz="3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500" dirty="0" err="1" smtClean="0">
                <a:latin typeface="Times New Roman" pitchFamily="18" charset="0"/>
                <a:cs typeface="Times New Roman" pitchFamily="18" charset="0"/>
              </a:rPr>
              <a:t>chất</a:t>
            </a:r>
            <a:r>
              <a:rPr lang="en-US" sz="3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500" dirty="0" err="1" smtClean="0">
                <a:latin typeface="Times New Roman" pitchFamily="18" charset="0"/>
                <a:cs typeface="Times New Roman" pitchFamily="18" charset="0"/>
              </a:rPr>
              <a:t>gây</a:t>
            </a:r>
            <a:r>
              <a:rPr lang="en-US" sz="3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500" dirty="0" err="1" smtClean="0">
                <a:latin typeface="Times New Roman" pitchFamily="18" charset="0"/>
                <a:cs typeface="Times New Roman" pitchFamily="18" charset="0"/>
              </a:rPr>
              <a:t>nghiệm</a:t>
            </a:r>
            <a:r>
              <a:rPr lang="en-US" sz="3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500" dirty="0" err="1" smtClean="0">
                <a:latin typeface="Times New Roman" pitchFamily="18" charset="0"/>
                <a:cs typeface="Times New Roman" pitchFamily="18" charset="0"/>
              </a:rPr>
              <a:t>lên</a:t>
            </a:r>
            <a:r>
              <a:rPr lang="en-US" sz="3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500" dirty="0" err="1" smtClean="0">
                <a:latin typeface="Times New Roman" pitchFamily="18" charset="0"/>
                <a:cs typeface="Times New Roman" pitchFamily="18" charset="0"/>
              </a:rPr>
              <a:t>đến</a:t>
            </a:r>
            <a:r>
              <a:rPr lang="en-US" sz="3500" dirty="0" smtClean="0">
                <a:latin typeface="Times New Roman" pitchFamily="18" charset="0"/>
                <a:cs typeface="Times New Roman" pitchFamily="18" charset="0"/>
              </a:rPr>
              <a:t> gấp10 </a:t>
            </a:r>
            <a:r>
              <a:rPr lang="en-US" sz="3500" dirty="0" err="1" smtClean="0">
                <a:latin typeface="Times New Roman" pitchFamily="18" charset="0"/>
                <a:cs typeface="Times New Roman" pitchFamily="18" charset="0"/>
              </a:rPr>
              <a:t>lần</a:t>
            </a:r>
            <a:r>
              <a:rPr lang="en-US" sz="3500" dirty="0" smtClean="0">
                <a:latin typeface="Times New Roman" pitchFamily="18" charset="0"/>
                <a:cs typeface="Times New Roman" pitchFamily="18" charset="0"/>
              </a:rPr>
              <a:t> so </a:t>
            </a:r>
            <a:r>
              <a:rPr lang="en-US" sz="3500" dirty="0" err="1" smtClean="0">
                <a:latin typeface="Times New Roman" pitchFamily="18" charset="0"/>
                <a:cs typeface="Times New Roman" pitchFamily="18" charset="0"/>
              </a:rPr>
              <a:t>với</a:t>
            </a:r>
            <a:r>
              <a:rPr lang="en-US" sz="3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500" dirty="0" err="1" smtClean="0">
                <a:latin typeface="Times New Roman" pitchFamily="18" charset="0"/>
                <a:cs typeface="Times New Roman" pitchFamily="18" charset="0"/>
              </a:rPr>
              <a:t>người</a:t>
            </a:r>
            <a:r>
              <a:rPr lang="en-US" sz="3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500" dirty="0" err="1" smtClean="0">
                <a:latin typeface="Times New Roman" pitchFamily="18" charset="0"/>
                <a:cs typeface="Times New Roman" pitchFamily="18" charset="0"/>
              </a:rPr>
              <a:t>không</a:t>
            </a:r>
            <a:r>
              <a:rPr lang="en-US" sz="3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500" dirty="0" err="1" smtClean="0">
                <a:latin typeface="Times New Roman" pitchFamily="18" charset="0"/>
                <a:cs typeface="Times New Roman" pitchFamily="18" charset="0"/>
              </a:rPr>
              <a:t>có</a:t>
            </a:r>
            <a:r>
              <a:rPr lang="en-US" sz="3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500" dirty="0" err="1" smtClean="0">
                <a:latin typeface="Times New Roman" pitchFamily="18" charset="0"/>
                <a:cs typeface="Times New Roman" pitchFamily="18" charset="0"/>
              </a:rPr>
              <a:t>trải</a:t>
            </a:r>
            <a:r>
              <a:rPr lang="en-US" sz="3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500" dirty="0" err="1" smtClean="0">
                <a:latin typeface="Times New Roman" pitchFamily="18" charset="0"/>
                <a:cs typeface="Times New Roman" pitchFamily="18" charset="0"/>
              </a:rPr>
              <a:t>nghiệm</a:t>
            </a:r>
            <a:r>
              <a:rPr lang="en-US" sz="3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500" dirty="0" err="1" smtClean="0">
                <a:latin typeface="Times New Roman" pitchFamily="18" charset="0"/>
                <a:cs typeface="Times New Roman" pitchFamily="18" charset="0"/>
              </a:rPr>
              <a:t>tiêu</a:t>
            </a:r>
            <a:r>
              <a:rPr lang="en-US" sz="3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500" dirty="0" err="1" smtClean="0">
                <a:latin typeface="Times New Roman" pitchFamily="18" charset="0"/>
                <a:cs typeface="Times New Roman" pitchFamily="18" charset="0"/>
              </a:rPr>
              <a:t>cực</a:t>
            </a:r>
            <a:r>
              <a:rPr lang="en-US" sz="3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500" dirty="0" err="1" smtClean="0">
                <a:latin typeface="Times New Roman" pitchFamily="18" charset="0"/>
                <a:cs typeface="Times New Roman" pitchFamily="18" charset="0"/>
              </a:rPr>
              <a:t>thời</a:t>
            </a:r>
            <a:r>
              <a:rPr lang="en-US" sz="3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500" dirty="0" err="1" smtClean="0">
                <a:latin typeface="Times New Roman" pitchFamily="18" charset="0"/>
                <a:cs typeface="Times New Roman" pitchFamily="18" charset="0"/>
              </a:rPr>
              <a:t>thơ</a:t>
            </a:r>
            <a:r>
              <a:rPr lang="en-US" sz="3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500" dirty="0" err="1" smtClean="0">
                <a:latin typeface="Times New Roman" pitchFamily="18" charset="0"/>
                <a:cs typeface="Times New Roman" pitchFamily="18" charset="0"/>
              </a:rPr>
              <a:t>ấu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3600" baseline="300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en-US" sz="3600" dirty="0"/>
          </a:p>
          <a:p>
            <a:pPr marL="0" indent="0">
              <a:buNone/>
            </a:pPr>
            <a:endParaRPr lang="en-US" sz="3600" dirty="0"/>
          </a:p>
          <a:p>
            <a:pPr marL="0" indent="0">
              <a:buNone/>
            </a:pPr>
            <a:endParaRPr lang="en-US" sz="3600" dirty="0"/>
          </a:p>
          <a:p>
            <a:pPr lvl="1"/>
            <a:endParaRPr lang="en-US" sz="3200" dirty="0">
              <a:solidFill>
                <a:prstClr val="black"/>
              </a:solidFill>
            </a:endParaRPr>
          </a:p>
          <a:p>
            <a:pPr lvl="1"/>
            <a:endParaRPr lang="en-US" sz="3200" dirty="0">
              <a:solidFill>
                <a:prstClr val="black"/>
              </a:solidFill>
            </a:endParaRPr>
          </a:p>
          <a:p>
            <a:endParaRPr lang="en-US" dirty="0"/>
          </a:p>
        </p:txBody>
      </p:sp>
      <p:pic>
        <p:nvPicPr>
          <p:cNvPr id="2050" name="Picture 2" descr="Image result for image beer">
            <a:extLst>
              <a:ext uri="{FF2B5EF4-FFF2-40B4-BE49-F238E27FC236}">
                <a16:creationId xmlns:a16="http://schemas.microsoft.com/office/drawing/2014/main" id="{0851EE0F-FE4A-4D63-9CA2-83371F536B5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01000" y="1191985"/>
            <a:ext cx="1439183" cy="21608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5774419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E6BD640-E7F8-4710-98F5-9919F0737C1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1000" y="261937"/>
            <a:ext cx="7848600" cy="6443663"/>
          </a:xfrm>
        </p:spPr>
        <p:txBody>
          <a:bodyPr/>
          <a:lstStyle/>
          <a:p>
            <a:pPr marL="0" lvl="0" indent="0">
              <a:buNone/>
            </a:pPr>
            <a:r>
              <a:rPr lang="en-US" sz="360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Điểm</a:t>
            </a:r>
            <a:r>
              <a:rPr lang="en-US" sz="360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ACES, ở mức độ phù hợp, sẽ làm tăng khả năng xuất hiện các vấn đề</a:t>
            </a:r>
            <a:r>
              <a:rPr lang="en-US" sz="3600" smtClean="0">
                <a:solidFill>
                  <a:prstClr val="black"/>
                </a:solidFill>
              </a:rPr>
              <a:t>:</a:t>
            </a:r>
            <a:endParaRPr lang="en-US" sz="3600" dirty="0">
              <a:solidFill>
                <a:prstClr val="black"/>
              </a:solidFill>
            </a:endParaRPr>
          </a:p>
          <a:p>
            <a:pPr lvl="1"/>
            <a:r>
              <a:rPr lang="en-US" sz="3600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Đã</a:t>
            </a:r>
            <a:r>
              <a:rPr lang="en-US" sz="36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từng</a:t>
            </a:r>
            <a:r>
              <a:rPr lang="en-US" sz="36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có</a:t>
            </a:r>
            <a:r>
              <a:rPr lang="en-US" sz="36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vấn</a:t>
            </a:r>
            <a:r>
              <a:rPr lang="en-US" sz="36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đề</a:t>
            </a:r>
            <a:r>
              <a:rPr lang="en-US" sz="36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về</a:t>
            </a:r>
            <a:r>
              <a:rPr lang="en-US" sz="36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ma </a:t>
            </a:r>
            <a:r>
              <a:rPr lang="en-US" sz="3600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túy</a:t>
            </a:r>
            <a:endParaRPr lang="en-US" sz="36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1"/>
            <a:r>
              <a:rPr lang="en-US" sz="3600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Đã</a:t>
            </a:r>
            <a:r>
              <a:rPr lang="en-US" sz="36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từng</a:t>
            </a:r>
            <a:r>
              <a:rPr lang="en-US" sz="36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nghiện</a:t>
            </a:r>
            <a:r>
              <a:rPr lang="en-US" sz="36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ma </a:t>
            </a:r>
            <a:r>
              <a:rPr lang="en-US" sz="3600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túy</a:t>
            </a:r>
            <a:endParaRPr lang="en-US" sz="36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1"/>
            <a:r>
              <a:rPr lang="en-US" sz="3600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Tiêm</a:t>
            </a:r>
            <a:r>
              <a:rPr lang="en-US" sz="36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chích</a:t>
            </a:r>
            <a:r>
              <a:rPr lang="en-US" sz="36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ma </a:t>
            </a:r>
            <a:r>
              <a:rPr lang="en-US" sz="3600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túy</a:t>
            </a:r>
            <a:endParaRPr lang="en-US" sz="36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en-US" sz="3600" dirty="0"/>
          </a:p>
        </p:txBody>
      </p:sp>
      <p:pic>
        <p:nvPicPr>
          <p:cNvPr id="3074" name="Picture 2" descr="Image result for image of drugs">
            <a:extLst>
              <a:ext uri="{FF2B5EF4-FFF2-40B4-BE49-F238E27FC236}">
                <a16:creationId xmlns:a16="http://schemas.microsoft.com/office/drawing/2014/main" id="{7C2E829C-F6BE-4B91-90D1-A3D3E236B83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0" y="3429000"/>
            <a:ext cx="4410075" cy="29384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785066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3029" y="639330"/>
            <a:ext cx="4634264" cy="2789670"/>
          </a:xfrm>
        </p:spPr>
        <p:txBody>
          <a:bodyPr lIns="91440" rIns="91440">
            <a:normAutofit/>
          </a:bodyPr>
          <a:lstStyle/>
          <a:p>
            <a:pPr marL="137160" indent="0">
              <a:buNone/>
            </a:pPr>
            <a:r>
              <a:rPr lang="en-US" sz="4300" b="1" dirty="0" smtClean="0">
                <a:cs typeface="Times New Roman" pitchFamily="18" charset="0"/>
              </a:rPr>
              <a:t>Sang </a:t>
            </a:r>
            <a:r>
              <a:rPr lang="en-US" sz="4300" b="1" dirty="0" err="1" smtClean="0">
                <a:cs typeface="Times New Roman" pitchFamily="18" charset="0"/>
              </a:rPr>
              <a:t>chấn</a:t>
            </a:r>
            <a:endParaRPr lang="en-US" sz="4300" b="1" dirty="0">
              <a:cs typeface="Times New Roman" pitchFamily="18" charset="0"/>
            </a:endParaRPr>
          </a:p>
          <a:p>
            <a:pPr marL="365760"/>
            <a:r>
              <a:rPr lang="en-US" sz="3500" dirty="0" err="1" smtClean="0">
                <a:cs typeface="Times New Roman" pitchFamily="18" charset="0"/>
              </a:rPr>
              <a:t>Phản</a:t>
            </a:r>
            <a:r>
              <a:rPr lang="en-US" sz="3500" dirty="0" smtClean="0">
                <a:cs typeface="Times New Roman" pitchFamily="18" charset="0"/>
              </a:rPr>
              <a:t> </a:t>
            </a:r>
            <a:r>
              <a:rPr lang="en-US" sz="3500" dirty="0" err="1" smtClean="0">
                <a:cs typeface="Times New Roman" pitchFamily="18" charset="0"/>
              </a:rPr>
              <a:t>ứng</a:t>
            </a:r>
            <a:r>
              <a:rPr lang="en-US" sz="3500" dirty="0" smtClean="0">
                <a:cs typeface="Times New Roman" pitchFamily="18" charset="0"/>
              </a:rPr>
              <a:t> </a:t>
            </a:r>
            <a:r>
              <a:rPr lang="en-US" sz="3500" dirty="0" err="1" smtClean="0">
                <a:cs typeface="Times New Roman" pitchFamily="18" charset="0"/>
              </a:rPr>
              <a:t>tâm</a:t>
            </a:r>
            <a:r>
              <a:rPr lang="en-US" sz="3500" dirty="0" smtClean="0">
                <a:cs typeface="Times New Roman" pitchFamily="18" charset="0"/>
              </a:rPr>
              <a:t> </a:t>
            </a:r>
            <a:r>
              <a:rPr lang="en-US" sz="3500" dirty="0" err="1" smtClean="0">
                <a:cs typeface="Times New Roman" pitchFamily="18" charset="0"/>
              </a:rPr>
              <a:t>lý</a:t>
            </a:r>
            <a:r>
              <a:rPr lang="en-US" sz="3500" dirty="0" smtClean="0">
                <a:cs typeface="Times New Roman" pitchFamily="18" charset="0"/>
              </a:rPr>
              <a:t> </a:t>
            </a:r>
            <a:r>
              <a:rPr lang="en-US" sz="3500" dirty="0" err="1" smtClean="0">
                <a:cs typeface="Times New Roman" pitchFamily="18" charset="0"/>
              </a:rPr>
              <a:t>đối</a:t>
            </a:r>
            <a:r>
              <a:rPr lang="en-US" sz="3500" dirty="0" smtClean="0">
                <a:cs typeface="Times New Roman" pitchFamily="18" charset="0"/>
              </a:rPr>
              <a:t> </a:t>
            </a:r>
            <a:r>
              <a:rPr lang="en-US" sz="3500" dirty="0" err="1" smtClean="0">
                <a:cs typeface="Times New Roman" pitchFamily="18" charset="0"/>
              </a:rPr>
              <a:t>với</a:t>
            </a:r>
            <a:r>
              <a:rPr lang="en-US" sz="3500" dirty="0" smtClean="0">
                <a:cs typeface="Times New Roman" pitchFamily="18" charset="0"/>
              </a:rPr>
              <a:t> </a:t>
            </a:r>
            <a:r>
              <a:rPr lang="en-US" sz="3500" dirty="0" err="1" smtClean="0">
                <a:cs typeface="Times New Roman" pitchFamily="18" charset="0"/>
              </a:rPr>
              <a:t>trải</a:t>
            </a:r>
            <a:r>
              <a:rPr lang="en-US" sz="3500" dirty="0" smtClean="0">
                <a:cs typeface="Times New Roman" pitchFamily="18" charset="0"/>
              </a:rPr>
              <a:t> </a:t>
            </a:r>
            <a:r>
              <a:rPr lang="en-US" sz="3500" dirty="0" err="1" smtClean="0">
                <a:cs typeface="Times New Roman" pitchFamily="18" charset="0"/>
              </a:rPr>
              <a:t>nghiệm</a:t>
            </a:r>
            <a:r>
              <a:rPr lang="en-US" sz="3500" dirty="0" smtClean="0">
                <a:cs typeface="Times New Roman" pitchFamily="18" charset="0"/>
              </a:rPr>
              <a:t> </a:t>
            </a:r>
            <a:r>
              <a:rPr lang="en-US" sz="3500" dirty="0" err="1" smtClean="0">
                <a:cs typeface="Times New Roman" pitchFamily="18" charset="0"/>
              </a:rPr>
              <a:t>quá</a:t>
            </a:r>
            <a:r>
              <a:rPr lang="en-US" sz="3500" dirty="0" smtClean="0">
                <a:cs typeface="Times New Roman" pitchFamily="18" charset="0"/>
              </a:rPr>
              <a:t> </a:t>
            </a:r>
            <a:r>
              <a:rPr lang="en-US" sz="3500" dirty="0" err="1" smtClean="0">
                <a:cs typeface="Times New Roman" pitchFamily="18" charset="0"/>
              </a:rPr>
              <a:t>đau</a:t>
            </a:r>
            <a:r>
              <a:rPr lang="en-US" sz="3500" dirty="0" smtClean="0">
                <a:cs typeface="Times New Roman" pitchFamily="18" charset="0"/>
              </a:rPr>
              <a:t> </a:t>
            </a:r>
            <a:r>
              <a:rPr lang="en-US" sz="3500" dirty="0" err="1" smtClean="0">
                <a:cs typeface="Times New Roman" pitchFamily="18" charset="0"/>
              </a:rPr>
              <a:t>thương</a:t>
            </a:r>
            <a:r>
              <a:rPr lang="en-US" sz="3500" dirty="0" smtClean="0">
                <a:cs typeface="Times New Roman" pitchFamily="18" charset="0"/>
              </a:rPr>
              <a:t> </a:t>
            </a:r>
            <a:r>
              <a:rPr lang="en-US" sz="3500" dirty="0" err="1" smtClean="0">
                <a:cs typeface="Times New Roman" pitchFamily="18" charset="0"/>
              </a:rPr>
              <a:t>hoặc</a:t>
            </a:r>
            <a:r>
              <a:rPr lang="en-US" sz="3500" dirty="0" smtClean="0">
                <a:cs typeface="Times New Roman" pitchFamily="18" charset="0"/>
              </a:rPr>
              <a:t> </a:t>
            </a:r>
            <a:r>
              <a:rPr lang="en-US" sz="3500" dirty="0" err="1" smtClean="0">
                <a:cs typeface="Times New Roman" pitchFamily="18" charset="0"/>
              </a:rPr>
              <a:t>buồn</a:t>
            </a:r>
            <a:r>
              <a:rPr lang="en-US" sz="3500" dirty="0" smtClean="0">
                <a:cs typeface="Times New Roman" pitchFamily="18" charset="0"/>
              </a:rPr>
              <a:t> </a:t>
            </a:r>
            <a:r>
              <a:rPr lang="en-US" sz="3500" dirty="0" err="1" smtClean="0">
                <a:cs typeface="Times New Roman" pitchFamily="18" charset="0"/>
              </a:rPr>
              <a:t>phiền</a:t>
            </a:r>
            <a:endParaRPr lang="en-US" sz="3500" dirty="0">
              <a:cs typeface="Times New Roman" pitchFamily="18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5A88E3C-1237-496E-BFBA-D0F69D219DD5}"/>
              </a:ext>
            </a:extLst>
          </p:cNvPr>
          <p:cNvSpPr txBox="1"/>
          <p:nvPr/>
        </p:nvSpPr>
        <p:spPr>
          <a:xfrm>
            <a:off x="286728" y="3429000"/>
            <a:ext cx="8453975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 err="1" smtClean="0">
                <a:cs typeface="Times New Roman" pitchFamily="18" charset="0"/>
              </a:rPr>
              <a:t>Có</a:t>
            </a:r>
            <a:r>
              <a:rPr lang="en-US" sz="3200" dirty="0" smtClean="0">
                <a:cs typeface="Times New Roman" pitchFamily="18" charset="0"/>
              </a:rPr>
              <a:t> </a:t>
            </a:r>
            <a:r>
              <a:rPr lang="en-US" sz="3200" dirty="0" err="1" smtClean="0">
                <a:cs typeface="Times New Roman" pitchFamily="18" charset="0"/>
              </a:rPr>
              <a:t>tác</a:t>
            </a:r>
            <a:r>
              <a:rPr lang="en-US" sz="3200" dirty="0" smtClean="0">
                <a:cs typeface="Times New Roman" pitchFamily="18" charset="0"/>
              </a:rPr>
              <a:t> </a:t>
            </a:r>
            <a:r>
              <a:rPr lang="en-US" sz="3200" dirty="0" err="1" smtClean="0">
                <a:cs typeface="Times New Roman" pitchFamily="18" charset="0"/>
              </a:rPr>
              <a:t>động</a:t>
            </a:r>
            <a:r>
              <a:rPr lang="en-US" sz="3200" dirty="0" smtClean="0">
                <a:cs typeface="Times New Roman" pitchFamily="18" charset="0"/>
              </a:rPr>
              <a:t> </a:t>
            </a:r>
            <a:r>
              <a:rPr lang="en-US" sz="3200" dirty="0" err="1" smtClean="0">
                <a:cs typeface="Times New Roman" pitchFamily="18" charset="0"/>
              </a:rPr>
              <a:t>tiêu</a:t>
            </a:r>
            <a:r>
              <a:rPr lang="en-US" sz="3200" dirty="0" smtClean="0">
                <a:cs typeface="Times New Roman" pitchFamily="18" charset="0"/>
              </a:rPr>
              <a:t> </a:t>
            </a:r>
            <a:r>
              <a:rPr lang="en-US" sz="3200" dirty="0" err="1" smtClean="0">
                <a:cs typeface="Times New Roman" pitchFamily="18" charset="0"/>
              </a:rPr>
              <a:t>cực</a:t>
            </a:r>
            <a:r>
              <a:rPr lang="en-US" sz="3200" dirty="0" smtClean="0">
                <a:cs typeface="Times New Roman" pitchFamily="18" charset="0"/>
              </a:rPr>
              <a:t> </a:t>
            </a:r>
            <a:r>
              <a:rPr lang="en-US" sz="3200" dirty="0" err="1" smtClean="0">
                <a:cs typeface="Times New Roman" pitchFamily="18" charset="0"/>
              </a:rPr>
              <a:t>lâu</a:t>
            </a:r>
            <a:r>
              <a:rPr lang="en-US" sz="3200" dirty="0" smtClean="0">
                <a:cs typeface="Times New Roman" pitchFamily="18" charset="0"/>
              </a:rPr>
              <a:t> </a:t>
            </a:r>
            <a:r>
              <a:rPr lang="en-US" sz="3200" dirty="0" err="1" smtClean="0">
                <a:cs typeface="Times New Roman" pitchFamily="18" charset="0"/>
              </a:rPr>
              <a:t>dài</a:t>
            </a:r>
            <a:r>
              <a:rPr lang="en-US" sz="3200" dirty="0" smtClean="0">
                <a:cs typeface="Times New Roman" pitchFamily="18" charset="0"/>
              </a:rPr>
              <a:t> </a:t>
            </a:r>
            <a:r>
              <a:rPr lang="en-US" sz="3200" dirty="0" err="1" smtClean="0">
                <a:cs typeface="Times New Roman" pitchFamily="18" charset="0"/>
              </a:rPr>
              <a:t>đến</a:t>
            </a:r>
            <a:r>
              <a:rPr lang="en-US" sz="3200" dirty="0" smtClean="0">
                <a:cs typeface="Times New Roman" pitchFamily="18" charset="0"/>
              </a:rPr>
              <a:t> </a:t>
            </a:r>
            <a:r>
              <a:rPr lang="en-US" sz="3200" dirty="0" err="1" smtClean="0">
                <a:cs typeface="Times New Roman" pitchFamily="18" charset="0"/>
              </a:rPr>
              <a:t>hoạt</a:t>
            </a:r>
            <a:r>
              <a:rPr lang="en-US" sz="3200" dirty="0" smtClean="0">
                <a:cs typeface="Times New Roman" pitchFamily="18" charset="0"/>
              </a:rPr>
              <a:t> </a:t>
            </a:r>
            <a:r>
              <a:rPr lang="en-US" sz="3200" dirty="0" err="1" smtClean="0">
                <a:cs typeface="Times New Roman" pitchFamily="18" charset="0"/>
              </a:rPr>
              <a:t>động</a:t>
            </a:r>
            <a:r>
              <a:rPr lang="en-US" sz="3200" dirty="0" smtClean="0">
                <a:cs typeface="Times New Roman" pitchFamily="18" charset="0"/>
              </a:rPr>
              <a:t> </a:t>
            </a:r>
            <a:r>
              <a:rPr lang="en-US" sz="3200" dirty="0" err="1" smtClean="0">
                <a:cs typeface="Times New Roman" pitchFamily="18" charset="0"/>
              </a:rPr>
              <a:t>của</a:t>
            </a:r>
            <a:r>
              <a:rPr lang="en-US" sz="3200" dirty="0" smtClean="0">
                <a:cs typeface="Times New Roman" pitchFamily="18" charset="0"/>
              </a:rPr>
              <a:t> </a:t>
            </a:r>
            <a:r>
              <a:rPr lang="en-US" sz="3200" dirty="0" err="1" smtClean="0">
                <a:cs typeface="Times New Roman" pitchFamily="18" charset="0"/>
              </a:rPr>
              <a:t>một</a:t>
            </a:r>
            <a:r>
              <a:rPr lang="en-US" sz="3200" dirty="0" smtClean="0">
                <a:cs typeface="Times New Roman" pitchFamily="18" charset="0"/>
              </a:rPr>
              <a:t> </a:t>
            </a:r>
            <a:r>
              <a:rPr lang="en-US" sz="3200" dirty="0" err="1" smtClean="0">
                <a:cs typeface="Times New Roman" pitchFamily="18" charset="0"/>
              </a:rPr>
              <a:t>người</a:t>
            </a:r>
            <a:r>
              <a:rPr lang="en-US" sz="3200" dirty="0" smtClean="0">
                <a:cs typeface="Times New Roman" pitchFamily="18" charset="0"/>
              </a:rPr>
              <a:t> </a:t>
            </a:r>
            <a:r>
              <a:rPr lang="en-US" sz="3200" err="1" smtClean="0">
                <a:cs typeface="Times New Roman" pitchFamily="18" charset="0"/>
              </a:rPr>
              <a:t>và</a:t>
            </a:r>
            <a:r>
              <a:rPr lang="en-US" sz="3200" smtClean="0">
                <a:cs typeface="Times New Roman" pitchFamily="18" charset="0"/>
              </a:rPr>
              <a:t> đời sống tinh thần, </a:t>
            </a:r>
            <a:r>
              <a:rPr lang="en-US" sz="3200" dirty="0" err="1" smtClean="0">
                <a:cs typeface="Times New Roman" pitchFamily="18" charset="0"/>
              </a:rPr>
              <a:t>thể</a:t>
            </a:r>
            <a:r>
              <a:rPr lang="en-US" sz="3200" dirty="0" smtClean="0">
                <a:cs typeface="Times New Roman" pitchFamily="18" charset="0"/>
              </a:rPr>
              <a:t> </a:t>
            </a:r>
            <a:r>
              <a:rPr lang="en-US" sz="3200" dirty="0" err="1" smtClean="0">
                <a:cs typeface="Times New Roman" pitchFamily="18" charset="0"/>
              </a:rPr>
              <a:t>chất</a:t>
            </a:r>
            <a:r>
              <a:rPr lang="en-US" sz="3200" dirty="0" smtClean="0">
                <a:cs typeface="Times New Roman" pitchFamily="18" charset="0"/>
              </a:rPr>
              <a:t>, </a:t>
            </a:r>
            <a:r>
              <a:rPr lang="en-US" sz="3200" dirty="0" err="1" smtClean="0">
                <a:cs typeface="Times New Roman" pitchFamily="18" charset="0"/>
              </a:rPr>
              <a:t>xã</a:t>
            </a:r>
            <a:r>
              <a:rPr lang="en-US" sz="3200" dirty="0" smtClean="0">
                <a:cs typeface="Times New Roman" pitchFamily="18" charset="0"/>
              </a:rPr>
              <a:t> </a:t>
            </a:r>
            <a:r>
              <a:rPr lang="en-US" sz="3200" dirty="0" err="1" smtClean="0">
                <a:cs typeface="Times New Roman" pitchFamily="18" charset="0"/>
              </a:rPr>
              <a:t>hội</a:t>
            </a:r>
            <a:r>
              <a:rPr lang="en-US" sz="3200" dirty="0" smtClean="0">
                <a:cs typeface="Times New Roman" pitchFamily="18" charset="0"/>
              </a:rPr>
              <a:t>, </a:t>
            </a:r>
            <a:r>
              <a:rPr lang="en-US" sz="3200" dirty="0" err="1" smtClean="0">
                <a:cs typeface="Times New Roman" pitchFamily="18" charset="0"/>
              </a:rPr>
              <a:t>tình</a:t>
            </a:r>
            <a:r>
              <a:rPr lang="en-US" sz="3200" dirty="0" smtClean="0">
                <a:cs typeface="Times New Roman" pitchFamily="18" charset="0"/>
              </a:rPr>
              <a:t> </a:t>
            </a:r>
            <a:r>
              <a:rPr lang="en-US" sz="3200" err="1" smtClean="0">
                <a:cs typeface="Times New Roman" pitchFamily="18" charset="0"/>
              </a:rPr>
              <a:t>cảm</a:t>
            </a:r>
            <a:r>
              <a:rPr lang="en-US" sz="3200" smtClean="0">
                <a:cs typeface="Times New Roman" pitchFamily="18" charset="0"/>
              </a:rPr>
              <a:t> và/hoặc tâm hồn.</a:t>
            </a:r>
            <a:endParaRPr lang="en-US" sz="3200" dirty="0">
              <a:cs typeface="Times New Roman" pitchFamily="18" charset="0"/>
            </a:endParaRPr>
          </a:p>
          <a:p>
            <a:endParaRPr lang="en-US" sz="800" dirty="0">
              <a:cs typeface="Times New Roman" pitchFamily="18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 err="1" smtClean="0">
                <a:cs typeface="Times New Roman" pitchFamily="18" charset="0"/>
              </a:rPr>
              <a:t>Không</a:t>
            </a:r>
            <a:r>
              <a:rPr lang="en-US" sz="3200" dirty="0" smtClean="0">
                <a:cs typeface="Times New Roman" pitchFamily="18" charset="0"/>
              </a:rPr>
              <a:t> </a:t>
            </a:r>
            <a:r>
              <a:rPr lang="en-US" sz="3200" dirty="0" err="1" smtClean="0">
                <a:cs typeface="Times New Roman" pitchFamily="18" charset="0"/>
              </a:rPr>
              <a:t>thể</a:t>
            </a:r>
            <a:r>
              <a:rPr lang="en-US" sz="3200" dirty="0" smtClean="0">
                <a:cs typeface="Times New Roman" pitchFamily="18" charset="0"/>
              </a:rPr>
              <a:t> </a:t>
            </a:r>
            <a:r>
              <a:rPr lang="en-US" sz="3200" dirty="0" err="1" smtClean="0">
                <a:cs typeface="Times New Roman" pitchFamily="18" charset="0"/>
              </a:rPr>
              <a:t>xử</a:t>
            </a:r>
            <a:r>
              <a:rPr lang="en-US" sz="3200" dirty="0" smtClean="0">
                <a:cs typeface="Times New Roman" pitchFamily="18" charset="0"/>
              </a:rPr>
              <a:t> </a:t>
            </a:r>
            <a:r>
              <a:rPr lang="en-US" sz="3200" dirty="0" err="1" smtClean="0">
                <a:cs typeface="Times New Roman" pitchFamily="18" charset="0"/>
              </a:rPr>
              <a:t>lý</a:t>
            </a:r>
            <a:r>
              <a:rPr lang="en-US" sz="3200" dirty="0" smtClean="0">
                <a:cs typeface="Times New Roman" pitchFamily="18" charset="0"/>
              </a:rPr>
              <a:t> </a:t>
            </a:r>
            <a:r>
              <a:rPr lang="en-US" sz="3200" dirty="0" err="1" smtClean="0">
                <a:cs typeface="Times New Roman" pitchFamily="18" charset="0"/>
              </a:rPr>
              <a:t>hoặc</a:t>
            </a:r>
            <a:r>
              <a:rPr lang="en-US" sz="3200" dirty="0" smtClean="0">
                <a:cs typeface="Times New Roman" pitchFamily="18" charset="0"/>
              </a:rPr>
              <a:t> </a:t>
            </a:r>
            <a:r>
              <a:rPr lang="en-US" sz="3200" dirty="0" err="1" smtClean="0">
                <a:cs typeface="Times New Roman" pitchFamily="18" charset="0"/>
              </a:rPr>
              <a:t>hóa</a:t>
            </a:r>
            <a:r>
              <a:rPr lang="en-US" sz="3200" dirty="0" smtClean="0">
                <a:cs typeface="Times New Roman" pitchFamily="18" charset="0"/>
              </a:rPr>
              <a:t> </a:t>
            </a:r>
            <a:r>
              <a:rPr lang="en-US" sz="3200" dirty="0" err="1" smtClean="0">
                <a:cs typeface="Times New Roman" pitchFamily="18" charset="0"/>
              </a:rPr>
              <a:t>giải</a:t>
            </a:r>
            <a:r>
              <a:rPr lang="en-US" sz="3200" dirty="0" smtClean="0">
                <a:cs typeface="Times New Roman" pitchFamily="18" charset="0"/>
              </a:rPr>
              <a:t> </a:t>
            </a:r>
            <a:r>
              <a:rPr lang="en-US" sz="3200" dirty="0" err="1" smtClean="0">
                <a:cs typeface="Times New Roman" pitchFamily="18" charset="0"/>
              </a:rPr>
              <a:t>được</a:t>
            </a:r>
            <a:endParaRPr lang="en-US" sz="3200" dirty="0">
              <a:cs typeface="Times New Roman" pitchFamily="18" charset="0"/>
            </a:endParaRPr>
          </a:p>
          <a:p>
            <a:endParaRPr lang="en-US" sz="800" dirty="0">
              <a:cs typeface="Times New Roman" pitchFamily="18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 smtClean="0">
                <a:cs typeface="Times New Roman" pitchFamily="18" charset="0"/>
              </a:rPr>
              <a:t>Sang </a:t>
            </a:r>
            <a:r>
              <a:rPr lang="en-US" sz="3200" err="1" smtClean="0">
                <a:cs typeface="Times New Roman" pitchFamily="18" charset="0"/>
              </a:rPr>
              <a:t>chấn</a:t>
            </a:r>
            <a:r>
              <a:rPr lang="en-US" sz="3200" smtClean="0">
                <a:cs typeface="Times New Roman" pitchFamily="18" charset="0"/>
              </a:rPr>
              <a:t> “lớn </a:t>
            </a:r>
            <a:r>
              <a:rPr lang="en-US" sz="3200" dirty="0" smtClean="0">
                <a:cs typeface="Times New Roman" pitchFamily="18" charset="0"/>
              </a:rPr>
              <a:t>” so </a:t>
            </a:r>
            <a:r>
              <a:rPr lang="en-US" sz="3200" dirty="0" err="1" smtClean="0">
                <a:cs typeface="Times New Roman" pitchFamily="18" charset="0"/>
              </a:rPr>
              <a:t>với</a:t>
            </a:r>
            <a:r>
              <a:rPr lang="en-US" sz="3200" dirty="0" smtClean="0">
                <a:cs typeface="Times New Roman" pitchFamily="18" charset="0"/>
              </a:rPr>
              <a:t> sang </a:t>
            </a:r>
            <a:r>
              <a:rPr lang="en-US" sz="3200" err="1" smtClean="0">
                <a:cs typeface="Times New Roman" pitchFamily="18" charset="0"/>
              </a:rPr>
              <a:t>chấn</a:t>
            </a:r>
            <a:r>
              <a:rPr lang="en-US" sz="3200" smtClean="0">
                <a:cs typeface="Times New Roman" pitchFamily="18" charset="0"/>
              </a:rPr>
              <a:t> “nhỏ</a:t>
            </a:r>
            <a:r>
              <a:rPr lang="en-US" sz="3200" dirty="0" smtClean="0">
                <a:cs typeface="Times New Roman" pitchFamily="18" charset="0"/>
              </a:rPr>
              <a:t>”</a:t>
            </a:r>
            <a:endParaRPr lang="en-US" sz="3200" dirty="0"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5919014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03C8BB3-C9E0-47B0-AD8D-0060EA4B359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381000"/>
            <a:ext cx="8210550" cy="6172200"/>
          </a:xfrm>
        </p:spPr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r>
              <a:rPr lang="en-US" sz="4200" i="1" dirty="0" smtClean="0">
                <a:cs typeface="Times New Roman" pitchFamily="18" charset="0"/>
              </a:rPr>
              <a:t>Ở </a:t>
            </a:r>
            <a:r>
              <a:rPr lang="en-US" sz="4200" i="1" dirty="0" err="1" smtClean="0">
                <a:cs typeface="Times New Roman" pitchFamily="18" charset="0"/>
              </a:rPr>
              <a:t>khu</a:t>
            </a:r>
            <a:r>
              <a:rPr lang="en-US" sz="4200" i="1" dirty="0" smtClean="0">
                <a:cs typeface="Times New Roman" pitchFamily="18" charset="0"/>
              </a:rPr>
              <a:t> </a:t>
            </a:r>
            <a:r>
              <a:rPr lang="en-US" sz="4200" i="1" dirty="0" err="1" smtClean="0">
                <a:cs typeface="Times New Roman" pitchFamily="18" charset="0"/>
              </a:rPr>
              <a:t>vực</a:t>
            </a:r>
            <a:r>
              <a:rPr lang="en-US" sz="4200" i="1" dirty="0" smtClean="0">
                <a:cs typeface="Times New Roman" pitchFamily="18" charset="0"/>
              </a:rPr>
              <a:t> </a:t>
            </a:r>
            <a:r>
              <a:rPr lang="en-US" sz="4200" i="1" dirty="0" err="1" smtClean="0">
                <a:cs typeface="Times New Roman" pitchFamily="18" charset="0"/>
              </a:rPr>
              <a:t>Đông</a:t>
            </a:r>
            <a:r>
              <a:rPr lang="en-US" sz="4200" i="1" dirty="0" smtClean="0">
                <a:cs typeface="Times New Roman" pitchFamily="18" charset="0"/>
              </a:rPr>
              <a:t> </a:t>
            </a:r>
            <a:r>
              <a:rPr lang="en-US" sz="4200" i="1" smtClean="0">
                <a:cs typeface="Times New Roman" pitchFamily="18" charset="0"/>
              </a:rPr>
              <a:t>Nam Á thì </a:t>
            </a:r>
            <a:r>
              <a:rPr lang="en-US" sz="4200" i="1" dirty="0" err="1" smtClean="0">
                <a:cs typeface="Times New Roman" pitchFamily="18" charset="0"/>
              </a:rPr>
              <a:t>thế</a:t>
            </a:r>
            <a:r>
              <a:rPr lang="en-US" sz="4200" i="1" dirty="0" smtClean="0">
                <a:cs typeface="Times New Roman" pitchFamily="18" charset="0"/>
              </a:rPr>
              <a:t> </a:t>
            </a:r>
            <a:r>
              <a:rPr lang="en-US" sz="4200" i="1" dirty="0" err="1" smtClean="0">
                <a:cs typeface="Times New Roman" pitchFamily="18" charset="0"/>
              </a:rPr>
              <a:t>nào</a:t>
            </a:r>
            <a:r>
              <a:rPr lang="en-US" sz="4200" i="1" dirty="0" smtClean="0">
                <a:cs typeface="Times New Roman" pitchFamily="18" charset="0"/>
              </a:rPr>
              <a:t>?</a:t>
            </a:r>
            <a:endParaRPr lang="en-US" sz="4200" b="1" dirty="0">
              <a:cs typeface="Times New Roman" pitchFamily="18" charset="0"/>
            </a:endParaRPr>
          </a:p>
          <a:p>
            <a:pPr marL="0" indent="0">
              <a:buNone/>
            </a:pPr>
            <a:r>
              <a:rPr lang="en-US" sz="3200" b="1" dirty="0" err="1" smtClean="0">
                <a:cs typeface="Times New Roman" pitchFamily="18" charset="0"/>
              </a:rPr>
              <a:t>Việt</a:t>
            </a:r>
            <a:r>
              <a:rPr lang="en-US" sz="3200" b="1" dirty="0" smtClean="0">
                <a:cs typeface="Times New Roman" pitchFamily="18" charset="0"/>
              </a:rPr>
              <a:t> Nam</a:t>
            </a:r>
            <a:r>
              <a:rPr lang="en-US" sz="3200" dirty="0" smtClean="0">
                <a:cs typeface="Times New Roman" pitchFamily="18" charset="0"/>
              </a:rPr>
              <a:t> </a:t>
            </a:r>
            <a:endParaRPr lang="en-US" sz="3200" dirty="0">
              <a:cs typeface="Times New Roman" pitchFamily="18" charset="0"/>
            </a:endParaRPr>
          </a:p>
          <a:p>
            <a:r>
              <a:rPr lang="en-US" sz="3200" dirty="0" err="1" smtClean="0">
                <a:cs typeface="Times New Roman" pitchFamily="18" charset="0"/>
              </a:rPr>
              <a:t>Nghiên</a:t>
            </a:r>
            <a:r>
              <a:rPr lang="en-US" sz="3200" dirty="0" smtClean="0">
                <a:cs typeface="Times New Roman" pitchFamily="18" charset="0"/>
              </a:rPr>
              <a:t> </a:t>
            </a:r>
            <a:r>
              <a:rPr lang="en-US" sz="3200" dirty="0" err="1" smtClean="0">
                <a:cs typeface="Times New Roman" pitchFamily="18" charset="0"/>
              </a:rPr>
              <a:t>cứu</a:t>
            </a:r>
            <a:r>
              <a:rPr lang="en-US" sz="3200" dirty="0" smtClean="0">
                <a:cs typeface="Times New Roman" pitchFamily="18" charset="0"/>
              </a:rPr>
              <a:t> </a:t>
            </a:r>
            <a:r>
              <a:rPr lang="en-US" sz="3200" dirty="0" err="1" smtClean="0">
                <a:cs typeface="Times New Roman" pitchFamily="18" charset="0"/>
              </a:rPr>
              <a:t>không</a:t>
            </a:r>
            <a:r>
              <a:rPr lang="en-US" sz="3200" dirty="0" smtClean="0">
                <a:cs typeface="Times New Roman" pitchFamily="18" charset="0"/>
              </a:rPr>
              <a:t> </a:t>
            </a:r>
            <a:r>
              <a:rPr lang="en-US" sz="3200" dirty="0" err="1" smtClean="0">
                <a:cs typeface="Times New Roman" pitchFamily="18" charset="0"/>
              </a:rPr>
              <a:t>xem</a:t>
            </a:r>
            <a:r>
              <a:rPr lang="en-US" sz="3200" dirty="0" smtClean="0">
                <a:cs typeface="Times New Roman" pitchFamily="18" charset="0"/>
              </a:rPr>
              <a:t> </a:t>
            </a:r>
            <a:r>
              <a:rPr lang="en-US" sz="3200" dirty="0" err="1" smtClean="0">
                <a:cs typeface="Times New Roman" pitchFamily="18" charset="0"/>
              </a:rPr>
              <a:t>xét</a:t>
            </a:r>
            <a:r>
              <a:rPr lang="en-US" sz="3200" dirty="0" smtClean="0">
                <a:cs typeface="Times New Roman" pitchFamily="18" charset="0"/>
              </a:rPr>
              <a:t> </a:t>
            </a:r>
            <a:r>
              <a:rPr lang="en-US" sz="3200" dirty="0" err="1" smtClean="0">
                <a:cs typeface="Times New Roman" pitchFamily="18" charset="0"/>
              </a:rPr>
              <a:t>việc</a:t>
            </a:r>
            <a:r>
              <a:rPr lang="en-US" sz="3200" dirty="0" smtClean="0">
                <a:cs typeface="Times New Roman" pitchFamily="18" charset="0"/>
              </a:rPr>
              <a:t> </a:t>
            </a:r>
            <a:r>
              <a:rPr lang="en-US" sz="3200" dirty="0" err="1" smtClean="0">
                <a:cs typeface="Times New Roman" pitchFamily="18" charset="0"/>
              </a:rPr>
              <a:t>lạm</a:t>
            </a:r>
            <a:r>
              <a:rPr lang="en-US" sz="3200" dirty="0" smtClean="0">
                <a:cs typeface="Times New Roman" pitchFamily="18" charset="0"/>
              </a:rPr>
              <a:t> </a:t>
            </a:r>
            <a:r>
              <a:rPr lang="en-US" sz="3200" dirty="0" err="1" smtClean="0">
                <a:cs typeface="Times New Roman" pitchFamily="18" charset="0"/>
              </a:rPr>
              <a:t>dụng</a:t>
            </a:r>
            <a:r>
              <a:rPr lang="en-US" sz="3200" dirty="0" smtClean="0">
                <a:cs typeface="Times New Roman" pitchFamily="18" charset="0"/>
              </a:rPr>
              <a:t> ma </a:t>
            </a:r>
            <a:r>
              <a:rPr lang="en-US" sz="3200" dirty="0" err="1" smtClean="0">
                <a:cs typeface="Times New Roman" pitchFamily="18" charset="0"/>
              </a:rPr>
              <a:t>túy</a:t>
            </a:r>
            <a:endParaRPr lang="en-US" sz="3200" dirty="0">
              <a:cs typeface="Times New Roman" pitchFamily="18" charset="0"/>
            </a:endParaRPr>
          </a:p>
          <a:p>
            <a:pPr algn="just"/>
            <a:r>
              <a:rPr lang="en-US" sz="3200" dirty="0" smtClean="0">
                <a:cs typeface="Times New Roman" pitchFamily="18" charset="0"/>
              </a:rPr>
              <a:t>Cho </a:t>
            </a:r>
            <a:r>
              <a:rPr lang="en-US" sz="3200" dirty="0" err="1" smtClean="0">
                <a:cs typeface="Times New Roman" pitchFamily="18" charset="0"/>
              </a:rPr>
              <a:t>thấy</a:t>
            </a:r>
            <a:r>
              <a:rPr lang="en-US" sz="3200" dirty="0" smtClean="0">
                <a:cs typeface="Times New Roman" pitchFamily="18" charset="0"/>
              </a:rPr>
              <a:t> </a:t>
            </a:r>
            <a:r>
              <a:rPr lang="en-US" sz="3200" dirty="0" err="1" smtClean="0">
                <a:cs typeface="Times New Roman" pitchFamily="18" charset="0"/>
              </a:rPr>
              <a:t>hậu</a:t>
            </a:r>
            <a:r>
              <a:rPr lang="en-US" sz="3200" dirty="0" smtClean="0">
                <a:cs typeface="Times New Roman" pitchFamily="18" charset="0"/>
              </a:rPr>
              <a:t> </a:t>
            </a:r>
            <a:r>
              <a:rPr lang="en-US" sz="3200" dirty="0" err="1" smtClean="0">
                <a:cs typeface="Times New Roman" pitchFamily="18" charset="0"/>
              </a:rPr>
              <a:t>quả</a:t>
            </a:r>
            <a:r>
              <a:rPr lang="en-US" sz="3200" dirty="0" smtClean="0">
                <a:cs typeface="Times New Roman" pitchFamily="18" charset="0"/>
              </a:rPr>
              <a:t> </a:t>
            </a:r>
            <a:r>
              <a:rPr lang="en-US" sz="3200" dirty="0" err="1" smtClean="0">
                <a:cs typeface="Times New Roman" pitchFamily="18" charset="0"/>
              </a:rPr>
              <a:t>sức</a:t>
            </a:r>
            <a:r>
              <a:rPr lang="en-US" sz="3200" dirty="0" smtClean="0">
                <a:cs typeface="Times New Roman" pitchFamily="18" charset="0"/>
              </a:rPr>
              <a:t> </a:t>
            </a:r>
            <a:r>
              <a:rPr lang="en-US" sz="3200" dirty="0" err="1" smtClean="0">
                <a:cs typeface="Times New Roman" pitchFamily="18" charset="0"/>
              </a:rPr>
              <a:t>khỏe</a:t>
            </a:r>
            <a:r>
              <a:rPr lang="en-US" sz="3200" dirty="0" smtClean="0">
                <a:cs typeface="Times New Roman" pitchFamily="18" charset="0"/>
              </a:rPr>
              <a:t> </a:t>
            </a:r>
            <a:r>
              <a:rPr lang="en-US" sz="3200" err="1" smtClean="0">
                <a:cs typeface="Times New Roman" pitchFamily="18" charset="0"/>
              </a:rPr>
              <a:t>tâm</a:t>
            </a:r>
            <a:r>
              <a:rPr lang="en-US" sz="3200" smtClean="0">
                <a:cs typeface="Times New Roman" pitchFamily="18" charset="0"/>
              </a:rPr>
              <a:t> thần, </a:t>
            </a:r>
            <a:r>
              <a:rPr lang="en-US" sz="3200" dirty="0" smtClean="0">
                <a:cs typeface="Times New Roman" pitchFamily="18" charset="0"/>
              </a:rPr>
              <a:t>ý </a:t>
            </a:r>
            <a:r>
              <a:rPr lang="en-US" sz="3200" dirty="0" err="1" smtClean="0">
                <a:cs typeface="Times New Roman" pitchFamily="18" charset="0"/>
              </a:rPr>
              <a:t>định</a:t>
            </a:r>
            <a:r>
              <a:rPr lang="en-US" sz="3200" dirty="0" smtClean="0">
                <a:cs typeface="Times New Roman" pitchFamily="18" charset="0"/>
              </a:rPr>
              <a:t> </a:t>
            </a:r>
            <a:r>
              <a:rPr lang="en-US" sz="3200" dirty="0" err="1" smtClean="0">
                <a:cs typeface="Times New Roman" pitchFamily="18" charset="0"/>
              </a:rPr>
              <a:t>tự</a:t>
            </a:r>
            <a:r>
              <a:rPr lang="en-US" sz="3200" dirty="0" smtClean="0">
                <a:cs typeface="Times New Roman" pitchFamily="18" charset="0"/>
              </a:rPr>
              <a:t> </a:t>
            </a:r>
            <a:r>
              <a:rPr lang="en-US" sz="3200" dirty="0" err="1" smtClean="0">
                <a:cs typeface="Times New Roman" pitchFamily="18" charset="0"/>
              </a:rPr>
              <a:t>tử</a:t>
            </a:r>
            <a:r>
              <a:rPr lang="en-US" sz="3200" dirty="0" smtClean="0">
                <a:cs typeface="Times New Roman" pitchFamily="18" charset="0"/>
              </a:rPr>
              <a:t> </a:t>
            </a:r>
            <a:r>
              <a:rPr lang="en-US" sz="3200" dirty="0" err="1" smtClean="0">
                <a:cs typeface="Times New Roman" pitchFamily="18" charset="0"/>
              </a:rPr>
              <a:t>tăng</a:t>
            </a:r>
            <a:r>
              <a:rPr lang="en-US" sz="3200" dirty="0" smtClean="0">
                <a:cs typeface="Times New Roman" pitchFamily="18" charset="0"/>
              </a:rPr>
              <a:t>, </a:t>
            </a:r>
            <a:r>
              <a:rPr lang="en-US" sz="3200" dirty="0" err="1" smtClean="0">
                <a:cs typeface="Times New Roman" pitchFamily="18" charset="0"/>
              </a:rPr>
              <a:t>sức</a:t>
            </a:r>
            <a:r>
              <a:rPr lang="en-US" sz="3200" dirty="0" smtClean="0">
                <a:cs typeface="Times New Roman" pitchFamily="18" charset="0"/>
              </a:rPr>
              <a:t> </a:t>
            </a:r>
            <a:r>
              <a:rPr lang="en-US" sz="3200" dirty="0" err="1" smtClean="0">
                <a:cs typeface="Times New Roman" pitchFamily="18" charset="0"/>
              </a:rPr>
              <a:t>khỏe</a:t>
            </a:r>
            <a:r>
              <a:rPr lang="en-US" sz="3200" dirty="0" smtClean="0">
                <a:cs typeface="Times New Roman" pitchFamily="18" charset="0"/>
              </a:rPr>
              <a:t> </a:t>
            </a:r>
            <a:r>
              <a:rPr lang="en-US" sz="3200" dirty="0" err="1" smtClean="0">
                <a:cs typeface="Times New Roman" pitchFamily="18" charset="0"/>
              </a:rPr>
              <a:t>thể</a:t>
            </a:r>
            <a:r>
              <a:rPr lang="en-US" sz="3200" dirty="0" smtClean="0">
                <a:cs typeface="Times New Roman" pitchFamily="18" charset="0"/>
              </a:rPr>
              <a:t> </a:t>
            </a:r>
            <a:r>
              <a:rPr lang="en-US" sz="3200" dirty="0" err="1" smtClean="0">
                <a:cs typeface="Times New Roman" pitchFamily="18" charset="0"/>
              </a:rPr>
              <a:t>chất</a:t>
            </a:r>
            <a:r>
              <a:rPr lang="en-US" sz="3200" dirty="0" smtClean="0">
                <a:cs typeface="Times New Roman" pitchFamily="18" charset="0"/>
              </a:rPr>
              <a:t> </a:t>
            </a:r>
            <a:r>
              <a:rPr lang="en-US" sz="3200" dirty="0" err="1" smtClean="0">
                <a:cs typeface="Times New Roman" pitchFamily="18" charset="0"/>
              </a:rPr>
              <a:t>kém</a:t>
            </a:r>
            <a:r>
              <a:rPr lang="en-US" sz="3200" dirty="0" smtClean="0">
                <a:cs typeface="Times New Roman" pitchFamily="18" charset="0"/>
              </a:rPr>
              <a:t>.</a:t>
            </a:r>
            <a:endParaRPr lang="en-US" sz="3200" dirty="0">
              <a:cs typeface="Times New Roman" pitchFamily="18" charset="0"/>
            </a:endParaRPr>
          </a:p>
          <a:p>
            <a:pPr marL="0" indent="0">
              <a:buNone/>
            </a:pPr>
            <a:endParaRPr lang="en-US" sz="4800" dirty="0" smtClean="0"/>
          </a:p>
          <a:p>
            <a:pPr marL="0" indent="0">
              <a:buNone/>
            </a:pPr>
            <a:endParaRPr lang="en-US" sz="4800" dirty="0"/>
          </a:p>
          <a:p>
            <a:pPr marL="0" indent="0">
              <a:buNone/>
            </a:pPr>
            <a:r>
              <a:rPr lang="en-US" sz="3200" b="1" dirty="0" smtClean="0">
                <a:cs typeface="Times New Roman" pitchFamily="18" charset="0"/>
              </a:rPr>
              <a:t>Philippines</a:t>
            </a:r>
            <a:r>
              <a:rPr lang="en-US" sz="3200" dirty="0" smtClean="0">
                <a:cs typeface="Times New Roman" pitchFamily="18" charset="0"/>
              </a:rPr>
              <a:t>  </a:t>
            </a:r>
            <a:endParaRPr lang="en-US" sz="3200" dirty="0">
              <a:cs typeface="Times New Roman" pitchFamily="18" charset="0"/>
            </a:endParaRPr>
          </a:p>
          <a:p>
            <a:r>
              <a:rPr lang="en-US" sz="3200" dirty="0" err="1" smtClean="0">
                <a:cs typeface="Times New Roman" pitchFamily="18" charset="0"/>
              </a:rPr>
              <a:t>Nghiên</a:t>
            </a:r>
            <a:r>
              <a:rPr lang="en-US" sz="3200" dirty="0" smtClean="0">
                <a:cs typeface="Times New Roman" pitchFamily="18" charset="0"/>
              </a:rPr>
              <a:t> </a:t>
            </a:r>
            <a:r>
              <a:rPr lang="en-US" sz="3200" dirty="0" err="1" smtClean="0">
                <a:cs typeface="Times New Roman" pitchFamily="18" charset="0"/>
              </a:rPr>
              <a:t>cứu</a:t>
            </a:r>
            <a:r>
              <a:rPr lang="en-US" sz="3200" dirty="0" smtClean="0">
                <a:cs typeface="Times New Roman" pitchFamily="18" charset="0"/>
              </a:rPr>
              <a:t> </a:t>
            </a:r>
            <a:r>
              <a:rPr lang="en-US" sz="3200" dirty="0" err="1" smtClean="0">
                <a:cs typeface="Times New Roman" pitchFamily="18" charset="0"/>
              </a:rPr>
              <a:t>xem</a:t>
            </a:r>
            <a:r>
              <a:rPr lang="en-US" sz="3200" dirty="0" smtClean="0">
                <a:cs typeface="Times New Roman" pitchFamily="18" charset="0"/>
              </a:rPr>
              <a:t> </a:t>
            </a:r>
            <a:r>
              <a:rPr lang="en-US" sz="3200" dirty="0" err="1" smtClean="0">
                <a:cs typeface="Times New Roman" pitchFamily="18" charset="0"/>
              </a:rPr>
              <a:t>xét</a:t>
            </a:r>
            <a:r>
              <a:rPr lang="en-US" sz="3200" dirty="0" smtClean="0">
                <a:cs typeface="Times New Roman" pitchFamily="18" charset="0"/>
              </a:rPr>
              <a:t> </a:t>
            </a:r>
            <a:r>
              <a:rPr lang="en-US" sz="3200" dirty="0" err="1" smtClean="0">
                <a:cs typeface="Times New Roman" pitchFamily="18" charset="0"/>
              </a:rPr>
              <a:t>các</a:t>
            </a:r>
            <a:r>
              <a:rPr lang="en-US" sz="3200" dirty="0" smtClean="0">
                <a:cs typeface="Times New Roman" pitchFamily="18" charset="0"/>
              </a:rPr>
              <a:t> </a:t>
            </a:r>
            <a:r>
              <a:rPr lang="en-US" sz="3200" dirty="0" err="1" smtClean="0">
                <a:cs typeface="Times New Roman" pitchFamily="18" charset="0"/>
              </a:rPr>
              <a:t>hành</a:t>
            </a:r>
            <a:r>
              <a:rPr lang="en-US" sz="3200" dirty="0" smtClean="0">
                <a:cs typeface="Times New Roman" pitchFamily="18" charset="0"/>
              </a:rPr>
              <a:t> vi </a:t>
            </a:r>
            <a:r>
              <a:rPr lang="en-US" sz="3200" dirty="0" err="1" smtClean="0">
                <a:cs typeface="Times New Roman" pitchFamily="18" charset="0"/>
              </a:rPr>
              <a:t>sức</a:t>
            </a:r>
            <a:r>
              <a:rPr lang="en-US" sz="3200" dirty="0" smtClean="0">
                <a:cs typeface="Times New Roman" pitchFamily="18" charset="0"/>
              </a:rPr>
              <a:t> </a:t>
            </a:r>
            <a:r>
              <a:rPr lang="en-US" sz="3200" err="1" smtClean="0">
                <a:cs typeface="Times New Roman" pitchFamily="18" charset="0"/>
              </a:rPr>
              <a:t>khỏe</a:t>
            </a:r>
            <a:r>
              <a:rPr lang="en-US" sz="3200" smtClean="0">
                <a:cs typeface="Times New Roman" pitchFamily="18" charset="0"/>
              </a:rPr>
              <a:t> nguy cơ</a:t>
            </a:r>
            <a:endParaRPr lang="en-US" sz="3200" dirty="0" smtClean="0">
              <a:cs typeface="Times New Roman" pitchFamily="18" charset="0"/>
            </a:endParaRPr>
          </a:p>
          <a:p>
            <a:pPr algn="just"/>
            <a:r>
              <a:rPr lang="en-US" sz="3200" dirty="0" smtClean="0">
                <a:cs typeface="Times New Roman" pitchFamily="18" charset="0"/>
              </a:rPr>
              <a:t>Cho </a:t>
            </a:r>
            <a:r>
              <a:rPr lang="en-US" sz="3200" dirty="0" err="1" smtClean="0">
                <a:cs typeface="Times New Roman" pitchFamily="18" charset="0"/>
              </a:rPr>
              <a:t>thấy</a:t>
            </a:r>
            <a:r>
              <a:rPr lang="en-US" sz="3200" dirty="0" smtClean="0">
                <a:cs typeface="Times New Roman" pitchFamily="18" charset="0"/>
              </a:rPr>
              <a:t> </a:t>
            </a:r>
            <a:r>
              <a:rPr lang="en-US" sz="3200" dirty="0" err="1" smtClean="0">
                <a:cs typeface="Times New Roman" pitchFamily="18" charset="0"/>
              </a:rPr>
              <a:t>tác</a:t>
            </a:r>
            <a:r>
              <a:rPr lang="en-US" sz="3200" dirty="0" smtClean="0">
                <a:cs typeface="Times New Roman" pitchFamily="18" charset="0"/>
              </a:rPr>
              <a:t> </a:t>
            </a:r>
            <a:r>
              <a:rPr lang="en-US" sz="3200" dirty="0" err="1" smtClean="0">
                <a:cs typeface="Times New Roman" pitchFamily="18" charset="0"/>
              </a:rPr>
              <a:t>động</a:t>
            </a:r>
            <a:r>
              <a:rPr lang="en-US" sz="3200" dirty="0" smtClean="0">
                <a:cs typeface="Times New Roman" pitchFamily="18" charset="0"/>
              </a:rPr>
              <a:t> </a:t>
            </a:r>
            <a:r>
              <a:rPr lang="en-US" sz="3200" dirty="0" err="1" smtClean="0">
                <a:cs typeface="Times New Roman" pitchFamily="18" charset="0"/>
              </a:rPr>
              <a:t>của</a:t>
            </a:r>
            <a:r>
              <a:rPr lang="en-US" sz="3200" dirty="0" smtClean="0">
                <a:cs typeface="Times New Roman" pitchFamily="18" charset="0"/>
              </a:rPr>
              <a:t> ACES </a:t>
            </a:r>
            <a:r>
              <a:rPr lang="en-US" sz="3200" dirty="0" err="1" smtClean="0">
                <a:cs typeface="Times New Roman" pitchFamily="18" charset="0"/>
              </a:rPr>
              <a:t>chủ</a:t>
            </a:r>
            <a:r>
              <a:rPr lang="en-US" sz="3200" dirty="0" smtClean="0">
                <a:cs typeface="Times New Roman" pitchFamily="18" charset="0"/>
              </a:rPr>
              <a:t> </a:t>
            </a:r>
            <a:r>
              <a:rPr lang="en-US" sz="3200" dirty="0" err="1" smtClean="0">
                <a:cs typeface="Times New Roman" pitchFamily="18" charset="0"/>
              </a:rPr>
              <a:t>yếu</a:t>
            </a:r>
            <a:r>
              <a:rPr lang="en-US" sz="3200" dirty="0" smtClean="0">
                <a:cs typeface="Times New Roman" pitchFamily="18" charset="0"/>
              </a:rPr>
              <a:t> </a:t>
            </a:r>
            <a:r>
              <a:rPr lang="en-US" sz="3200" dirty="0" err="1" smtClean="0">
                <a:cs typeface="Times New Roman" pitchFamily="18" charset="0"/>
              </a:rPr>
              <a:t>đối</a:t>
            </a:r>
            <a:r>
              <a:rPr lang="en-US" sz="3200" dirty="0" smtClean="0">
                <a:cs typeface="Times New Roman" pitchFamily="18" charset="0"/>
              </a:rPr>
              <a:t> </a:t>
            </a:r>
            <a:r>
              <a:rPr lang="en-US" sz="3200" dirty="0" err="1" smtClean="0">
                <a:cs typeface="Times New Roman" pitchFamily="18" charset="0"/>
              </a:rPr>
              <a:t>với</a:t>
            </a:r>
            <a:r>
              <a:rPr lang="en-US" sz="3200" dirty="0" smtClean="0">
                <a:cs typeface="Times New Roman" pitchFamily="18" charset="0"/>
              </a:rPr>
              <a:t> </a:t>
            </a:r>
            <a:r>
              <a:rPr lang="en-US" sz="3200" dirty="0" err="1" smtClean="0">
                <a:cs typeface="Times New Roman" pitchFamily="18" charset="0"/>
              </a:rPr>
              <a:t>việc</a:t>
            </a:r>
            <a:r>
              <a:rPr lang="en-US" sz="3200" dirty="0" smtClean="0">
                <a:cs typeface="Times New Roman" pitchFamily="18" charset="0"/>
              </a:rPr>
              <a:t> </a:t>
            </a:r>
            <a:r>
              <a:rPr lang="en-US" sz="3200" dirty="0" err="1" smtClean="0">
                <a:cs typeface="Times New Roman" pitchFamily="18" charset="0"/>
              </a:rPr>
              <a:t>hút</a:t>
            </a:r>
            <a:r>
              <a:rPr lang="en-US" sz="3200" dirty="0" smtClean="0">
                <a:cs typeface="Times New Roman" pitchFamily="18" charset="0"/>
              </a:rPr>
              <a:t> </a:t>
            </a:r>
            <a:r>
              <a:rPr lang="en-US" sz="3200" dirty="0" err="1" smtClean="0">
                <a:cs typeface="Times New Roman" pitchFamily="18" charset="0"/>
              </a:rPr>
              <a:t>thuốc</a:t>
            </a:r>
            <a:r>
              <a:rPr lang="en-US" sz="3200" dirty="0" smtClean="0">
                <a:cs typeface="Times New Roman" pitchFamily="18" charset="0"/>
              </a:rPr>
              <a:t> </a:t>
            </a:r>
            <a:r>
              <a:rPr lang="en-US" sz="3200" dirty="0" err="1" smtClean="0">
                <a:cs typeface="Times New Roman" pitchFamily="18" charset="0"/>
              </a:rPr>
              <a:t>lá</a:t>
            </a:r>
            <a:r>
              <a:rPr lang="en-US" sz="3200" dirty="0" smtClean="0">
                <a:cs typeface="Times New Roman" pitchFamily="18" charset="0"/>
              </a:rPr>
              <a:t>, </a:t>
            </a:r>
            <a:r>
              <a:rPr lang="en-US" sz="3200" dirty="0" err="1" smtClean="0">
                <a:cs typeface="Times New Roman" pitchFamily="18" charset="0"/>
              </a:rPr>
              <a:t>sử</a:t>
            </a:r>
            <a:r>
              <a:rPr lang="en-US" sz="3200" dirty="0" smtClean="0">
                <a:cs typeface="Times New Roman" pitchFamily="18" charset="0"/>
              </a:rPr>
              <a:t> </a:t>
            </a:r>
            <a:r>
              <a:rPr lang="en-US" sz="3200" dirty="0" err="1" smtClean="0">
                <a:cs typeface="Times New Roman" pitchFamily="18" charset="0"/>
              </a:rPr>
              <a:t>dụng</a:t>
            </a:r>
            <a:r>
              <a:rPr lang="en-US" sz="3200" dirty="0" smtClean="0">
                <a:cs typeface="Times New Roman" pitchFamily="18" charset="0"/>
              </a:rPr>
              <a:t> </a:t>
            </a:r>
            <a:r>
              <a:rPr lang="en-US" sz="3200" dirty="0" err="1" smtClean="0">
                <a:cs typeface="Times New Roman" pitchFamily="18" charset="0"/>
              </a:rPr>
              <a:t>rượu</a:t>
            </a:r>
            <a:r>
              <a:rPr lang="en-US" sz="3200" dirty="0" smtClean="0">
                <a:cs typeface="Times New Roman" pitchFamily="18" charset="0"/>
              </a:rPr>
              <a:t> </a:t>
            </a:r>
            <a:r>
              <a:rPr lang="en-US" sz="3200" dirty="0" err="1" smtClean="0">
                <a:cs typeface="Times New Roman" pitchFamily="18" charset="0"/>
              </a:rPr>
              <a:t>và</a:t>
            </a:r>
            <a:r>
              <a:rPr lang="en-US" sz="3200" dirty="0" smtClean="0">
                <a:cs typeface="Times New Roman" pitchFamily="18" charset="0"/>
              </a:rPr>
              <a:t> </a:t>
            </a:r>
            <a:r>
              <a:rPr lang="en-US" sz="3200" dirty="0" err="1" smtClean="0">
                <a:cs typeface="Times New Roman" pitchFamily="18" charset="0"/>
              </a:rPr>
              <a:t>hành</a:t>
            </a:r>
            <a:r>
              <a:rPr lang="en-US" sz="3200" dirty="0" smtClean="0">
                <a:cs typeface="Times New Roman" pitchFamily="18" charset="0"/>
              </a:rPr>
              <a:t> vi </a:t>
            </a:r>
            <a:r>
              <a:rPr lang="en-US" sz="3200" dirty="0" err="1" smtClean="0">
                <a:cs typeface="Times New Roman" pitchFamily="18" charset="0"/>
              </a:rPr>
              <a:t>tình</a:t>
            </a:r>
            <a:r>
              <a:rPr lang="en-US" sz="3200" dirty="0" smtClean="0">
                <a:cs typeface="Times New Roman" pitchFamily="18" charset="0"/>
              </a:rPr>
              <a:t> </a:t>
            </a:r>
            <a:r>
              <a:rPr lang="en-US" sz="3200" err="1" smtClean="0">
                <a:cs typeface="Times New Roman" pitchFamily="18" charset="0"/>
              </a:rPr>
              <a:t>dục</a:t>
            </a:r>
            <a:r>
              <a:rPr lang="en-US" sz="3200" smtClean="0">
                <a:cs typeface="Times New Roman" pitchFamily="18" charset="0"/>
              </a:rPr>
              <a:t> nguy cơ.</a:t>
            </a:r>
            <a:endParaRPr lang="en-US" dirty="0"/>
          </a:p>
          <a:p>
            <a:endParaRPr lang="en-US" dirty="0"/>
          </a:p>
        </p:txBody>
      </p:sp>
      <p:pic>
        <p:nvPicPr>
          <p:cNvPr id="4098" name="Picture 2" descr="Image result for image of smoking cigarettes">
            <a:extLst>
              <a:ext uri="{FF2B5EF4-FFF2-40B4-BE49-F238E27FC236}">
                <a16:creationId xmlns:a16="http://schemas.microsoft.com/office/drawing/2014/main" id="{AF7EB502-2686-437D-B39E-FB97CCC3F08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8600" y="2895600"/>
            <a:ext cx="2900262" cy="1676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3610379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5A5334-86E9-4CBC-BEFB-7BAE9944DA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365127"/>
            <a:ext cx="8686800" cy="701673"/>
          </a:xfrm>
        </p:spPr>
        <p:txBody>
          <a:bodyPr>
            <a:noAutofit/>
          </a:bodyPr>
          <a:lstStyle/>
          <a:p>
            <a:r>
              <a:rPr lang="en-US" sz="3600" b="1" dirty="0" err="1" smtClean="0">
                <a:latin typeface="+mn-lt"/>
                <a:cs typeface="Times New Roman" pitchFamily="18" charset="0"/>
              </a:rPr>
              <a:t>Tác</a:t>
            </a:r>
            <a:r>
              <a:rPr lang="en-US" sz="3600" b="1" dirty="0" smtClean="0">
                <a:latin typeface="+mn-lt"/>
                <a:cs typeface="Times New Roman" pitchFamily="18" charset="0"/>
              </a:rPr>
              <a:t> </a:t>
            </a:r>
            <a:r>
              <a:rPr lang="en-US" sz="3600" b="1" dirty="0" err="1" smtClean="0">
                <a:latin typeface="+mn-lt"/>
                <a:cs typeface="Times New Roman" pitchFamily="18" charset="0"/>
              </a:rPr>
              <a:t>động</a:t>
            </a:r>
            <a:r>
              <a:rPr lang="en-US" sz="3600" b="1" dirty="0" smtClean="0">
                <a:latin typeface="+mn-lt"/>
                <a:cs typeface="Times New Roman" pitchFamily="18" charset="0"/>
              </a:rPr>
              <a:t> </a:t>
            </a:r>
            <a:r>
              <a:rPr lang="en-US" sz="3600" b="1" dirty="0" err="1" smtClean="0">
                <a:latin typeface="+mn-lt"/>
                <a:cs typeface="Times New Roman" pitchFamily="18" charset="0"/>
              </a:rPr>
              <a:t>của</a:t>
            </a:r>
            <a:r>
              <a:rPr lang="en-US" sz="3600" b="1" dirty="0" smtClean="0">
                <a:latin typeface="+mn-lt"/>
                <a:cs typeface="Times New Roman" pitchFamily="18" charset="0"/>
              </a:rPr>
              <a:t> sang </a:t>
            </a:r>
            <a:r>
              <a:rPr lang="en-US" sz="3600" b="1" dirty="0" err="1" smtClean="0">
                <a:latin typeface="+mn-lt"/>
                <a:cs typeface="Times New Roman" pitchFamily="18" charset="0"/>
              </a:rPr>
              <a:t>chấn</a:t>
            </a:r>
            <a:r>
              <a:rPr lang="en-US" sz="3600" b="1" dirty="0" smtClean="0">
                <a:latin typeface="+mn-lt"/>
                <a:cs typeface="Times New Roman" pitchFamily="18" charset="0"/>
              </a:rPr>
              <a:t> </a:t>
            </a:r>
            <a:r>
              <a:rPr lang="en-US" sz="3600" b="1" dirty="0" err="1" smtClean="0">
                <a:latin typeface="+mn-lt"/>
                <a:cs typeface="Times New Roman" pitchFamily="18" charset="0"/>
              </a:rPr>
              <a:t>và</a:t>
            </a:r>
            <a:r>
              <a:rPr lang="en-US" sz="3600" b="1" dirty="0" smtClean="0">
                <a:latin typeface="+mn-lt"/>
                <a:cs typeface="Times New Roman" pitchFamily="18" charset="0"/>
              </a:rPr>
              <a:t> PTSD </a:t>
            </a:r>
            <a:r>
              <a:rPr lang="en-US" sz="3600" b="1" dirty="0" err="1" smtClean="0">
                <a:latin typeface="+mn-lt"/>
                <a:cs typeface="Times New Roman" pitchFamily="18" charset="0"/>
              </a:rPr>
              <a:t>đối</a:t>
            </a:r>
            <a:r>
              <a:rPr lang="en-US" sz="3600" b="1" dirty="0" smtClean="0">
                <a:latin typeface="+mn-lt"/>
                <a:cs typeface="Times New Roman" pitchFamily="18" charset="0"/>
              </a:rPr>
              <a:t> </a:t>
            </a:r>
            <a:r>
              <a:rPr lang="en-US" sz="3600" b="1" dirty="0" err="1" smtClean="0">
                <a:latin typeface="+mn-lt"/>
                <a:cs typeface="Times New Roman" pitchFamily="18" charset="0"/>
              </a:rPr>
              <a:t>với</a:t>
            </a:r>
            <a:r>
              <a:rPr lang="en-US" sz="3600" b="1" dirty="0" smtClean="0">
                <a:latin typeface="+mn-lt"/>
                <a:cs typeface="Times New Roman" pitchFamily="18" charset="0"/>
              </a:rPr>
              <a:t> </a:t>
            </a:r>
            <a:r>
              <a:rPr lang="en-US" sz="3600" b="1" dirty="0" err="1" smtClean="0">
                <a:latin typeface="+mn-lt"/>
                <a:cs typeface="Times New Roman" pitchFamily="18" charset="0"/>
              </a:rPr>
              <a:t>rối</a:t>
            </a:r>
            <a:r>
              <a:rPr lang="en-US" sz="3600" b="1" dirty="0" smtClean="0">
                <a:latin typeface="+mn-lt"/>
                <a:cs typeface="Times New Roman" pitchFamily="18" charset="0"/>
              </a:rPr>
              <a:t> </a:t>
            </a:r>
            <a:r>
              <a:rPr lang="en-US" sz="3600" b="1" dirty="0" err="1" smtClean="0">
                <a:latin typeface="+mn-lt"/>
                <a:cs typeface="Times New Roman" pitchFamily="18" charset="0"/>
              </a:rPr>
              <a:t>loạn</a:t>
            </a:r>
            <a:r>
              <a:rPr lang="en-US" sz="3600" b="1" dirty="0" smtClean="0">
                <a:latin typeface="+mn-lt"/>
                <a:cs typeface="Times New Roman" pitchFamily="18" charset="0"/>
              </a:rPr>
              <a:t> </a:t>
            </a:r>
            <a:r>
              <a:rPr lang="en-US" sz="3600" b="1" dirty="0" err="1" smtClean="0">
                <a:latin typeface="+mn-lt"/>
                <a:cs typeface="Times New Roman" pitchFamily="18" charset="0"/>
              </a:rPr>
              <a:t>sử</a:t>
            </a:r>
            <a:r>
              <a:rPr lang="en-US" sz="3600" b="1" dirty="0" smtClean="0">
                <a:latin typeface="+mn-lt"/>
                <a:cs typeface="Times New Roman" pitchFamily="18" charset="0"/>
              </a:rPr>
              <a:t> </a:t>
            </a:r>
            <a:r>
              <a:rPr lang="en-US" sz="3600" b="1" err="1" smtClean="0">
                <a:latin typeface="+mn-lt"/>
                <a:cs typeface="Times New Roman" pitchFamily="18" charset="0"/>
              </a:rPr>
              <a:t>dụng</a:t>
            </a:r>
            <a:r>
              <a:rPr lang="en-US" sz="3600" b="1" smtClean="0">
                <a:latin typeface="+mn-lt"/>
                <a:cs typeface="Times New Roman" pitchFamily="18" charset="0"/>
              </a:rPr>
              <a:t> chất </a:t>
            </a:r>
            <a:r>
              <a:rPr lang="en-US" sz="3600" b="1" dirty="0" smtClean="0">
                <a:latin typeface="+mn-lt"/>
                <a:cs typeface="Times New Roman" pitchFamily="18" charset="0"/>
              </a:rPr>
              <a:t>(</a:t>
            </a:r>
            <a:r>
              <a:rPr lang="en-US" sz="3600" b="1" dirty="0">
                <a:latin typeface="+mn-lt"/>
                <a:cs typeface="Times New Roman" pitchFamily="18" charset="0"/>
              </a:rPr>
              <a:t>SUDS)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3B40230-ABF4-4A84-98C2-C47373A5305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1000" y="1523999"/>
            <a:ext cx="8382000" cy="5181601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3200" dirty="0" err="1" smtClean="0">
                <a:cs typeface="Times New Roman" pitchFamily="18" charset="0"/>
              </a:rPr>
              <a:t>Đối</a:t>
            </a:r>
            <a:r>
              <a:rPr lang="en-US" sz="3200" dirty="0" smtClean="0">
                <a:cs typeface="Times New Roman" pitchFamily="18" charset="0"/>
              </a:rPr>
              <a:t> </a:t>
            </a:r>
            <a:r>
              <a:rPr lang="en-US" sz="3200" dirty="0" err="1" smtClean="0">
                <a:cs typeface="Times New Roman" pitchFamily="18" charset="0"/>
              </a:rPr>
              <a:t>với</a:t>
            </a:r>
            <a:r>
              <a:rPr lang="en-US" sz="3200" dirty="0" smtClean="0">
                <a:cs typeface="Times New Roman" pitchFamily="18" charset="0"/>
              </a:rPr>
              <a:t> </a:t>
            </a:r>
            <a:r>
              <a:rPr lang="en-US" sz="3200" dirty="0" err="1" smtClean="0">
                <a:cs typeface="Times New Roman" pitchFamily="18" charset="0"/>
              </a:rPr>
              <a:t>người</a:t>
            </a:r>
            <a:r>
              <a:rPr lang="en-US" sz="3200" dirty="0" smtClean="0">
                <a:cs typeface="Times New Roman" pitchFamily="18" charset="0"/>
              </a:rPr>
              <a:t> </a:t>
            </a:r>
            <a:r>
              <a:rPr lang="en-US" sz="3200" dirty="0" err="1" smtClean="0">
                <a:cs typeface="Times New Roman" pitchFamily="18" charset="0"/>
              </a:rPr>
              <a:t>bị</a:t>
            </a:r>
            <a:r>
              <a:rPr lang="en-US" sz="3200" dirty="0" smtClean="0">
                <a:cs typeface="Times New Roman" pitchFamily="18" charset="0"/>
              </a:rPr>
              <a:t> sang </a:t>
            </a:r>
            <a:r>
              <a:rPr lang="en-US" sz="3200" dirty="0" err="1" smtClean="0">
                <a:cs typeface="Times New Roman" pitchFamily="18" charset="0"/>
              </a:rPr>
              <a:t>chấn</a:t>
            </a:r>
            <a:r>
              <a:rPr lang="en-US" sz="3200" dirty="0" smtClean="0">
                <a:cs typeface="Times New Roman" pitchFamily="18" charset="0"/>
              </a:rPr>
              <a:t>/</a:t>
            </a:r>
            <a:r>
              <a:rPr lang="en-US" sz="3200" dirty="0" err="1" smtClean="0">
                <a:cs typeface="Times New Roman" pitchFamily="18" charset="0"/>
              </a:rPr>
              <a:t>rối</a:t>
            </a:r>
            <a:r>
              <a:rPr lang="en-US" sz="3200" dirty="0" smtClean="0">
                <a:cs typeface="Times New Roman" pitchFamily="18" charset="0"/>
              </a:rPr>
              <a:t> </a:t>
            </a:r>
            <a:r>
              <a:rPr lang="en-US" sz="3200" dirty="0" err="1" smtClean="0">
                <a:cs typeface="Times New Roman" pitchFamily="18" charset="0"/>
              </a:rPr>
              <a:t>loạn</a:t>
            </a:r>
            <a:r>
              <a:rPr lang="en-US" sz="3200" dirty="0" smtClean="0">
                <a:cs typeface="Times New Roman" pitchFamily="18" charset="0"/>
              </a:rPr>
              <a:t> </a:t>
            </a:r>
            <a:r>
              <a:rPr lang="en-US" sz="3200" dirty="0" err="1" smtClean="0">
                <a:cs typeface="Times New Roman" pitchFamily="18" charset="0"/>
              </a:rPr>
              <a:t>căng</a:t>
            </a:r>
            <a:r>
              <a:rPr lang="en-US" sz="3200" dirty="0" smtClean="0">
                <a:cs typeface="Times New Roman" pitchFamily="18" charset="0"/>
              </a:rPr>
              <a:t> </a:t>
            </a:r>
            <a:r>
              <a:rPr lang="en-US" sz="3200" err="1" smtClean="0">
                <a:cs typeface="Times New Roman" pitchFamily="18" charset="0"/>
              </a:rPr>
              <a:t>thẳng</a:t>
            </a:r>
            <a:r>
              <a:rPr lang="en-US" sz="3200" smtClean="0">
                <a:cs typeface="Times New Roman" pitchFamily="18" charset="0"/>
              </a:rPr>
              <a:t> sau </a:t>
            </a:r>
            <a:r>
              <a:rPr lang="en-US" sz="3200" dirty="0" smtClean="0">
                <a:cs typeface="Times New Roman" pitchFamily="18" charset="0"/>
              </a:rPr>
              <a:t>sang </a:t>
            </a:r>
            <a:r>
              <a:rPr lang="en-US" sz="3200" dirty="0" err="1" smtClean="0">
                <a:cs typeface="Times New Roman" pitchFamily="18" charset="0"/>
              </a:rPr>
              <a:t>chấn</a:t>
            </a:r>
            <a:r>
              <a:rPr lang="en-US" sz="3200" dirty="0" smtClean="0">
                <a:cs typeface="Times New Roman" pitchFamily="18" charset="0"/>
              </a:rPr>
              <a:t>, </a:t>
            </a:r>
            <a:r>
              <a:rPr lang="en-US" sz="3200" dirty="0" err="1" smtClean="0">
                <a:cs typeface="Times New Roman" pitchFamily="18" charset="0"/>
              </a:rPr>
              <a:t>chất</a:t>
            </a:r>
            <a:r>
              <a:rPr lang="en-US" sz="3200" dirty="0" smtClean="0">
                <a:cs typeface="Times New Roman" pitchFamily="18" charset="0"/>
              </a:rPr>
              <a:t> </a:t>
            </a:r>
            <a:r>
              <a:rPr lang="en-US" sz="3200" dirty="0" err="1" smtClean="0">
                <a:cs typeface="Times New Roman" pitchFamily="18" charset="0"/>
              </a:rPr>
              <a:t>gây</a:t>
            </a:r>
            <a:r>
              <a:rPr lang="en-US" sz="3200" dirty="0" smtClean="0">
                <a:cs typeface="Times New Roman" pitchFamily="18" charset="0"/>
              </a:rPr>
              <a:t> </a:t>
            </a:r>
            <a:r>
              <a:rPr lang="en-US" sz="3200" dirty="0" err="1" smtClean="0">
                <a:cs typeface="Times New Roman" pitchFamily="18" charset="0"/>
              </a:rPr>
              <a:t>nghiện</a:t>
            </a:r>
            <a:r>
              <a:rPr lang="en-US" sz="3200" dirty="0" smtClean="0">
                <a:cs typeface="Times New Roman" pitchFamily="18" charset="0"/>
              </a:rPr>
              <a:t> </a:t>
            </a:r>
            <a:r>
              <a:rPr lang="en-US" sz="3200" dirty="0" err="1" smtClean="0">
                <a:cs typeface="Times New Roman" pitchFamily="18" charset="0"/>
              </a:rPr>
              <a:t>có</a:t>
            </a:r>
            <a:r>
              <a:rPr lang="en-US" sz="3200" dirty="0" smtClean="0">
                <a:cs typeface="Times New Roman" pitchFamily="18" charset="0"/>
              </a:rPr>
              <a:t> </a:t>
            </a:r>
            <a:r>
              <a:rPr lang="en-US" sz="3200" dirty="0" err="1" smtClean="0">
                <a:cs typeface="Times New Roman" pitchFamily="18" charset="0"/>
              </a:rPr>
              <a:t>thể</a:t>
            </a:r>
            <a:r>
              <a:rPr lang="en-US" sz="3200" dirty="0" smtClean="0">
                <a:cs typeface="Times New Roman" pitchFamily="18" charset="0"/>
              </a:rPr>
              <a:t> </a:t>
            </a:r>
            <a:r>
              <a:rPr lang="en-US" sz="3200" dirty="0" err="1" smtClean="0">
                <a:cs typeface="Times New Roman" pitchFamily="18" charset="0"/>
              </a:rPr>
              <a:t>giúp</a:t>
            </a:r>
            <a:r>
              <a:rPr lang="en-US" sz="3200" dirty="0" smtClean="0">
                <a:cs typeface="Times New Roman" pitchFamily="18" charset="0"/>
              </a:rPr>
              <a:t>:</a:t>
            </a:r>
            <a:endParaRPr lang="en-US" sz="3200" dirty="0">
              <a:cs typeface="Times New Roman" pitchFamily="18" charset="0"/>
            </a:endParaRPr>
          </a:p>
          <a:p>
            <a:r>
              <a:rPr lang="en-US" sz="3200" b="1" dirty="0" err="1" smtClean="0">
                <a:cs typeface="Times New Roman" pitchFamily="18" charset="0"/>
              </a:rPr>
              <a:t>Thoát</a:t>
            </a:r>
            <a:r>
              <a:rPr lang="en-US" sz="3200" b="1" dirty="0" smtClean="0">
                <a:cs typeface="Times New Roman" pitchFamily="18" charset="0"/>
              </a:rPr>
              <a:t> </a:t>
            </a:r>
            <a:r>
              <a:rPr lang="en-US" sz="3200" b="1" dirty="0" err="1" smtClean="0">
                <a:cs typeface="Times New Roman" pitchFamily="18" charset="0"/>
              </a:rPr>
              <a:t>khỏi</a:t>
            </a:r>
            <a:r>
              <a:rPr lang="en-US" sz="3200" b="1" dirty="0" smtClean="0">
                <a:cs typeface="Times New Roman" pitchFamily="18" charset="0"/>
              </a:rPr>
              <a:t> </a:t>
            </a:r>
            <a:r>
              <a:rPr lang="en-US" sz="3200" dirty="0" err="1" smtClean="0">
                <a:cs typeface="Times New Roman" pitchFamily="18" charset="0"/>
              </a:rPr>
              <a:t>nỗi</a:t>
            </a:r>
            <a:r>
              <a:rPr lang="en-US" sz="3200" dirty="0" smtClean="0">
                <a:cs typeface="Times New Roman" pitchFamily="18" charset="0"/>
              </a:rPr>
              <a:t> </a:t>
            </a:r>
            <a:r>
              <a:rPr lang="en-US" sz="3200" dirty="0" err="1" smtClean="0">
                <a:cs typeface="Times New Roman" pitchFamily="18" charset="0"/>
              </a:rPr>
              <a:t>đau</a:t>
            </a:r>
            <a:r>
              <a:rPr lang="en-US" sz="3200" dirty="0" smtClean="0">
                <a:cs typeface="Times New Roman" pitchFamily="18" charset="0"/>
              </a:rPr>
              <a:t> (</a:t>
            </a:r>
            <a:r>
              <a:rPr lang="en-US" sz="3200" dirty="0" err="1" smtClean="0">
                <a:cs typeface="Times New Roman" pitchFamily="18" charset="0"/>
              </a:rPr>
              <a:t>thể</a:t>
            </a:r>
            <a:r>
              <a:rPr lang="en-US" sz="3200" dirty="0" smtClean="0">
                <a:cs typeface="Times New Roman" pitchFamily="18" charset="0"/>
              </a:rPr>
              <a:t> </a:t>
            </a:r>
            <a:r>
              <a:rPr lang="en-US" sz="3200" dirty="0" err="1" smtClean="0">
                <a:cs typeface="Times New Roman" pitchFamily="18" charset="0"/>
              </a:rPr>
              <a:t>chất</a:t>
            </a:r>
            <a:r>
              <a:rPr lang="en-US" sz="3200" dirty="0" smtClean="0">
                <a:cs typeface="Times New Roman" pitchFamily="18" charset="0"/>
              </a:rPr>
              <a:t> </a:t>
            </a:r>
            <a:r>
              <a:rPr lang="en-US" sz="3200" dirty="0" err="1" smtClean="0">
                <a:cs typeface="Times New Roman" pitchFamily="18" charset="0"/>
              </a:rPr>
              <a:t>và</a:t>
            </a:r>
            <a:r>
              <a:rPr lang="en-US" sz="3200" dirty="0" smtClean="0">
                <a:cs typeface="Times New Roman" pitchFamily="18" charset="0"/>
              </a:rPr>
              <a:t>/</a:t>
            </a:r>
            <a:r>
              <a:rPr lang="en-US" sz="3200" dirty="0" err="1" smtClean="0">
                <a:cs typeface="Times New Roman" pitchFamily="18" charset="0"/>
              </a:rPr>
              <a:t>hoặc</a:t>
            </a:r>
            <a:r>
              <a:rPr lang="en-US" sz="3200" dirty="0" smtClean="0">
                <a:cs typeface="Times New Roman" pitchFamily="18" charset="0"/>
              </a:rPr>
              <a:t> </a:t>
            </a:r>
            <a:r>
              <a:rPr lang="en-US" sz="3200" dirty="0" err="1" smtClean="0">
                <a:cs typeface="Times New Roman" pitchFamily="18" charset="0"/>
              </a:rPr>
              <a:t>tình</a:t>
            </a:r>
            <a:r>
              <a:rPr lang="en-US" sz="3200" dirty="0" smtClean="0">
                <a:cs typeface="Times New Roman" pitchFamily="18" charset="0"/>
              </a:rPr>
              <a:t> </a:t>
            </a:r>
            <a:r>
              <a:rPr lang="en-US" sz="3200" dirty="0" err="1" smtClean="0">
                <a:cs typeface="Times New Roman" pitchFamily="18" charset="0"/>
              </a:rPr>
              <a:t>cảm</a:t>
            </a:r>
            <a:r>
              <a:rPr lang="en-US" sz="3200" dirty="0" smtClean="0">
                <a:cs typeface="Times New Roman" pitchFamily="18" charset="0"/>
              </a:rPr>
              <a:t>)</a:t>
            </a:r>
            <a:endParaRPr lang="en-US" sz="3200" dirty="0">
              <a:cs typeface="Times New Roman" pitchFamily="18" charset="0"/>
            </a:endParaRPr>
          </a:p>
          <a:p>
            <a:r>
              <a:rPr lang="en-US" sz="3200" b="1" dirty="0" err="1" smtClean="0">
                <a:cs typeface="Times New Roman" pitchFamily="18" charset="0"/>
              </a:rPr>
              <a:t>Giúp</a:t>
            </a:r>
            <a:r>
              <a:rPr lang="en-US" sz="3200" b="1" dirty="0" smtClean="0">
                <a:cs typeface="Times New Roman" pitchFamily="18" charset="0"/>
              </a:rPr>
              <a:t> </a:t>
            </a:r>
            <a:r>
              <a:rPr lang="en-US" sz="3200" b="1" dirty="0" err="1" smtClean="0">
                <a:cs typeface="Times New Roman" pitchFamily="18" charset="0"/>
              </a:rPr>
              <a:t>quên</a:t>
            </a:r>
            <a:r>
              <a:rPr lang="en-US" sz="3200" b="1" dirty="0" smtClean="0">
                <a:cs typeface="Times New Roman" pitchFamily="18" charset="0"/>
              </a:rPr>
              <a:t> </a:t>
            </a:r>
            <a:r>
              <a:rPr lang="en-US" sz="3200" dirty="0" err="1" smtClean="0">
                <a:cs typeface="Times New Roman" pitchFamily="18" charset="0"/>
              </a:rPr>
              <a:t>những</a:t>
            </a:r>
            <a:r>
              <a:rPr lang="en-US" sz="3200" dirty="0" smtClean="0">
                <a:cs typeface="Times New Roman" pitchFamily="18" charset="0"/>
              </a:rPr>
              <a:t> </a:t>
            </a:r>
            <a:r>
              <a:rPr lang="en-US" sz="3200" dirty="0" err="1" smtClean="0">
                <a:cs typeface="Times New Roman" pitchFamily="18" charset="0"/>
              </a:rPr>
              <a:t>cảm</a:t>
            </a:r>
            <a:r>
              <a:rPr lang="en-US" sz="3200" dirty="0" smtClean="0">
                <a:cs typeface="Times New Roman" pitchFamily="18" charset="0"/>
              </a:rPr>
              <a:t> </a:t>
            </a:r>
            <a:r>
              <a:rPr lang="en-US" sz="3200" dirty="0" err="1" smtClean="0">
                <a:cs typeface="Times New Roman" pitchFamily="18" charset="0"/>
              </a:rPr>
              <a:t>xúc</a:t>
            </a:r>
            <a:r>
              <a:rPr lang="en-US" sz="3200" dirty="0" smtClean="0">
                <a:cs typeface="Times New Roman" pitchFamily="18" charset="0"/>
              </a:rPr>
              <a:t> </a:t>
            </a:r>
            <a:r>
              <a:rPr lang="en-US" sz="3200" dirty="0" err="1" smtClean="0">
                <a:cs typeface="Times New Roman" pitchFamily="18" charset="0"/>
              </a:rPr>
              <a:t>buồn</a:t>
            </a:r>
            <a:r>
              <a:rPr lang="en-US" sz="3200" dirty="0" smtClean="0">
                <a:cs typeface="Times New Roman" pitchFamily="18" charset="0"/>
              </a:rPr>
              <a:t> </a:t>
            </a:r>
            <a:r>
              <a:rPr lang="en-US" sz="3200" dirty="0" err="1" smtClean="0">
                <a:cs typeface="Times New Roman" pitchFamily="18" charset="0"/>
              </a:rPr>
              <a:t>phiền</a:t>
            </a:r>
            <a:endParaRPr lang="en-US" sz="3200" dirty="0">
              <a:cs typeface="Times New Roman" pitchFamily="18" charset="0"/>
            </a:endParaRPr>
          </a:p>
          <a:p>
            <a:r>
              <a:rPr lang="en-US" sz="3200" b="1" dirty="0" err="1" smtClean="0">
                <a:cs typeface="Times New Roman" pitchFamily="18" charset="0"/>
              </a:rPr>
              <a:t>Tạm</a:t>
            </a:r>
            <a:r>
              <a:rPr lang="en-US" sz="3200" b="1" dirty="0" smtClean="0">
                <a:cs typeface="Times New Roman" pitchFamily="18" charset="0"/>
              </a:rPr>
              <a:t> </a:t>
            </a:r>
            <a:r>
              <a:rPr lang="en-US" sz="3200" b="1" dirty="0" err="1" smtClean="0">
                <a:cs typeface="Times New Roman" pitchFamily="18" charset="0"/>
              </a:rPr>
              <a:t>thời</a:t>
            </a:r>
            <a:r>
              <a:rPr lang="en-US" sz="3200" b="1" dirty="0" smtClean="0">
                <a:cs typeface="Times New Roman" pitchFamily="18" charset="0"/>
              </a:rPr>
              <a:t> </a:t>
            </a:r>
            <a:r>
              <a:rPr lang="en-US" sz="3200" b="1" dirty="0" err="1" smtClean="0">
                <a:cs typeface="Times New Roman" pitchFamily="18" charset="0"/>
              </a:rPr>
              <a:t>dừng</a:t>
            </a:r>
            <a:r>
              <a:rPr lang="en-US" sz="3200" b="1" dirty="0" smtClean="0">
                <a:cs typeface="Times New Roman" pitchFamily="18" charset="0"/>
              </a:rPr>
              <a:t> </a:t>
            </a:r>
            <a:r>
              <a:rPr lang="en-US" sz="3200" dirty="0" err="1" smtClean="0">
                <a:cs typeface="Times New Roman" pitchFamily="18" charset="0"/>
              </a:rPr>
              <a:t>các</a:t>
            </a:r>
            <a:r>
              <a:rPr lang="en-US" sz="3200" dirty="0" smtClean="0">
                <a:cs typeface="Times New Roman" pitchFamily="18" charset="0"/>
              </a:rPr>
              <a:t> </a:t>
            </a:r>
            <a:r>
              <a:rPr lang="en-US" sz="3200" err="1" smtClean="0">
                <a:cs typeface="Times New Roman" pitchFamily="18" charset="0"/>
              </a:rPr>
              <a:t>triệu</a:t>
            </a:r>
            <a:r>
              <a:rPr lang="en-US" sz="3200" smtClean="0">
                <a:cs typeface="Times New Roman" pitchFamily="18" charset="0"/>
              </a:rPr>
              <a:t> chứng của PTSD, là một </a:t>
            </a:r>
            <a:r>
              <a:rPr lang="en-US" sz="3200" dirty="0" err="1" smtClean="0">
                <a:cs typeface="Times New Roman" pitchFamily="18" charset="0"/>
              </a:rPr>
              <a:t>cách</a:t>
            </a:r>
            <a:r>
              <a:rPr lang="en-US" sz="3200" dirty="0" smtClean="0">
                <a:cs typeface="Times New Roman" pitchFamily="18" charset="0"/>
              </a:rPr>
              <a:t> </a:t>
            </a:r>
            <a:r>
              <a:rPr lang="en-US" sz="3200" dirty="0" err="1" smtClean="0">
                <a:cs typeface="Times New Roman" pitchFamily="18" charset="0"/>
              </a:rPr>
              <a:t>để</a:t>
            </a:r>
            <a:r>
              <a:rPr lang="en-US" sz="3200" dirty="0" smtClean="0">
                <a:cs typeface="Times New Roman" pitchFamily="18" charset="0"/>
              </a:rPr>
              <a:t> </a:t>
            </a:r>
            <a:r>
              <a:rPr lang="en-US" sz="3200" dirty="0" err="1" smtClean="0">
                <a:cs typeface="Times New Roman" pitchFamily="18" charset="0"/>
              </a:rPr>
              <a:t>tránh</a:t>
            </a:r>
            <a:r>
              <a:rPr lang="en-US" sz="3200" dirty="0" smtClean="0">
                <a:cs typeface="Times New Roman" pitchFamily="18" charset="0"/>
              </a:rPr>
              <a:t> </a:t>
            </a:r>
            <a:r>
              <a:rPr lang="en-US" sz="3200" dirty="0" err="1" smtClean="0">
                <a:cs typeface="Times New Roman" pitchFamily="18" charset="0"/>
              </a:rPr>
              <a:t>những</a:t>
            </a:r>
            <a:r>
              <a:rPr lang="en-US" sz="3200" dirty="0" smtClean="0">
                <a:cs typeface="Times New Roman" pitchFamily="18" charset="0"/>
              </a:rPr>
              <a:t> </a:t>
            </a:r>
            <a:r>
              <a:rPr lang="en-US" sz="3200" dirty="0" err="1" smtClean="0">
                <a:cs typeface="Times New Roman" pitchFamily="18" charset="0"/>
              </a:rPr>
              <a:t>hồi</a:t>
            </a:r>
            <a:r>
              <a:rPr lang="en-US" sz="3200" dirty="0" smtClean="0">
                <a:cs typeface="Times New Roman" pitchFamily="18" charset="0"/>
              </a:rPr>
              <a:t> </a:t>
            </a:r>
            <a:r>
              <a:rPr lang="en-US" sz="3200" dirty="0" err="1" smtClean="0">
                <a:cs typeface="Times New Roman" pitchFamily="18" charset="0"/>
              </a:rPr>
              <a:t>tưởng</a:t>
            </a:r>
            <a:r>
              <a:rPr lang="en-US" sz="3200" dirty="0" smtClean="0">
                <a:cs typeface="Times New Roman" pitchFamily="18" charset="0"/>
              </a:rPr>
              <a:t> </a:t>
            </a:r>
            <a:r>
              <a:rPr lang="en-US" sz="3200" dirty="0" err="1" smtClean="0">
                <a:cs typeface="Times New Roman" pitchFamily="18" charset="0"/>
              </a:rPr>
              <a:t>đau</a:t>
            </a:r>
            <a:r>
              <a:rPr lang="en-US" sz="3200" dirty="0" smtClean="0">
                <a:cs typeface="Times New Roman" pitchFamily="18" charset="0"/>
              </a:rPr>
              <a:t> </a:t>
            </a:r>
            <a:r>
              <a:rPr lang="en-US" sz="3200" dirty="0" err="1" smtClean="0">
                <a:cs typeface="Times New Roman" pitchFamily="18" charset="0"/>
              </a:rPr>
              <a:t>buồn</a:t>
            </a:r>
            <a:endParaRPr lang="en-US" sz="3200" dirty="0">
              <a:cs typeface="Times New Roman" pitchFamily="18" charset="0"/>
            </a:endParaRPr>
          </a:p>
          <a:p>
            <a:r>
              <a:rPr lang="en-US" sz="3200" b="1" dirty="0" err="1" smtClean="0">
                <a:cs typeface="Times New Roman" pitchFamily="18" charset="0"/>
              </a:rPr>
              <a:t>Cách</a:t>
            </a:r>
            <a:r>
              <a:rPr lang="en-US" sz="3200" b="1" dirty="0" smtClean="0">
                <a:cs typeface="Times New Roman" pitchFamily="18" charset="0"/>
              </a:rPr>
              <a:t> </a:t>
            </a:r>
            <a:r>
              <a:rPr lang="en-US" sz="3200" b="1" dirty="0" err="1" smtClean="0">
                <a:cs typeface="Times New Roman" pitchFamily="18" charset="0"/>
              </a:rPr>
              <a:t>để</a:t>
            </a:r>
            <a:r>
              <a:rPr lang="en-US" sz="3200" b="1" dirty="0" smtClean="0">
                <a:cs typeface="Times New Roman" pitchFamily="18" charset="0"/>
              </a:rPr>
              <a:t> </a:t>
            </a:r>
            <a:r>
              <a:rPr lang="en-US" sz="3200" b="1" dirty="0" err="1" smtClean="0">
                <a:cs typeface="Times New Roman" pitchFamily="18" charset="0"/>
              </a:rPr>
              <a:t>làm</a:t>
            </a:r>
            <a:r>
              <a:rPr lang="en-US" sz="3200" b="1" dirty="0" smtClean="0">
                <a:cs typeface="Times New Roman" pitchFamily="18" charset="0"/>
              </a:rPr>
              <a:t> </a:t>
            </a:r>
            <a:r>
              <a:rPr lang="en-US" sz="3200" b="1" dirty="0" err="1" smtClean="0">
                <a:cs typeface="Times New Roman" pitchFamily="18" charset="0"/>
              </a:rPr>
              <a:t>tê</a:t>
            </a:r>
            <a:r>
              <a:rPr lang="en-US" sz="3200" b="1" dirty="0" smtClean="0">
                <a:cs typeface="Times New Roman" pitchFamily="18" charset="0"/>
              </a:rPr>
              <a:t> </a:t>
            </a:r>
            <a:r>
              <a:rPr lang="en-US" sz="3200" b="1" dirty="0" err="1" smtClean="0">
                <a:cs typeface="Times New Roman" pitchFamily="18" charset="0"/>
              </a:rPr>
              <a:t>liệt</a:t>
            </a:r>
            <a:r>
              <a:rPr lang="en-US" sz="3200" dirty="0" smtClean="0">
                <a:cs typeface="Times New Roman" pitchFamily="18" charset="0"/>
              </a:rPr>
              <a:t> </a:t>
            </a:r>
            <a:r>
              <a:rPr lang="en-US" sz="3200" dirty="0" err="1" smtClean="0">
                <a:cs typeface="Times New Roman" pitchFamily="18" charset="0"/>
              </a:rPr>
              <a:t>những</a:t>
            </a:r>
            <a:r>
              <a:rPr lang="en-US" sz="3200" dirty="0" smtClean="0">
                <a:cs typeface="Times New Roman" pitchFamily="18" charset="0"/>
              </a:rPr>
              <a:t> </a:t>
            </a:r>
            <a:r>
              <a:rPr lang="en-US" sz="3200" dirty="0" err="1" smtClean="0">
                <a:cs typeface="Times New Roman" pitchFamily="18" charset="0"/>
              </a:rPr>
              <a:t>cảm</a:t>
            </a:r>
            <a:r>
              <a:rPr lang="en-US" sz="3200" dirty="0" smtClean="0">
                <a:cs typeface="Times New Roman" pitchFamily="18" charset="0"/>
              </a:rPr>
              <a:t> </a:t>
            </a:r>
            <a:r>
              <a:rPr lang="en-US" sz="3200" err="1" smtClean="0">
                <a:cs typeface="Times New Roman" pitchFamily="18" charset="0"/>
              </a:rPr>
              <a:t>giác</a:t>
            </a:r>
            <a:r>
              <a:rPr lang="en-US" sz="3200" smtClean="0">
                <a:cs typeface="Times New Roman" pitchFamily="18" charset="0"/>
              </a:rPr>
              <a:t> khó chấp nhận</a:t>
            </a:r>
            <a:endParaRPr lang="en-US" sz="3200" dirty="0">
              <a:cs typeface="Times New Roman" pitchFamily="18" charset="0"/>
            </a:endParaRPr>
          </a:p>
          <a:p>
            <a:endParaRPr lang="en-US" sz="800" dirty="0">
              <a:cs typeface="Times New Roman" pitchFamily="18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3200" dirty="0" err="1" smtClean="0">
                <a:cs typeface="Times New Roman" pitchFamily="18" charset="0"/>
              </a:rPr>
              <a:t>Khi</a:t>
            </a:r>
            <a:r>
              <a:rPr lang="en-US" sz="3200" dirty="0" smtClean="0">
                <a:cs typeface="Times New Roman" pitchFamily="18" charset="0"/>
              </a:rPr>
              <a:t> </a:t>
            </a:r>
            <a:r>
              <a:rPr lang="en-US" sz="3200" dirty="0" err="1" smtClean="0">
                <a:cs typeface="Times New Roman" pitchFamily="18" charset="0"/>
              </a:rPr>
              <a:t>hết</a:t>
            </a:r>
            <a:r>
              <a:rPr lang="en-US" sz="3200" dirty="0" smtClean="0">
                <a:cs typeface="Times New Roman" pitchFamily="18" charset="0"/>
              </a:rPr>
              <a:t> ma </a:t>
            </a:r>
            <a:r>
              <a:rPr lang="en-US" sz="3200" dirty="0" err="1" smtClean="0">
                <a:cs typeface="Times New Roman" pitchFamily="18" charset="0"/>
              </a:rPr>
              <a:t>túy</a:t>
            </a:r>
            <a:r>
              <a:rPr lang="en-US" sz="3200" dirty="0" smtClean="0">
                <a:cs typeface="Times New Roman" pitchFamily="18" charset="0"/>
              </a:rPr>
              <a:t> …..</a:t>
            </a:r>
            <a:endParaRPr lang="en-US" sz="3200" dirty="0">
              <a:cs typeface="Times New Roman" pitchFamily="18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3200" dirty="0" err="1" smtClean="0">
                <a:cs typeface="Times New Roman" pitchFamily="18" charset="0"/>
              </a:rPr>
              <a:t>Các</a:t>
            </a:r>
            <a:r>
              <a:rPr lang="en-US" sz="3200" dirty="0" smtClean="0">
                <a:cs typeface="Times New Roman" pitchFamily="18" charset="0"/>
              </a:rPr>
              <a:t> </a:t>
            </a:r>
            <a:r>
              <a:rPr lang="en-US" sz="3200" dirty="0" err="1" smtClean="0">
                <a:cs typeface="Times New Roman" pitchFamily="18" charset="0"/>
              </a:rPr>
              <a:t>triệu</a:t>
            </a:r>
            <a:r>
              <a:rPr lang="en-US" sz="3200" dirty="0" smtClean="0">
                <a:cs typeface="Times New Roman" pitchFamily="18" charset="0"/>
              </a:rPr>
              <a:t> </a:t>
            </a:r>
            <a:r>
              <a:rPr lang="en-US" sz="3200" dirty="0" err="1" smtClean="0">
                <a:cs typeface="Times New Roman" pitchFamily="18" charset="0"/>
              </a:rPr>
              <a:t>chứng</a:t>
            </a:r>
            <a:r>
              <a:rPr lang="en-US" sz="3200" dirty="0" smtClean="0">
                <a:cs typeface="Times New Roman" pitchFamily="18" charset="0"/>
              </a:rPr>
              <a:t> PTSD </a:t>
            </a:r>
            <a:r>
              <a:rPr lang="en-US" sz="3200" dirty="0" err="1" smtClean="0">
                <a:cs typeface="Times New Roman" pitchFamily="18" charset="0"/>
              </a:rPr>
              <a:t>thường</a:t>
            </a:r>
            <a:r>
              <a:rPr lang="en-US" sz="3200" dirty="0" smtClean="0">
                <a:cs typeface="Times New Roman" pitchFamily="18" charset="0"/>
              </a:rPr>
              <a:t> </a:t>
            </a:r>
            <a:r>
              <a:rPr lang="en-US" sz="3200" dirty="0" err="1" smtClean="0">
                <a:cs typeface="Times New Roman" pitchFamily="18" charset="0"/>
              </a:rPr>
              <a:t>trầm</a:t>
            </a:r>
            <a:r>
              <a:rPr lang="en-US" sz="3200" dirty="0" smtClean="0">
                <a:cs typeface="Times New Roman" pitchFamily="18" charset="0"/>
              </a:rPr>
              <a:t> </a:t>
            </a:r>
            <a:r>
              <a:rPr lang="en-US" sz="3200" dirty="0" err="1" smtClean="0">
                <a:cs typeface="Times New Roman" pitchFamily="18" charset="0"/>
              </a:rPr>
              <a:t>trọng</a:t>
            </a:r>
            <a:r>
              <a:rPr lang="en-US" sz="3200" dirty="0" smtClean="0">
                <a:cs typeface="Times New Roman" pitchFamily="18" charset="0"/>
              </a:rPr>
              <a:t> </a:t>
            </a:r>
            <a:r>
              <a:rPr lang="en-US" sz="3200" dirty="0" err="1" smtClean="0">
                <a:cs typeface="Times New Roman" pitchFamily="18" charset="0"/>
              </a:rPr>
              <a:t>hơn</a:t>
            </a:r>
            <a:r>
              <a:rPr lang="en-US" sz="3200" dirty="0" smtClean="0">
                <a:cs typeface="Times New Roman" pitchFamily="18" charset="0"/>
              </a:rPr>
              <a:t>.</a:t>
            </a:r>
            <a:endParaRPr lang="en-US" dirty="0"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0835276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5A5334-86E9-4CBC-BEFB-7BAE9944DA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525463"/>
            <a:ext cx="7886700" cy="320673"/>
          </a:xfrm>
        </p:spPr>
        <p:txBody>
          <a:bodyPr>
            <a:noAutofit/>
          </a:bodyPr>
          <a:lstStyle/>
          <a:p>
            <a:pPr algn="ctr"/>
            <a:r>
              <a:rPr lang="en-US" sz="3600" b="1" dirty="0" err="1" smtClean="0">
                <a:latin typeface="+mn-lt"/>
                <a:cs typeface="Times New Roman" pitchFamily="18" charset="0"/>
              </a:rPr>
              <a:t>Tác</a:t>
            </a:r>
            <a:r>
              <a:rPr lang="en-US" sz="3600" b="1" dirty="0" smtClean="0">
                <a:latin typeface="+mn-lt"/>
                <a:cs typeface="Times New Roman" pitchFamily="18" charset="0"/>
              </a:rPr>
              <a:t> </a:t>
            </a:r>
            <a:r>
              <a:rPr lang="en-US" sz="3600" b="1" dirty="0" err="1" smtClean="0">
                <a:latin typeface="+mn-lt"/>
                <a:cs typeface="Times New Roman" pitchFamily="18" charset="0"/>
              </a:rPr>
              <a:t>động</a:t>
            </a:r>
            <a:r>
              <a:rPr lang="en-US" sz="3600" b="1" dirty="0" smtClean="0">
                <a:latin typeface="+mn-lt"/>
                <a:cs typeface="Times New Roman" pitchFamily="18" charset="0"/>
              </a:rPr>
              <a:t> </a:t>
            </a:r>
            <a:r>
              <a:rPr lang="en-US" sz="3600" b="1" err="1" smtClean="0">
                <a:latin typeface="+mn-lt"/>
                <a:cs typeface="Times New Roman" pitchFamily="18" charset="0"/>
              </a:rPr>
              <a:t>của</a:t>
            </a:r>
            <a:r>
              <a:rPr lang="en-US" sz="3600" b="1" smtClean="0">
                <a:latin typeface="+mn-lt"/>
                <a:cs typeface="Times New Roman" pitchFamily="18" charset="0"/>
              </a:rPr>
              <a:t> Rối loạn sử dụng chất </a:t>
            </a:r>
            <a:r>
              <a:rPr lang="en-US" sz="3600" b="1" dirty="0" err="1" smtClean="0">
                <a:latin typeface="+mn-lt"/>
                <a:cs typeface="Times New Roman" pitchFamily="18" charset="0"/>
              </a:rPr>
              <a:t>đối</a:t>
            </a:r>
            <a:r>
              <a:rPr lang="en-US" sz="3600" b="1" dirty="0" smtClean="0">
                <a:latin typeface="+mn-lt"/>
                <a:cs typeface="Times New Roman" pitchFamily="18" charset="0"/>
              </a:rPr>
              <a:t> </a:t>
            </a:r>
            <a:r>
              <a:rPr lang="en-US" sz="3600" b="1" dirty="0" err="1" smtClean="0">
                <a:latin typeface="+mn-lt"/>
                <a:cs typeface="Times New Roman" pitchFamily="18" charset="0"/>
              </a:rPr>
              <a:t>với</a:t>
            </a:r>
            <a:r>
              <a:rPr lang="en-US" sz="3600" b="1" dirty="0" smtClean="0">
                <a:latin typeface="+mn-lt"/>
                <a:cs typeface="Times New Roman" pitchFamily="18" charset="0"/>
              </a:rPr>
              <a:t> sang </a:t>
            </a:r>
            <a:r>
              <a:rPr lang="en-US" sz="3600" b="1" dirty="0" err="1" smtClean="0">
                <a:latin typeface="+mn-lt"/>
                <a:cs typeface="Times New Roman" pitchFamily="18" charset="0"/>
              </a:rPr>
              <a:t>chấn</a:t>
            </a:r>
            <a:r>
              <a:rPr lang="en-US" sz="3600" b="1" dirty="0" smtClean="0">
                <a:latin typeface="+mn-lt"/>
                <a:cs typeface="Times New Roman" pitchFamily="18" charset="0"/>
              </a:rPr>
              <a:t>/ PTSD</a:t>
            </a:r>
            <a:endParaRPr lang="en-US" sz="3600" b="1" dirty="0">
              <a:latin typeface="+mn-lt"/>
              <a:cs typeface="Times New Roman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3B40230-ABF4-4A84-98C2-C47373A5305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2383" y="1143001"/>
            <a:ext cx="6028418" cy="3276600"/>
          </a:xfrm>
        </p:spPr>
        <p:txBody>
          <a:bodyPr>
            <a:noAutofit/>
          </a:bodyPr>
          <a:lstStyle/>
          <a:p>
            <a:pPr marL="0" indent="0" algn="just">
              <a:spcBef>
                <a:spcPts val="600"/>
              </a:spcBef>
              <a:spcAft>
                <a:spcPts val="600"/>
              </a:spcAft>
              <a:buNone/>
            </a:pPr>
            <a:r>
              <a:rPr lang="en-US" sz="3200" dirty="0" err="1" smtClean="0">
                <a:cs typeface="Times New Roman" pitchFamily="18" charset="0"/>
              </a:rPr>
              <a:t>Bị</a:t>
            </a:r>
            <a:r>
              <a:rPr lang="en-US" sz="3200" dirty="0" smtClean="0">
                <a:cs typeface="Times New Roman" pitchFamily="18" charset="0"/>
              </a:rPr>
              <a:t> </a:t>
            </a:r>
            <a:r>
              <a:rPr lang="en-US" sz="3200" dirty="0" err="1" smtClean="0">
                <a:cs typeface="Times New Roman" pitchFamily="18" charset="0"/>
              </a:rPr>
              <a:t>nhiễm</a:t>
            </a:r>
            <a:r>
              <a:rPr lang="en-US" sz="3200" dirty="0" smtClean="0">
                <a:cs typeface="Times New Roman" pitchFamily="18" charset="0"/>
              </a:rPr>
              <a:t> </a:t>
            </a:r>
            <a:r>
              <a:rPr lang="en-US" sz="3200" dirty="0" err="1" smtClean="0">
                <a:cs typeface="Times New Roman" pitchFamily="18" charset="0"/>
              </a:rPr>
              <a:t>độc</a:t>
            </a:r>
            <a:r>
              <a:rPr lang="en-US" sz="3200" dirty="0" smtClean="0">
                <a:cs typeface="Times New Roman" pitchFamily="18" charset="0"/>
              </a:rPr>
              <a:t> </a:t>
            </a:r>
            <a:r>
              <a:rPr lang="en-US" sz="3200" dirty="0" err="1" smtClean="0">
                <a:cs typeface="Times New Roman" pitchFamily="18" charset="0"/>
              </a:rPr>
              <a:t>có</a:t>
            </a:r>
            <a:r>
              <a:rPr lang="en-US" sz="3200" dirty="0" smtClean="0">
                <a:cs typeface="Times New Roman" pitchFamily="18" charset="0"/>
              </a:rPr>
              <a:t> </a:t>
            </a:r>
            <a:r>
              <a:rPr lang="en-US" sz="3200" dirty="0" err="1" smtClean="0">
                <a:cs typeface="Times New Roman" pitchFamily="18" charset="0"/>
              </a:rPr>
              <a:t>thể</a:t>
            </a:r>
            <a:r>
              <a:rPr lang="en-US" sz="3200" dirty="0" smtClean="0">
                <a:cs typeface="Times New Roman" pitchFamily="18" charset="0"/>
              </a:rPr>
              <a:t> :</a:t>
            </a:r>
            <a:endParaRPr lang="en-US" sz="3200" dirty="0">
              <a:cs typeface="Times New Roman" pitchFamily="18" charset="0"/>
            </a:endParaRPr>
          </a:p>
          <a:p>
            <a:pPr marL="457200" algn="just">
              <a:spcBef>
                <a:spcPts val="0"/>
              </a:spcBef>
              <a:spcAft>
                <a:spcPts val="600"/>
              </a:spcAft>
            </a:pPr>
            <a:r>
              <a:rPr lang="en-US" sz="3200" dirty="0" err="1" smtClean="0">
                <a:cs typeface="Times New Roman" pitchFamily="18" charset="0"/>
              </a:rPr>
              <a:t>Cản</a:t>
            </a:r>
            <a:r>
              <a:rPr lang="en-US" sz="3200" dirty="0" smtClean="0">
                <a:cs typeface="Times New Roman" pitchFamily="18" charset="0"/>
              </a:rPr>
              <a:t> </a:t>
            </a:r>
            <a:r>
              <a:rPr lang="en-US" sz="3200" dirty="0" err="1" smtClean="0">
                <a:cs typeface="Times New Roman" pitchFamily="18" charset="0"/>
              </a:rPr>
              <a:t>trở</a:t>
            </a:r>
            <a:r>
              <a:rPr lang="en-US" sz="3200" dirty="0" smtClean="0">
                <a:cs typeface="Times New Roman" pitchFamily="18" charset="0"/>
              </a:rPr>
              <a:t> </a:t>
            </a:r>
            <a:r>
              <a:rPr lang="en-US" sz="3200" dirty="0" err="1" smtClean="0">
                <a:cs typeface="Times New Roman" pitchFamily="18" charset="0"/>
              </a:rPr>
              <a:t>khả</a:t>
            </a:r>
            <a:r>
              <a:rPr lang="en-US" sz="3200" dirty="0" smtClean="0">
                <a:cs typeface="Times New Roman" pitchFamily="18" charset="0"/>
              </a:rPr>
              <a:t> </a:t>
            </a:r>
            <a:r>
              <a:rPr lang="en-US" sz="3200" dirty="0" err="1" smtClean="0">
                <a:cs typeface="Times New Roman" pitchFamily="18" charset="0"/>
              </a:rPr>
              <a:t>năng</a:t>
            </a:r>
            <a:r>
              <a:rPr lang="en-US" sz="3200" dirty="0" smtClean="0">
                <a:cs typeface="Times New Roman" pitchFamily="18" charset="0"/>
              </a:rPr>
              <a:t> </a:t>
            </a:r>
            <a:r>
              <a:rPr lang="en-US" sz="3200" dirty="0" err="1" smtClean="0">
                <a:cs typeface="Times New Roman" pitchFamily="18" charset="0"/>
              </a:rPr>
              <a:t>ra</a:t>
            </a:r>
            <a:r>
              <a:rPr lang="en-US" sz="3200" dirty="0" smtClean="0">
                <a:cs typeface="Times New Roman" pitchFamily="18" charset="0"/>
              </a:rPr>
              <a:t> </a:t>
            </a:r>
            <a:r>
              <a:rPr lang="en-US" sz="3200" dirty="0" err="1" smtClean="0">
                <a:cs typeface="Times New Roman" pitchFamily="18" charset="0"/>
              </a:rPr>
              <a:t>quyết</a:t>
            </a:r>
            <a:r>
              <a:rPr lang="en-US" sz="3200" dirty="0" smtClean="0">
                <a:cs typeface="Times New Roman" pitchFamily="18" charset="0"/>
              </a:rPr>
              <a:t> </a:t>
            </a:r>
            <a:r>
              <a:rPr lang="en-US" sz="3200" dirty="0" err="1" smtClean="0">
                <a:cs typeface="Times New Roman" pitchFamily="18" charset="0"/>
              </a:rPr>
              <a:t>định</a:t>
            </a:r>
            <a:endParaRPr lang="en-US" sz="3200" dirty="0">
              <a:cs typeface="Times New Roman" pitchFamily="18" charset="0"/>
            </a:endParaRPr>
          </a:p>
          <a:p>
            <a:pPr marL="457200" algn="just">
              <a:spcBef>
                <a:spcPts val="0"/>
              </a:spcBef>
            </a:pPr>
            <a:r>
              <a:rPr lang="en-US" sz="3200" dirty="0" err="1" smtClean="0">
                <a:cs typeface="Times New Roman" pitchFamily="18" charset="0"/>
              </a:rPr>
              <a:t>Tăng</a:t>
            </a:r>
            <a:r>
              <a:rPr lang="en-US" sz="3200" dirty="0" smtClean="0">
                <a:cs typeface="Times New Roman" pitchFamily="18" charset="0"/>
              </a:rPr>
              <a:t> </a:t>
            </a:r>
            <a:r>
              <a:rPr lang="en-US" sz="3200" dirty="0" err="1" smtClean="0">
                <a:cs typeface="Times New Roman" pitchFamily="18" charset="0"/>
              </a:rPr>
              <a:t>các</a:t>
            </a:r>
            <a:r>
              <a:rPr lang="en-US" sz="3200" dirty="0" smtClean="0">
                <a:cs typeface="Times New Roman" pitchFamily="18" charset="0"/>
              </a:rPr>
              <a:t> </a:t>
            </a:r>
            <a:r>
              <a:rPr lang="en-US" sz="3200" dirty="0" err="1" smtClean="0">
                <a:cs typeface="Times New Roman" pitchFamily="18" charset="0"/>
              </a:rPr>
              <a:t>hành</a:t>
            </a:r>
            <a:r>
              <a:rPr lang="en-US" sz="3200" dirty="0" smtClean="0">
                <a:cs typeface="Times New Roman" pitchFamily="18" charset="0"/>
              </a:rPr>
              <a:t> </a:t>
            </a:r>
            <a:r>
              <a:rPr lang="en-US" sz="3200" smtClean="0">
                <a:cs typeface="Times New Roman" pitchFamily="18" charset="0"/>
              </a:rPr>
              <a:t>vi nguy cơ</a:t>
            </a:r>
            <a:endParaRPr lang="en-US" sz="3200" dirty="0">
              <a:cs typeface="Times New Roman" pitchFamily="18" charset="0"/>
            </a:endParaRPr>
          </a:p>
          <a:p>
            <a:pPr marL="457200" algn="just">
              <a:spcBef>
                <a:spcPts val="0"/>
              </a:spcBef>
            </a:pPr>
            <a:r>
              <a:rPr lang="en-US" sz="3200" smtClean="0">
                <a:cs typeface="Times New Roman" pitchFamily="18" charset="0"/>
              </a:rPr>
              <a:t>Khiến người ta dễ trở thành nạn nhân hơn</a:t>
            </a:r>
            <a:endParaRPr lang="en-US" sz="3200" dirty="0">
              <a:cs typeface="Times New Roman" pitchFamily="18" charset="0"/>
            </a:endParaRPr>
          </a:p>
          <a:p>
            <a:pPr marL="457200" algn="just">
              <a:spcBef>
                <a:spcPts val="0"/>
              </a:spcBef>
            </a:pPr>
            <a:r>
              <a:rPr lang="en-US" sz="3200" dirty="0" err="1" smtClean="0">
                <a:cs typeface="Times New Roman" pitchFamily="18" charset="0"/>
              </a:rPr>
              <a:t>Tăng</a:t>
            </a:r>
            <a:r>
              <a:rPr lang="en-US" sz="3200" dirty="0" smtClean="0">
                <a:cs typeface="Times New Roman" pitchFamily="18" charset="0"/>
              </a:rPr>
              <a:t> </a:t>
            </a:r>
            <a:r>
              <a:rPr lang="en-US" sz="3200" dirty="0" err="1" smtClean="0">
                <a:cs typeface="Times New Roman" pitchFamily="18" charset="0"/>
              </a:rPr>
              <a:t>khả</a:t>
            </a:r>
            <a:r>
              <a:rPr lang="en-US" sz="3200" dirty="0" smtClean="0">
                <a:cs typeface="Times New Roman" pitchFamily="18" charset="0"/>
              </a:rPr>
              <a:t> </a:t>
            </a:r>
            <a:r>
              <a:rPr lang="en-US" sz="3200" err="1" smtClean="0">
                <a:cs typeface="Times New Roman" pitchFamily="18" charset="0"/>
              </a:rPr>
              <a:t>năng</a:t>
            </a:r>
            <a:r>
              <a:rPr lang="en-US" sz="3200" smtClean="0">
                <a:cs typeface="Times New Roman" pitchFamily="18" charset="0"/>
              </a:rPr>
              <a:t> gặp </a:t>
            </a:r>
            <a:r>
              <a:rPr lang="en-US" sz="3200" dirty="0" smtClean="0">
                <a:cs typeface="Times New Roman" pitchFamily="18" charset="0"/>
              </a:rPr>
              <a:t>tai </a:t>
            </a:r>
            <a:r>
              <a:rPr lang="en-US" sz="3200" dirty="0" err="1" smtClean="0">
                <a:cs typeface="Times New Roman" pitchFamily="18" charset="0"/>
              </a:rPr>
              <a:t>nạn</a:t>
            </a:r>
            <a:r>
              <a:rPr lang="en-US" sz="3200" dirty="0" smtClean="0">
                <a:cs typeface="Times New Roman" pitchFamily="18" charset="0"/>
              </a:rPr>
              <a:t>, sang </a:t>
            </a:r>
            <a:r>
              <a:rPr lang="en-US" sz="3200" dirty="0" err="1" smtClean="0">
                <a:cs typeface="Times New Roman" pitchFamily="18" charset="0"/>
              </a:rPr>
              <a:t>chấn</a:t>
            </a:r>
            <a:r>
              <a:rPr lang="en-US" sz="3200" dirty="0" smtClean="0">
                <a:cs typeface="Times New Roman" pitchFamily="18" charset="0"/>
              </a:rPr>
              <a:t> </a:t>
            </a:r>
            <a:r>
              <a:rPr lang="en-US" sz="3200" dirty="0" err="1" smtClean="0">
                <a:cs typeface="Times New Roman" pitchFamily="18" charset="0"/>
              </a:rPr>
              <a:t>khác</a:t>
            </a:r>
            <a:r>
              <a:rPr lang="en-US" sz="3200" dirty="0" smtClean="0">
                <a:cs typeface="Times New Roman" pitchFamily="18" charset="0"/>
              </a:rPr>
              <a:t>.</a:t>
            </a:r>
            <a:endParaRPr lang="en-US" sz="3200" dirty="0">
              <a:cs typeface="Times New Roman" pitchFamily="18" charset="0"/>
            </a:endParaRPr>
          </a:p>
        </p:txBody>
      </p:sp>
      <p:pic>
        <p:nvPicPr>
          <p:cNvPr id="6146" name="Picture 2" descr="Image result for trauma and substance abuse images">
            <a:extLst>
              <a:ext uri="{FF2B5EF4-FFF2-40B4-BE49-F238E27FC236}">
                <a16:creationId xmlns:a16="http://schemas.microsoft.com/office/drawing/2014/main" id="{1E8719B8-124D-4F37-8861-F479FE7EDEC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9400" y="1004600"/>
            <a:ext cx="2390775" cy="25005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C87DFACF-5D06-4396-A863-5524D368837F}"/>
              </a:ext>
            </a:extLst>
          </p:cNvPr>
          <p:cNvSpPr txBox="1"/>
          <p:nvPr/>
        </p:nvSpPr>
        <p:spPr>
          <a:xfrm>
            <a:off x="372382" y="4495800"/>
            <a:ext cx="78867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400" dirty="0"/>
          </a:p>
          <a:p>
            <a:pPr algn="just"/>
            <a:r>
              <a:rPr lang="en-US" sz="3000" dirty="0" err="1" smtClean="0">
                <a:cs typeface="Times New Roman" pitchFamily="18" charset="0"/>
              </a:rPr>
              <a:t>Các</a:t>
            </a:r>
            <a:r>
              <a:rPr lang="en-US" sz="3000" dirty="0" smtClean="0">
                <a:cs typeface="Times New Roman" pitchFamily="18" charset="0"/>
              </a:rPr>
              <a:t> </a:t>
            </a:r>
            <a:r>
              <a:rPr lang="en-US" sz="3000" dirty="0" err="1" smtClean="0">
                <a:cs typeface="Times New Roman" pitchFamily="18" charset="0"/>
              </a:rPr>
              <a:t>triệu</a:t>
            </a:r>
            <a:r>
              <a:rPr lang="en-US" sz="3000" dirty="0" smtClean="0">
                <a:cs typeface="Times New Roman" pitchFamily="18" charset="0"/>
              </a:rPr>
              <a:t> </a:t>
            </a:r>
            <a:r>
              <a:rPr lang="en-US" sz="3000" dirty="0" err="1" smtClean="0">
                <a:cs typeface="Times New Roman" pitchFamily="18" charset="0"/>
              </a:rPr>
              <a:t>chứng</a:t>
            </a:r>
            <a:r>
              <a:rPr lang="en-US" sz="3000" dirty="0" smtClean="0">
                <a:cs typeface="Times New Roman" pitchFamily="18" charset="0"/>
              </a:rPr>
              <a:t> </a:t>
            </a:r>
            <a:r>
              <a:rPr lang="en-US" sz="3000" err="1" smtClean="0">
                <a:cs typeface="Times New Roman" pitchFamily="18" charset="0"/>
              </a:rPr>
              <a:t>cai</a:t>
            </a:r>
            <a:r>
              <a:rPr lang="en-US" sz="3000" smtClean="0">
                <a:cs typeface="Times New Roman" pitchFamily="18" charset="0"/>
              </a:rPr>
              <a:t> có </a:t>
            </a:r>
            <a:r>
              <a:rPr lang="en-US" sz="3000" dirty="0" err="1" smtClean="0">
                <a:cs typeface="Times New Roman" pitchFamily="18" charset="0"/>
              </a:rPr>
              <a:t>thể</a:t>
            </a:r>
            <a:r>
              <a:rPr lang="en-US" sz="3000" dirty="0" smtClean="0">
                <a:cs typeface="Times New Roman" pitchFamily="18" charset="0"/>
              </a:rPr>
              <a:t> </a:t>
            </a:r>
            <a:r>
              <a:rPr lang="en-US" sz="3000" dirty="0" err="1" smtClean="0">
                <a:cs typeface="Times New Roman" pitchFamily="18" charset="0"/>
              </a:rPr>
              <a:t>làm</a:t>
            </a:r>
            <a:r>
              <a:rPr lang="en-US" sz="3000" dirty="0" smtClean="0">
                <a:cs typeface="Times New Roman" pitchFamily="18" charset="0"/>
              </a:rPr>
              <a:t> </a:t>
            </a:r>
            <a:r>
              <a:rPr lang="en-US" sz="3000" dirty="0" err="1" smtClean="0">
                <a:cs typeface="Times New Roman" pitchFamily="18" charset="0"/>
              </a:rPr>
              <a:t>tăng</a:t>
            </a:r>
            <a:r>
              <a:rPr lang="en-US" sz="3000" dirty="0" smtClean="0">
                <a:cs typeface="Times New Roman" pitchFamily="18" charset="0"/>
              </a:rPr>
              <a:t> </a:t>
            </a:r>
            <a:r>
              <a:rPr lang="en-US" sz="3000" dirty="0" err="1" smtClean="0">
                <a:cs typeface="Times New Roman" pitchFamily="18" charset="0"/>
              </a:rPr>
              <a:t>các</a:t>
            </a:r>
            <a:r>
              <a:rPr lang="en-US" sz="3000" dirty="0" smtClean="0">
                <a:cs typeface="Times New Roman" pitchFamily="18" charset="0"/>
              </a:rPr>
              <a:t> </a:t>
            </a:r>
            <a:r>
              <a:rPr lang="en-US" sz="3000" dirty="0" err="1" smtClean="0">
                <a:cs typeface="Times New Roman" pitchFamily="18" charset="0"/>
              </a:rPr>
              <a:t>triệu</a:t>
            </a:r>
            <a:r>
              <a:rPr lang="en-US" sz="3000" dirty="0" smtClean="0">
                <a:cs typeface="Times New Roman" pitchFamily="18" charset="0"/>
              </a:rPr>
              <a:t> </a:t>
            </a:r>
            <a:r>
              <a:rPr lang="en-US" sz="3000" dirty="0" err="1" smtClean="0">
                <a:cs typeface="Times New Roman" pitchFamily="18" charset="0"/>
              </a:rPr>
              <a:t>chứng</a:t>
            </a:r>
            <a:r>
              <a:rPr lang="en-US" sz="3000" dirty="0" smtClean="0">
                <a:cs typeface="Times New Roman" pitchFamily="18" charset="0"/>
              </a:rPr>
              <a:t> PTSD </a:t>
            </a:r>
            <a:r>
              <a:rPr lang="en-US" sz="3000" dirty="0" err="1" smtClean="0">
                <a:cs typeface="Times New Roman" pitchFamily="18" charset="0"/>
              </a:rPr>
              <a:t>làm</a:t>
            </a:r>
            <a:r>
              <a:rPr lang="en-US" sz="3000" dirty="0" smtClean="0">
                <a:cs typeface="Times New Roman" pitchFamily="18" charset="0"/>
              </a:rPr>
              <a:t> </a:t>
            </a:r>
            <a:r>
              <a:rPr lang="en-US" sz="3000" dirty="0" err="1" smtClean="0">
                <a:cs typeface="Times New Roman" pitchFamily="18" charset="0"/>
              </a:rPr>
              <a:t>cho</a:t>
            </a:r>
            <a:r>
              <a:rPr lang="en-US" sz="3000" dirty="0" smtClean="0">
                <a:cs typeface="Times New Roman" pitchFamily="18" charset="0"/>
              </a:rPr>
              <a:t> </a:t>
            </a:r>
            <a:r>
              <a:rPr lang="en-US" sz="3000" dirty="0" err="1" smtClean="0">
                <a:cs typeface="Times New Roman" pitchFamily="18" charset="0"/>
              </a:rPr>
              <a:t>người</a:t>
            </a:r>
            <a:r>
              <a:rPr lang="en-US" sz="3000" dirty="0" smtClean="0">
                <a:cs typeface="Times New Roman" pitchFamily="18" charset="0"/>
              </a:rPr>
              <a:t> </a:t>
            </a:r>
            <a:r>
              <a:rPr lang="en-US" sz="3000" dirty="0" err="1" smtClean="0">
                <a:cs typeface="Times New Roman" pitchFamily="18" charset="0"/>
              </a:rPr>
              <a:t>đó</a:t>
            </a:r>
            <a:r>
              <a:rPr lang="en-US" sz="3000" dirty="0" smtClean="0">
                <a:cs typeface="Times New Roman" pitchFamily="18" charset="0"/>
              </a:rPr>
              <a:t> </a:t>
            </a:r>
            <a:r>
              <a:rPr lang="en-US" sz="3000" dirty="0" err="1" smtClean="0">
                <a:cs typeface="Times New Roman" pitchFamily="18" charset="0"/>
              </a:rPr>
              <a:t>khó</a:t>
            </a:r>
            <a:r>
              <a:rPr lang="en-US" sz="3000" dirty="0" smtClean="0">
                <a:cs typeface="Times New Roman" pitchFamily="18" charset="0"/>
              </a:rPr>
              <a:t> </a:t>
            </a:r>
            <a:r>
              <a:rPr lang="en-US" sz="3000" err="1" smtClean="0">
                <a:cs typeface="Times New Roman" pitchFamily="18" charset="0"/>
              </a:rPr>
              <a:t>phục</a:t>
            </a:r>
            <a:r>
              <a:rPr lang="en-US" sz="3000" smtClean="0">
                <a:cs typeface="Times New Roman" pitchFamily="18" charset="0"/>
              </a:rPr>
              <a:t> hồi .  </a:t>
            </a:r>
            <a:endParaRPr lang="en-US" sz="3000" dirty="0"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33973891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64D8E7-517E-4047-8EC5-142C45AD14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200" y="365127"/>
            <a:ext cx="8439150" cy="777873"/>
          </a:xfrm>
        </p:spPr>
        <p:txBody>
          <a:bodyPr>
            <a:normAutofit fontScale="90000"/>
          </a:bodyPr>
          <a:lstStyle/>
          <a:p>
            <a:pPr algn="ctr"/>
            <a:r>
              <a:rPr lang="en-US" smtClean="0">
                <a:latin typeface="+mn-lt"/>
                <a:cs typeface="Times New Roman" pitchFamily="18" charset="0"/>
              </a:rPr>
              <a:t>Mối liên </a:t>
            </a:r>
            <a:r>
              <a:rPr lang="en-US" dirty="0" err="1" smtClean="0">
                <a:latin typeface="+mn-lt"/>
                <a:cs typeface="Times New Roman" pitchFamily="18" charset="0"/>
              </a:rPr>
              <a:t>hệ</a:t>
            </a:r>
            <a:r>
              <a:rPr lang="en-US" dirty="0" smtClean="0">
                <a:latin typeface="+mn-lt"/>
                <a:cs typeface="Times New Roman" pitchFamily="18" charset="0"/>
              </a:rPr>
              <a:t> </a:t>
            </a:r>
            <a:r>
              <a:rPr lang="en-US" err="1" smtClean="0">
                <a:latin typeface="+mn-lt"/>
                <a:cs typeface="Times New Roman" pitchFamily="18" charset="0"/>
              </a:rPr>
              <a:t>giữa</a:t>
            </a:r>
            <a:r>
              <a:rPr lang="en-US" smtClean="0">
                <a:latin typeface="+mn-lt"/>
                <a:cs typeface="Times New Roman" pitchFamily="18" charset="0"/>
              </a:rPr>
              <a:t> Rối loạn căng thẳng sau sang chấn </a:t>
            </a:r>
            <a:r>
              <a:rPr lang="en-US" dirty="0" err="1" smtClean="0">
                <a:latin typeface="+mn-lt"/>
                <a:cs typeface="Times New Roman" pitchFamily="18" charset="0"/>
              </a:rPr>
              <a:t>và</a:t>
            </a:r>
            <a:r>
              <a:rPr lang="en-US" dirty="0" smtClean="0">
                <a:latin typeface="+mn-lt"/>
                <a:cs typeface="Times New Roman" pitchFamily="18" charset="0"/>
              </a:rPr>
              <a:t> </a:t>
            </a:r>
            <a:r>
              <a:rPr lang="en-US" dirty="0" err="1" smtClean="0">
                <a:latin typeface="+mn-lt"/>
                <a:cs typeface="Times New Roman" pitchFamily="18" charset="0"/>
              </a:rPr>
              <a:t>rối</a:t>
            </a:r>
            <a:r>
              <a:rPr lang="en-US" dirty="0" smtClean="0">
                <a:latin typeface="+mn-lt"/>
                <a:cs typeface="Times New Roman" pitchFamily="18" charset="0"/>
              </a:rPr>
              <a:t> </a:t>
            </a:r>
            <a:r>
              <a:rPr lang="en-US" err="1" smtClean="0">
                <a:latin typeface="+mn-lt"/>
                <a:cs typeface="Times New Roman" pitchFamily="18" charset="0"/>
              </a:rPr>
              <a:t>loạn</a:t>
            </a:r>
            <a:r>
              <a:rPr lang="en-US" smtClean="0">
                <a:latin typeface="+mn-lt"/>
                <a:cs typeface="Times New Roman" pitchFamily="18" charset="0"/>
              </a:rPr>
              <a:t> sử </a:t>
            </a:r>
            <a:r>
              <a:rPr lang="en-US" err="1" smtClean="0">
                <a:latin typeface="+mn-lt"/>
                <a:cs typeface="Times New Roman" pitchFamily="18" charset="0"/>
              </a:rPr>
              <a:t>dụng</a:t>
            </a:r>
            <a:r>
              <a:rPr lang="en-US" smtClean="0">
                <a:latin typeface="+mn-lt"/>
                <a:cs typeface="Times New Roman" pitchFamily="18" charset="0"/>
              </a:rPr>
              <a:t> chất</a:t>
            </a:r>
            <a:endParaRPr lang="en-US" dirty="0">
              <a:latin typeface="+mn-lt"/>
              <a:cs typeface="Times New Roman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B1111B1-7589-4E12-89E0-B28DAEA8D83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200" y="1768472"/>
            <a:ext cx="4495800" cy="5089527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r>
              <a:rPr lang="en-US" sz="3200" dirty="0" err="1" smtClean="0">
                <a:cs typeface="Times New Roman" pitchFamily="18" charset="0"/>
              </a:rPr>
              <a:t>Cả</a:t>
            </a:r>
            <a:r>
              <a:rPr lang="en-US" sz="3200" dirty="0" smtClean="0">
                <a:cs typeface="Times New Roman" pitchFamily="18" charset="0"/>
              </a:rPr>
              <a:t> </a:t>
            </a:r>
            <a:r>
              <a:rPr lang="en-US" sz="3200" err="1" smtClean="0">
                <a:cs typeface="Times New Roman" pitchFamily="18" charset="0"/>
              </a:rPr>
              <a:t>hai</a:t>
            </a:r>
            <a:r>
              <a:rPr lang="en-US" sz="3200" smtClean="0">
                <a:cs typeface="Times New Roman" pitchFamily="18" charset="0"/>
              </a:rPr>
              <a:t> đều tạo ra một thôi thúc lớn lao muốn được ở trong trạng thái khác đi với hiện tại</a:t>
            </a:r>
            <a:endParaRPr lang="en-US" sz="3200" dirty="0">
              <a:cs typeface="Times New Roman" pitchFamily="18" charset="0"/>
            </a:endParaRPr>
          </a:p>
          <a:p>
            <a:pPr>
              <a:spcAft>
                <a:spcPts val="600"/>
              </a:spcAft>
            </a:pPr>
            <a:r>
              <a:rPr lang="en-US" sz="3200" dirty="0" err="1" smtClean="0">
                <a:cs typeface="Times New Roman" pitchFamily="18" charset="0"/>
              </a:rPr>
              <a:t>Rối</a:t>
            </a:r>
            <a:r>
              <a:rPr lang="en-US" sz="3200" dirty="0" smtClean="0">
                <a:cs typeface="Times New Roman" pitchFamily="18" charset="0"/>
              </a:rPr>
              <a:t> </a:t>
            </a:r>
            <a:r>
              <a:rPr lang="en-US" sz="3200" dirty="0" err="1" smtClean="0">
                <a:cs typeface="Times New Roman" pitchFamily="18" charset="0"/>
              </a:rPr>
              <a:t>loạn</a:t>
            </a:r>
            <a:r>
              <a:rPr lang="en-US" sz="3200" dirty="0" smtClean="0">
                <a:cs typeface="Times New Roman" pitchFamily="18" charset="0"/>
              </a:rPr>
              <a:t> </a:t>
            </a:r>
            <a:r>
              <a:rPr lang="en-US" sz="3200" dirty="0" err="1" smtClean="0">
                <a:cs typeface="Times New Roman" pitchFamily="18" charset="0"/>
              </a:rPr>
              <a:t>này</a:t>
            </a:r>
            <a:r>
              <a:rPr lang="en-US" sz="3200" dirty="0" smtClean="0">
                <a:cs typeface="Times New Roman" pitchFamily="18" charset="0"/>
              </a:rPr>
              <a:t> </a:t>
            </a:r>
            <a:r>
              <a:rPr lang="en-US" sz="3200" dirty="0" err="1" smtClean="0">
                <a:cs typeface="Times New Roman" pitchFamily="18" charset="0"/>
              </a:rPr>
              <a:t>tăng</a:t>
            </a:r>
            <a:r>
              <a:rPr lang="en-US" sz="3200" dirty="0" smtClean="0">
                <a:cs typeface="Times New Roman" pitchFamily="18" charset="0"/>
              </a:rPr>
              <a:t> </a:t>
            </a:r>
            <a:r>
              <a:rPr lang="en-US" sz="3200" dirty="0" err="1" smtClean="0">
                <a:cs typeface="Times New Roman" pitchFamily="18" charset="0"/>
              </a:rPr>
              <a:t>lên</a:t>
            </a:r>
            <a:r>
              <a:rPr lang="en-US" sz="3200" dirty="0" smtClean="0">
                <a:cs typeface="Times New Roman" pitchFamily="18" charset="0"/>
              </a:rPr>
              <a:t> </a:t>
            </a:r>
            <a:r>
              <a:rPr lang="en-US" sz="3200" dirty="0" err="1" smtClean="0">
                <a:cs typeface="Times New Roman" pitchFamily="18" charset="0"/>
              </a:rPr>
              <a:t>có</a:t>
            </a:r>
            <a:r>
              <a:rPr lang="en-US" sz="3200" dirty="0" smtClean="0">
                <a:cs typeface="Times New Roman" pitchFamily="18" charset="0"/>
              </a:rPr>
              <a:t> </a:t>
            </a:r>
            <a:r>
              <a:rPr lang="en-US" sz="3200" dirty="0" err="1" smtClean="0">
                <a:cs typeface="Times New Roman" pitchFamily="18" charset="0"/>
              </a:rPr>
              <a:t>thể</a:t>
            </a:r>
            <a:r>
              <a:rPr lang="en-US" sz="3200" dirty="0" smtClean="0">
                <a:cs typeface="Times New Roman" pitchFamily="18" charset="0"/>
              </a:rPr>
              <a:t> </a:t>
            </a:r>
            <a:r>
              <a:rPr lang="en-US" sz="3200" dirty="0" err="1" smtClean="0">
                <a:cs typeface="Times New Roman" pitchFamily="18" charset="0"/>
              </a:rPr>
              <a:t>làm</a:t>
            </a:r>
            <a:r>
              <a:rPr lang="en-US" sz="3200" dirty="0" smtClean="0">
                <a:cs typeface="Times New Roman" pitchFamily="18" charset="0"/>
              </a:rPr>
              <a:t> </a:t>
            </a:r>
            <a:r>
              <a:rPr lang="en-US" sz="3200" dirty="0" err="1" smtClean="0">
                <a:cs typeface="Times New Roman" pitchFamily="18" charset="0"/>
              </a:rPr>
              <a:t>xuất</a:t>
            </a:r>
            <a:r>
              <a:rPr lang="en-US" sz="3200" dirty="0" smtClean="0">
                <a:cs typeface="Times New Roman" pitchFamily="18" charset="0"/>
              </a:rPr>
              <a:t> </a:t>
            </a:r>
            <a:r>
              <a:rPr lang="en-US" sz="3200" dirty="0" err="1" smtClean="0">
                <a:cs typeface="Times New Roman" pitchFamily="18" charset="0"/>
              </a:rPr>
              <a:t>hiện</a:t>
            </a:r>
            <a:r>
              <a:rPr lang="en-US" sz="3200" dirty="0" smtClean="0">
                <a:cs typeface="Times New Roman" pitchFamily="18" charset="0"/>
              </a:rPr>
              <a:t> </a:t>
            </a:r>
            <a:r>
              <a:rPr lang="en-US" sz="3200" dirty="0" err="1" smtClean="0">
                <a:cs typeface="Times New Roman" pitchFamily="18" charset="0"/>
              </a:rPr>
              <a:t>rối</a:t>
            </a:r>
            <a:r>
              <a:rPr lang="en-US" sz="3200" dirty="0" smtClean="0">
                <a:cs typeface="Times New Roman" pitchFamily="18" charset="0"/>
              </a:rPr>
              <a:t> </a:t>
            </a:r>
            <a:r>
              <a:rPr lang="en-US" sz="3200" dirty="0" err="1" smtClean="0">
                <a:cs typeface="Times New Roman" pitchFamily="18" charset="0"/>
              </a:rPr>
              <a:t>loạn</a:t>
            </a:r>
            <a:r>
              <a:rPr lang="en-US" sz="3200" dirty="0" smtClean="0">
                <a:cs typeface="Times New Roman" pitchFamily="18" charset="0"/>
              </a:rPr>
              <a:t> </a:t>
            </a:r>
            <a:r>
              <a:rPr lang="en-US" sz="3200" dirty="0" err="1" smtClean="0">
                <a:cs typeface="Times New Roman" pitchFamily="18" charset="0"/>
              </a:rPr>
              <a:t>kia</a:t>
            </a:r>
            <a:r>
              <a:rPr lang="en-US" sz="3200" dirty="0" smtClean="0">
                <a:cs typeface="Times New Roman" pitchFamily="18" charset="0"/>
              </a:rPr>
              <a:t>.</a:t>
            </a:r>
            <a:endParaRPr lang="en-US" sz="3200" dirty="0">
              <a:cs typeface="Times New Roman" pitchFamily="18" charset="0"/>
            </a:endParaRPr>
          </a:p>
          <a:p>
            <a:pPr>
              <a:spcAft>
                <a:spcPts val="600"/>
              </a:spcAft>
            </a:pPr>
            <a:r>
              <a:rPr lang="en-US" sz="3200" dirty="0" smtClean="0">
                <a:cs typeface="Times New Roman" pitchFamily="18" charset="0"/>
              </a:rPr>
              <a:t> </a:t>
            </a:r>
            <a:r>
              <a:rPr lang="en-US" sz="3200" dirty="0" err="1" smtClean="0">
                <a:cs typeface="Times New Roman" pitchFamily="18" charset="0"/>
              </a:rPr>
              <a:t>Rối</a:t>
            </a:r>
            <a:r>
              <a:rPr lang="en-US" sz="3200" dirty="0" smtClean="0">
                <a:cs typeface="Times New Roman" pitchFamily="18" charset="0"/>
              </a:rPr>
              <a:t> </a:t>
            </a:r>
            <a:r>
              <a:rPr lang="en-US" sz="3200" dirty="0" err="1" smtClean="0">
                <a:cs typeface="Times New Roman" pitchFamily="18" charset="0"/>
              </a:rPr>
              <a:t>loạn</a:t>
            </a:r>
            <a:r>
              <a:rPr lang="en-US" sz="3200" dirty="0" smtClean="0">
                <a:cs typeface="Times New Roman" pitchFamily="18" charset="0"/>
              </a:rPr>
              <a:t> </a:t>
            </a:r>
            <a:r>
              <a:rPr lang="en-US" sz="3200" dirty="0" err="1" smtClean="0">
                <a:cs typeface="Times New Roman" pitchFamily="18" charset="0"/>
              </a:rPr>
              <a:t>này</a:t>
            </a:r>
            <a:r>
              <a:rPr lang="en-US" sz="3200" dirty="0" smtClean="0">
                <a:cs typeface="Times New Roman" pitchFamily="18" charset="0"/>
              </a:rPr>
              <a:t> </a:t>
            </a:r>
            <a:r>
              <a:rPr lang="en-US" sz="3200" dirty="0" err="1" smtClean="0">
                <a:cs typeface="Times New Roman" pitchFamily="18" charset="0"/>
              </a:rPr>
              <a:t>có</a:t>
            </a:r>
            <a:r>
              <a:rPr lang="en-US" sz="3200" dirty="0" smtClean="0">
                <a:cs typeface="Times New Roman" pitchFamily="18" charset="0"/>
              </a:rPr>
              <a:t> </a:t>
            </a:r>
            <a:r>
              <a:rPr lang="en-US" sz="3200" dirty="0" err="1" smtClean="0">
                <a:cs typeface="Times New Roman" pitchFamily="18" charset="0"/>
              </a:rPr>
              <a:t>thể</a:t>
            </a:r>
            <a:r>
              <a:rPr lang="en-US" sz="3200" dirty="0" smtClean="0">
                <a:cs typeface="Times New Roman" pitchFamily="18" charset="0"/>
              </a:rPr>
              <a:t> </a:t>
            </a:r>
            <a:r>
              <a:rPr lang="en-US" sz="3200" dirty="0" err="1" smtClean="0">
                <a:cs typeface="Times New Roman" pitchFamily="18" charset="0"/>
              </a:rPr>
              <a:t>làm</a:t>
            </a:r>
            <a:r>
              <a:rPr lang="en-US" sz="3200" dirty="0" smtClean="0">
                <a:cs typeface="Times New Roman" pitchFamily="18" charset="0"/>
              </a:rPr>
              <a:t> </a:t>
            </a:r>
            <a:r>
              <a:rPr lang="en-US" sz="3200" dirty="0" err="1" smtClean="0">
                <a:cs typeface="Times New Roman" pitchFamily="18" charset="0"/>
              </a:rPr>
              <a:t>tăng</a:t>
            </a:r>
            <a:r>
              <a:rPr lang="en-US" sz="3200" dirty="0" smtClean="0">
                <a:cs typeface="Times New Roman" pitchFamily="18" charset="0"/>
              </a:rPr>
              <a:t> </a:t>
            </a:r>
            <a:r>
              <a:rPr lang="en-US" sz="3200" dirty="0" err="1" smtClean="0">
                <a:cs typeface="Times New Roman" pitchFamily="18" charset="0"/>
              </a:rPr>
              <a:t>triệu</a:t>
            </a:r>
            <a:r>
              <a:rPr lang="en-US" sz="3200" dirty="0" smtClean="0">
                <a:cs typeface="Times New Roman" pitchFamily="18" charset="0"/>
              </a:rPr>
              <a:t> </a:t>
            </a:r>
            <a:r>
              <a:rPr lang="en-US" sz="3200" dirty="0" err="1" smtClean="0">
                <a:cs typeface="Times New Roman" pitchFamily="18" charset="0"/>
              </a:rPr>
              <a:t>chứng</a:t>
            </a:r>
            <a:r>
              <a:rPr lang="en-US" sz="3200" dirty="0" smtClean="0">
                <a:cs typeface="Times New Roman" pitchFamily="18" charset="0"/>
              </a:rPr>
              <a:t> </a:t>
            </a:r>
            <a:r>
              <a:rPr lang="en-US" sz="3200" dirty="0" err="1" smtClean="0">
                <a:cs typeface="Times New Roman" pitchFamily="18" charset="0"/>
              </a:rPr>
              <a:t>của</a:t>
            </a:r>
            <a:r>
              <a:rPr lang="en-US" sz="3200" dirty="0" smtClean="0">
                <a:cs typeface="Times New Roman" pitchFamily="18" charset="0"/>
              </a:rPr>
              <a:t> </a:t>
            </a:r>
            <a:r>
              <a:rPr lang="en-US" sz="3200" dirty="0" err="1" smtClean="0">
                <a:cs typeface="Times New Roman" pitchFamily="18" charset="0"/>
              </a:rPr>
              <a:t>rối</a:t>
            </a:r>
            <a:r>
              <a:rPr lang="en-US" sz="3200" dirty="0" smtClean="0">
                <a:cs typeface="Times New Roman" pitchFamily="18" charset="0"/>
              </a:rPr>
              <a:t> </a:t>
            </a:r>
            <a:r>
              <a:rPr lang="en-US" sz="3200" dirty="0" err="1" smtClean="0">
                <a:cs typeface="Times New Roman" pitchFamily="18" charset="0"/>
              </a:rPr>
              <a:t>loạn</a:t>
            </a:r>
            <a:r>
              <a:rPr lang="en-US" sz="3200" dirty="0" smtClean="0">
                <a:cs typeface="Times New Roman" pitchFamily="18" charset="0"/>
              </a:rPr>
              <a:t> </a:t>
            </a:r>
            <a:r>
              <a:rPr lang="en-US" sz="3200" dirty="0" err="1" smtClean="0">
                <a:cs typeface="Times New Roman" pitchFamily="18" charset="0"/>
              </a:rPr>
              <a:t>kia</a:t>
            </a:r>
            <a:r>
              <a:rPr lang="en-US" sz="3200" dirty="0" smtClean="0">
                <a:cs typeface="Times New Roman" pitchFamily="18" charset="0"/>
              </a:rPr>
              <a:t>.</a:t>
            </a:r>
            <a:endParaRPr lang="en-US" sz="3200" dirty="0">
              <a:cs typeface="Times New Roman" pitchFamily="18" charset="0"/>
            </a:endParaRPr>
          </a:p>
          <a:p>
            <a:pPr>
              <a:spcAft>
                <a:spcPts val="600"/>
              </a:spcAft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  <p:pic>
        <p:nvPicPr>
          <p:cNvPr id="5124" name="Picture 4" descr="Image result for trauma and substance abuse images">
            <a:extLst>
              <a:ext uri="{FF2B5EF4-FFF2-40B4-BE49-F238E27FC236}">
                <a16:creationId xmlns:a16="http://schemas.microsoft.com/office/drawing/2014/main" id="{EDB43982-8EEF-4DC8-BA20-5E30D32A7ED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600200"/>
            <a:ext cx="4285264" cy="32972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07068053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BCAC6C-920B-4189-B741-1BEB159C3B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1006474"/>
          </a:xfrm>
        </p:spPr>
        <p:txBody>
          <a:bodyPr>
            <a:noAutofit/>
          </a:bodyPr>
          <a:lstStyle/>
          <a:p>
            <a:pPr algn="ctr"/>
            <a:r>
              <a:rPr lang="en-US" sz="3600" dirty="0" err="1" smtClean="0">
                <a:latin typeface="+mn-lt"/>
                <a:cs typeface="Times New Roman" pitchFamily="18" charset="0"/>
              </a:rPr>
              <a:t>Chúng</a:t>
            </a:r>
            <a:r>
              <a:rPr lang="en-US" sz="3600" dirty="0" smtClean="0">
                <a:latin typeface="+mn-lt"/>
                <a:cs typeface="Times New Roman" pitchFamily="18" charset="0"/>
              </a:rPr>
              <a:t> </a:t>
            </a:r>
            <a:r>
              <a:rPr lang="en-US" sz="3600" err="1" smtClean="0">
                <a:latin typeface="+mn-lt"/>
                <a:cs typeface="Times New Roman" pitchFamily="18" charset="0"/>
              </a:rPr>
              <a:t>ta</a:t>
            </a:r>
            <a:r>
              <a:rPr lang="en-US" sz="3600" smtClean="0">
                <a:latin typeface="+mn-lt"/>
                <a:cs typeface="Times New Roman" pitchFamily="18" charset="0"/>
              </a:rPr>
              <a:t> có thể </a:t>
            </a:r>
            <a:r>
              <a:rPr lang="en-US" sz="3600" dirty="0" err="1" smtClean="0">
                <a:latin typeface="+mn-lt"/>
                <a:cs typeface="Times New Roman" pitchFamily="18" charset="0"/>
              </a:rPr>
              <a:t>làm</a:t>
            </a:r>
            <a:r>
              <a:rPr lang="en-US" sz="3600" dirty="0" smtClean="0">
                <a:latin typeface="+mn-lt"/>
                <a:cs typeface="Times New Roman" pitchFamily="18" charset="0"/>
              </a:rPr>
              <a:t> </a:t>
            </a:r>
            <a:r>
              <a:rPr lang="en-US" sz="3600" dirty="0" err="1" smtClean="0">
                <a:latin typeface="+mn-lt"/>
                <a:cs typeface="Times New Roman" pitchFamily="18" charset="0"/>
              </a:rPr>
              <a:t>gì</a:t>
            </a:r>
            <a:r>
              <a:rPr lang="en-US" sz="3600" dirty="0" smtClean="0">
                <a:latin typeface="+mn-lt"/>
                <a:cs typeface="Times New Roman" pitchFamily="18" charset="0"/>
              </a:rPr>
              <a:t>?</a:t>
            </a:r>
            <a:r>
              <a:rPr lang="en-US" sz="3600" dirty="0">
                <a:latin typeface="+mn-lt"/>
                <a:cs typeface="Times New Roman" pitchFamily="18" charset="0"/>
              </a:rPr>
              <a:t/>
            </a:r>
            <a:br>
              <a:rPr lang="en-US" sz="3600" dirty="0">
                <a:latin typeface="+mn-lt"/>
                <a:cs typeface="Times New Roman" pitchFamily="18" charset="0"/>
              </a:rPr>
            </a:br>
            <a:r>
              <a:rPr lang="en-US" sz="3600" dirty="0" err="1" smtClean="0">
                <a:latin typeface="+mn-lt"/>
                <a:cs typeface="Times New Roman" pitchFamily="18" charset="0"/>
              </a:rPr>
              <a:t>Điều</a:t>
            </a:r>
            <a:r>
              <a:rPr lang="en-US" sz="3600" dirty="0" smtClean="0">
                <a:latin typeface="+mn-lt"/>
                <a:cs typeface="Times New Roman" pitchFamily="18" charset="0"/>
              </a:rPr>
              <a:t> </a:t>
            </a:r>
            <a:r>
              <a:rPr lang="en-US" sz="3600" err="1" smtClean="0">
                <a:latin typeface="+mn-lt"/>
                <a:cs typeface="Times New Roman" pitchFamily="18" charset="0"/>
              </a:rPr>
              <a:t>trị</a:t>
            </a:r>
            <a:r>
              <a:rPr lang="en-US" sz="3600" smtClean="0">
                <a:latin typeface="+mn-lt"/>
                <a:cs typeface="Times New Roman" pitchFamily="18" charset="0"/>
              </a:rPr>
              <a:t> có cấu phần rõ ràng về sang chấn</a:t>
            </a:r>
            <a:endParaRPr lang="en-US" sz="3600" dirty="0">
              <a:latin typeface="+mn-lt"/>
              <a:cs typeface="Times New Roman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7DC0A61-D5B7-473D-A2ED-269D35C1FEF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600200"/>
            <a:ext cx="7886700" cy="5029199"/>
          </a:xfrm>
        </p:spPr>
        <p:txBody>
          <a:bodyPr>
            <a:normAutofit fontScale="92500"/>
          </a:bodyPr>
          <a:lstStyle/>
          <a:p>
            <a:pPr marL="0" lvl="0" indent="0">
              <a:buNone/>
            </a:pPr>
            <a:r>
              <a:rPr lang="en-US" sz="3500" dirty="0" smtClean="0">
                <a:solidFill>
                  <a:prstClr val="black"/>
                </a:solidFill>
                <a:cs typeface="Times New Roman" pitchFamily="18" charset="0"/>
              </a:rPr>
              <a:t>Theo SAMHSA</a:t>
            </a:r>
            <a:r>
              <a:rPr lang="en-US" sz="3500" dirty="0">
                <a:solidFill>
                  <a:prstClr val="black"/>
                </a:solidFill>
                <a:cs typeface="Times New Roman" pitchFamily="18" charset="0"/>
              </a:rPr>
              <a:t>, </a:t>
            </a:r>
            <a:r>
              <a:rPr lang="en-US" sz="3500" dirty="0" err="1" smtClean="0">
                <a:solidFill>
                  <a:prstClr val="black"/>
                </a:solidFill>
                <a:cs typeface="Times New Roman" pitchFamily="18" charset="0"/>
              </a:rPr>
              <a:t>chương</a:t>
            </a:r>
            <a:r>
              <a:rPr lang="en-US" sz="3500" dirty="0" smtClean="0">
                <a:solidFill>
                  <a:prstClr val="black"/>
                </a:solidFill>
                <a:cs typeface="Times New Roman" pitchFamily="18" charset="0"/>
              </a:rPr>
              <a:t> </a:t>
            </a:r>
            <a:r>
              <a:rPr lang="en-US" sz="3500" dirty="0" err="1" smtClean="0">
                <a:solidFill>
                  <a:prstClr val="black"/>
                </a:solidFill>
                <a:cs typeface="Times New Roman" pitchFamily="18" charset="0"/>
              </a:rPr>
              <a:t>trình</a:t>
            </a:r>
            <a:r>
              <a:rPr lang="en-US" sz="3500" dirty="0" smtClean="0">
                <a:solidFill>
                  <a:prstClr val="black"/>
                </a:solidFill>
                <a:cs typeface="Times New Roman" pitchFamily="18" charset="0"/>
              </a:rPr>
              <a:t>, </a:t>
            </a:r>
            <a:r>
              <a:rPr lang="en-US" sz="3500" dirty="0" err="1" smtClean="0">
                <a:solidFill>
                  <a:prstClr val="black"/>
                </a:solidFill>
                <a:cs typeface="Times New Roman" pitchFamily="18" charset="0"/>
              </a:rPr>
              <a:t>tổ</a:t>
            </a:r>
            <a:r>
              <a:rPr lang="en-US" sz="3500" dirty="0" smtClean="0">
                <a:solidFill>
                  <a:prstClr val="black"/>
                </a:solidFill>
                <a:cs typeface="Times New Roman" pitchFamily="18" charset="0"/>
              </a:rPr>
              <a:t> </a:t>
            </a:r>
            <a:r>
              <a:rPr lang="en-US" sz="3500" dirty="0" err="1" smtClean="0">
                <a:solidFill>
                  <a:prstClr val="black"/>
                </a:solidFill>
                <a:cs typeface="Times New Roman" pitchFamily="18" charset="0"/>
              </a:rPr>
              <a:t>chức</a:t>
            </a:r>
            <a:r>
              <a:rPr lang="en-US" sz="3500" dirty="0" smtClean="0">
                <a:solidFill>
                  <a:prstClr val="black"/>
                </a:solidFill>
                <a:cs typeface="Times New Roman" pitchFamily="18" charset="0"/>
              </a:rPr>
              <a:t> hay </a:t>
            </a:r>
            <a:r>
              <a:rPr lang="en-US" sz="3500" dirty="0" err="1" smtClean="0">
                <a:solidFill>
                  <a:prstClr val="black"/>
                </a:solidFill>
                <a:cs typeface="Times New Roman" pitchFamily="18" charset="0"/>
              </a:rPr>
              <a:t>hệ</a:t>
            </a:r>
            <a:r>
              <a:rPr lang="en-US" sz="3500" dirty="0" smtClean="0">
                <a:solidFill>
                  <a:prstClr val="black"/>
                </a:solidFill>
                <a:cs typeface="Times New Roman" pitchFamily="18" charset="0"/>
              </a:rPr>
              <a:t> </a:t>
            </a:r>
            <a:r>
              <a:rPr lang="en-US" sz="3500" dirty="0" err="1" smtClean="0">
                <a:solidFill>
                  <a:prstClr val="black"/>
                </a:solidFill>
                <a:cs typeface="Times New Roman" pitchFamily="18" charset="0"/>
              </a:rPr>
              <a:t>thống</a:t>
            </a:r>
            <a:r>
              <a:rPr lang="en-US" sz="3500" dirty="0" smtClean="0">
                <a:solidFill>
                  <a:prstClr val="black"/>
                </a:solidFill>
                <a:cs typeface="Times New Roman" pitchFamily="18" charset="0"/>
              </a:rPr>
              <a:t> </a:t>
            </a:r>
            <a:r>
              <a:rPr lang="en-US" sz="3500" dirty="0" err="1" smtClean="0">
                <a:solidFill>
                  <a:prstClr val="black"/>
                </a:solidFill>
                <a:cs typeface="Times New Roman" pitchFamily="18" charset="0"/>
              </a:rPr>
              <a:t>điều</a:t>
            </a:r>
            <a:r>
              <a:rPr lang="en-US" sz="3500" dirty="0" smtClean="0">
                <a:solidFill>
                  <a:prstClr val="black"/>
                </a:solidFill>
                <a:cs typeface="Times New Roman" pitchFamily="18" charset="0"/>
              </a:rPr>
              <a:t> </a:t>
            </a:r>
            <a:r>
              <a:rPr lang="en-US" sz="3500" err="1" smtClean="0">
                <a:solidFill>
                  <a:prstClr val="black"/>
                </a:solidFill>
                <a:cs typeface="Times New Roman" pitchFamily="18" charset="0"/>
              </a:rPr>
              <a:t>trị</a:t>
            </a:r>
            <a:r>
              <a:rPr lang="en-US" sz="3500" smtClean="0">
                <a:solidFill>
                  <a:prstClr val="black"/>
                </a:solidFill>
                <a:cs typeface="Times New Roman" pitchFamily="18" charset="0"/>
              </a:rPr>
              <a:t> có cầu phần rõ ràng về sang chấn phải</a:t>
            </a:r>
            <a:r>
              <a:rPr lang="en-US" sz="3600" smtClean="0">
                <a:solidFill>
                  <a:prstClr val="black"/>
                </a:solidFill>
                <a:cs typeface="Times New Roman" pitchFamily="18" charset="0"/>
              </a:rPr>
              <a:t>:</a:t>
            </a:r>
            <a:r>
              <a:rPr lang="en-US" dirty="0">
                <a:solidFill>
                  <a:prstClr val="black"/>
                </a:solidFill>
                <a:cs typeface="Times New Roman" pitchFamily="18" charset="0"/>
              </a:rPr>
              <a:t>	</a:t>
            </a:r>
          </a:p>
          <a:p>
            <a:pPr lvl="1"/>
            <a:r>
              <a:rPr lang="en-US" sz="3200" b="1" dirty="0" err="1" smtClean="0">
                <a:solidFill>
                  <a:prstClr val="black"/>
                </a:solidFill>
                <a:cs typeface="Times New Roman" pitchFamily="18" charset="0"/>
              </a:rPr>
              <a:t>Nhận</a:t>
            </a:r>
            <a:r>
              <a:rPr lang="en-US" sz="3200" b="1" dirty="0" smtClean="0">
                <a:solidFill>
                  <a:prstClr val="black"/>
                </a:solidFill>
                <a:cs typeface="Times New Roman" pitchFamily="18" charset="0"/>
              </a:rPr>
              <a:t> </a:t>
            </a:r>
            <a:r>
              <a:rPr lang="en-US" sz="3200" b="1" dirty="0" err="1" smtClean="0">
                <a:solidFill>
                  <a:prstClr val="black"/>
                </a:solidFill>
                <a:cs typeface="Times New Roman" pitchFamily="18" charset="0"/>
              </a:rPr>
              <a:t>thấy</a:t>
            </a:r>
            <a:r>
              <a:rPr lang="en-US" sz="3200" dirty="0" smtClean="0">
                <a:solidFill>
                  <a:prstClr val="black"/>
                </a:solidFill>
                <a:cs typeface="Times New Roman" pitchFamily="18" charset="0"/>
              </a:rPr>
              <a:t> </a:t>
            </a:r>
            <a:r>
              <a:rPr lang="en-US" sz="3200" dirty="0" err="1" smtClean="0">
                <a:solidFill>
                  <a:prstClr val="black"/>
                </a:solidFill>
                <a:cs typeface="Times New Roman" pitchFamily="18" charset="0"/>
              </a:rPr>
              <a:t>tác</a:t>
            </a:r>
            <a:r>
              <a:rPr lang="en-US" sz="3200" dirty="0" smtClean="0">
                <a:solidFill>
                  <a:prstClr val="black"/>
                </a:solidFill>
                <a:cs typeface="Times New Roman" pitchFamily="18" charset="0"/>
              </a:rPr>
              <a:t> </a:t>
            </a:r>
            <a:r>
              <a:rPr lang="en-US" sz="3200" dirty="0" err="1" smtClean="0">
                <a:solidFill>
                  <a:prstClr val="black"/>
                </a:solidFill>
                <a:cs typeface="Times New Roman" pitchFamily="18" charset="0"/>
              </a:rPr>
              <a:t>động</a:t>
            </a:r>
            <a:r>
              <a:rPr lang="en-US" sz="3200" dirty="0" smtClean="0">
                <a:solidFill>
                  <a:prstClr val="black"/>
                </a:solidFill>
                <a:cs typeface="Times New Roman" pitchFamily="18" charset="0"/>
              </a:rPr>
              <a:t> </a:t>
            </a:r>
            <a:r>
              <a:rPr lang="en-US" sz="3200" dirty="0" err="1" smtClean="0">
                <a:solidFill>
                  <a:prstClr val="black"/>
                </a:solidFill>
                <a:cs typeface="Times New Roman" pitchFamily="18" charset="0"/>
              </a:rPr>
              <a:t>lan</a:t>
            </a:r>
            <a:r>
              <a:rPr lang="en-US" sz="3200" dirty="0" smtClean="0">
                <a:solidFill>
                  <a:prstClr val="black"/>
                </a:solidFill>
                <a:cs typeface="Times New Roman" pitchFamily="18" charset="0"/>
              </a:rPr>
              <a:t> </a:t>
            </a:r>
            <a:r>
              <a:rPr lang="en-US" sz="3200" dirty="0" err="1" smtClean="0">
                <a:solidFill>
                  <a:prstClr val="black"/>
                </a:solidFill>
                <a:cs typeface="Times New Roman" pitchFamily="18" charset="0"/>
              </a:rPr>
              <a:t>rộng</a:t>
            </a:r>
            <a:r>
              <a:rPr lang="en-US" sz="3200" dirty="0" smtClean="0">
                <a:solidFill>
                  <a:prstClr val="black"/>
                </a:solidFill>
                <a:cs typeface="Times New Roman" pitchFamily="18" charset="0"/>
              </a:rPr>
              <a:t> </a:t>
            </a:r>
            <a:r>
              <a:rPr lang="en-US" sz="3200" dirty="0" err="1" smtClean="0">
                <a:solidFill>
                  <a:prstClr val="black"/>
                </a:solidFill>
                <a:cs typeface="Times New Roman" pitchFamily="18" charset="0"/>
              </a:rPr>
              <a:t>của</a:t>
            </a:r>
            <a:r>
              <a:rPr lang="en-US" sz="3200" dirty="0" smtClean="0">
                <a:solidFill>
                  <a:prstClr val="black"/>
                </a:solidFill>
                <a:cs typeface="Times New Roman" pitchFamily="18" charset="0"/>
              </a:rPr>
              <a:t> sang </a:t>
            </a:r>
            <a:r>
              <a:rPr lang="en-US" sz="3200" dirty="0" err="1" smtClean="0">
                <a:solidFill>
                  <a:prstClr val="black"/>
                </a:solidFill>
                <a:cs typeface="Times New Roman" pitchFamily="18" charset="0"/>
              </a:rPr>
              <a:t>chấn</a:t>
            </a:r>
            <a:endParaRPr lang="en-US" sz="3200" dirty="0">
              <a:solidFill>
                <a:prstClr val="black"/>
              </a:solidFill>
              <a:cs typeface="Times New Roman" pitchFamily="18" charset="0"/>
            </a:endParaRPr>
          </a:p>
          <a:p>
            <a:pPr lvl="1"/>
            <a:r>
              <a:rPr lang="en-US" sz="3200" b="1" dirty="0" err="1" smtClean="0">
                <a:solidFill>
                  <a:prstClr val="black"/>
                </a:solidFill>
                <a:cs typeface="Times New Roman" pitchFamily="18" charset="0"/>
              </a:rPr>
              <a:t>Ghi</a:t>
            </a:r>
            <a:r>
              <a:rPr lang="en-US" sz="3200" b="1" dirty="0" smtClean="0">
                <a:solidFill>
                  <a:prstClr val="black"/>
                </a:solidFill>
                <a:cs typeface="Times New Roman" pitchFamily="18" charset="0"/>
              </a:rPr>
              <a:t> </a:t>
            </a:r>
            <a:r>
              <a:rPr lang="en-US" sz="3200" b="1" dirty="0" err="1" smtClean="0">
                <a:solidFill>
                  <a:prstClr val="black"/>
                </a:solidFill>
                <a:cs typeface="Times New Roman" pitchFamily="18" charset="0"/>
              </a:rPr>
              <a:t>nhận</a:t>
            </a:r>
            <a:r>
              <a:rPr lang="en-US" sz="3200" b="1" dirty="0" smtClean="0">
                <a:solidFill>
                  <a:prstClr val="black"/>
                </a:solidFill>
                <a:cs typeface="Times New Roman" pitchFamily="18" charset="0"/>
              </a:rPr>
              <a:t> </a:t>
            </a:r>
            <a:r>
              <a:rPr lang="en-US" sz="3200" dirty="0" err="1" smtClean="0">
                <a:solidFill>
                  <a:prstClr val="black"/>
                </a:solidFill>
                <a:cs typeface="Times New Roman" pitchFamily="18" charset="0"/>
              </a:rPr>
              <a:t>các</a:t>
            </a:r>
            <a:r>
              <a:rPr lang="en-US" sz="3200" dirty="0" smtClean="0">
                <a:solidFill>
                  <a:prstClr val="black"/>
                </a:solidFill>
                <a:cs typeface="Times New Roman" pitchFamily="18" charset="0"/>
              </a:rPr>
              <a:t> </a:t>
            </a:r>
            <a:r>
              <a:rPr lang="en-US" sz="3200" dirty="0" err="1" smtClean="0">
                <a:solidFill>
                  <a:prstClr val="black"/>
                </a:solidFill>
                <a:cs typeface="Times New Roman" pitchFamily="18" charset="0"/>
              </a:rPr>
              <a:t>dấu</a:t>
            </a:r>
            <a:r>
              <a:rPr lang="en-US" sz="3200" dirty="0" smtClean="0">
                <a:solidFill>
                  <a:prstClr val="black"/>
                </a:solidFill>
                <a:cs typeface="Times New Roman" pitchFamily="18" charset="0"/>
              </a:rPr>
              <a:t> </a:t>
            </a:r>
            <a:r>
              <a:rPr lang="en-US" sz="3200" dirty="0" err="1" smtClean="0">
                <a:solidFill>
                  <a:prstClr val="black"/>
                </a:solidFill>
                <a:cs typeface="Times New Roman" pitchFamily="18" charset="0"/>
              </a:rPr>
              <a:t>hiệu</a:t>
            </a:r>
            <a:r>
              <a:rPr lang="en-US" sz="3200" dirty="0" smtClean="0">
                <a:solidFill>
                  <a:prstClr val="black"/>
                </a:solidFill>
                <a:cs typeface="Times New Roman" pitchFamily="18" charset="0"/>
              </a:rPr>
              <a:t> </a:t>
            </a:r>
            <a:r>
              <a:rPr lang="en-US" sz="3200" dirty="0" err="1" smtClean="0">
                <a:solidFill>
                  <a:prstClr val="black"/>
                </a:solidFill>
                <a:cs typeface="Times New Roman" pitchFamily="18" charset="0"/>
              </a:rPr>
              <a:t>và</a:t>
            </a:r>
            <a:r>
              <a:rPr lang="en-US" sz="3200" dirty="0" smtClean="0">
                <a:solidFill>
                  <a:prstClr val="black"/>
                </a:solidFill>
                <a:cs typeface="Times New Roman" pitchFamily="18" charset="0"/>
              </a:rPr>
              <a:t> </a:t>
            </a:r>
            <a:r>
              <a:rPr lang="en-US" sz="3200" dirty="0" err="1" smtClean="0">
                <a:solidFill>
                  <a:prstClr val="black"/>
                </a:solidFill>
                <a:cs typeface="Times New Roman" pitchFamily="18" charset="0"/>
              </a:rPr>
              <a:t>các</a:t>
            </a:r>
            <a:r>
              <a:rPr lang="en-US" sz="3200" dirty="0" smtClean="0">
                <a:solidFill>
                  <a:prstClr val="black"/>
                </a:solidFill>
                <a:cs typeface="Times New Roman" pitchFamily="18" charset="0"/>
              </a:rPr>
              <a:t> </a:t>
            </a:r>
            <a:r>
              <a:rPr lang="en-US" sz="3200" dirty="0" err="1" smtClean="0">
                <a:solidFill>
                  <a:prstClr val="black"/>
                </a:solidFill>
                <a:cs typeface="Times New Roman" pitchFamily="18" charset="0"/>
              </a:rPr>
              <a:t>triệu</a:t>
            </a:r>
            <a:r>
              <a:rPr lang="en-US" sz="3200" dirty="0" smtClean="0">
                <a:solidFill>
                  <a:prstClr val="black"/>
                </a:solidFill>
                <a:cs typeface="Times New Roman" pitchFamily="18" charset="0"/>
              </a:rPr>
              <a:t> </a:t>
            </a:r>
            <a:r>
              <a:rPr lang="en-US" sz="3200" dirty="0" err="1" smtClean="0">
                <a:solidFill>
                  <a:prstClr val="black"/>
                </a:solidFill>
                <a:cs typeface="Times New Roman" pitchFamily="18" charset="0"/>
              </a:rPr>
              <a:t>chứng</a:t>
            </a:r>
            <a:r>
              <a:rPr lang="en-US" sz="3200" dirty="0" smtClean="0">
                <a:solidFill>
                  <a:prstClr val="black"/>
                </a:solidFill>
                <a:cs typeface="Times New Roman" pitchFamily="18" charset="0"/>
              </a:rPr>
              <a:t> sang </a:t>
            </a:r>
            <a:r>
              <a:rPr lang="en-US" sz="3200" dirty="0" err="1" smtClean="0">
                <a:solidFill>
                  <a:prstClr val="black"/>
                </a:solidFill>
                <a:cs typeface="Times New Roman" pitchFamily="18" charset="0"/>
              </a:rPr>
              <a:t>chấn</a:t>
            </a:r>
            <a:r>
              <a:rPr lang="en-US" sz="3200" dirty="0" smtClean="0">
                <a:solidFill>
                  <a:prstClr val="black"/>
                </a:solidFill>
                <a:cs typeface="Times New Roman" pitchFamily="18" charset="0"/>
              </a:rPr>
              <a:t> </a:t>
            </a:r>
            <a:r>
              <a:rPr lang="en-US" sz="3200" dirty="0" err="1" smtClean="0">
                <a:solidFill>
                  <a:prstClr val="black"/>
                </a:solidFill>
                <a:cs typeface="Times New Roman" pitchFamily="18" charset="0"/>
              </a:rPr>
              <a:t>của</a:t>
            </a:r>
            <a:r>
              <a:rPr lang="en-US" sz="3200" dirty="0" smtClean="0">
                <a:solidFill>
                  <a:prstClr val="black"/>
                </a:solidFill>
                <a:cs typeface="Times New Roman" pitchFamily="18" charset="0"/>
              </a:rPr>
              <a:t> </a:t>
            </a:r>
            <a:r>
              <a:rPr lang="en-US" sz="3200" dirty="0" err="1" smtClean="0">
                <a:solidFill>
                  <a:prstClr val="black"/>
                </a:solidFill>
                <a:cs typeface="Times New Roman" pitchFamily="18" charset="0"/>
              </a:rPr>
              <a:t>bệnh</a:t>
            </a:r>
            <a:r>
              <a:rPr lang="en-US" sz="3200" dirty="0" smtClean="0">
                <a:solidFill>
                  <a:prstClr val="black"/>
                </a:solidFill>
                <a:cs typeface="Times New Roman" pitchFamily="18" charset="0"/>
              </a:rPr>
              <a:t> </a:t>
            </a:r>
            <a:r>
              <a:rPr lang="en-US" sz="3200" dirty="0" err="1" smtClean="0">
                <a:solidFill>
                  <a:prstClr val="black"/>
                </a:solidFill>
                <a:cs typeface="Times New Roman" pitchFamily="18" charset="0"/>
              </a:rPr>
              <a:t>nhân</a:t>
            </a:r>
            <a:r>
              <a:rPr lang="en-US" sz="3200" dirty="0" smtClean="0">
                <a:solidFill>
                  <a:prstClr val="black"/>
                </a:solidFill>
                <a:cs typeface="Times New Roman" pitchFamily="18" charset="0"/>
              </a:rPr>
              <a:t>, </a:t>
            </a:r>
            <a:r>
              <a:rPr lang="en-US" sz="3200" dirty="0" err="1" smtClean="0">
                <a:solidFill>
                  <a:prstClr val="black"/>
                </a:solidFill>
                <a:cs typeface="Times New Roman" pitchFamily="18" charset="0"/>
              </a:rPr>
              <a:t>gia</a:t>
            </a:r>
            <a:r>
              <a:rPr lang="en-US" sz="3200" dirty="0" smtClean="0">
                <a:solidFill>
                  <a:prstClr val="black"/>
                </a:solidFill>
                <a:cs typeface="Times New Roman" pitchFamily="18" charset="0"/>
              </a:rPr>
              <a:t> </a:t>
            </a:r>
            <a:r>
              <a:rPr lang="en-US" sz="3200" dirty="0" err="1" smtClean="0">
                <a:solidFill>
                  <a:prstClr val="black"/>
                </a:solidFill>
                <a:cs typeface="Times New Roman" pitchFamily="18" charset="0"/>
              </a:rPr>
              <a:t>đình</a:t>
            </a:r>
            <a:r>
              <a:rPr lang="en-US" sz="3200" smtClean="0">
                <a:solidFill>
                  <a:prstClr val="black"/>
                </a:solidFill>
                <a:cs typeface="Times New Roman" pitchFamily="18" charset="0"/>
              </a:rPr>
              <a:t>, nhân viên y tế và </a:t>
            </a:r>
            <a:r>
              <a:rPr lang="en-US" sz="3200" dirty="0" err="1" smtClean="0">
                <a:solidFill>
                  <a:prstClr val="black"/>
                </a:solidFill>
                <a:cs typeface="Times New Roman" pitchFamily="18" charset="0"/>
              </a:rPr>
              <a:t>các</a:t>
            </a:r>
            <a:r>
              <a:rPr lang="en-US" sz="3200" dirty="0" smtClean="0">
                <a:solidFill>
                  <a:prstClr val="black"/>
                </a:solidFill>
                <a:cs typeface="Times New Roman" pitchFamily="18" charset="0"/>
              </a:rPr>
              <a:t> </a:t>
            </a:r>
            <a:r>
              <a:rPr lang="en-US" sz="3200" dirty="0" err="1" smtClean="0">
                <a:solidFill>
                  <a:prstClr val="black"/>
                </a:solidFill>
                <a:cs typeface="Times New Roman" pitchFamily="18" charset="0"/>
              </a:rPr>
              <a:t>bên</a:t>
            </a:r>
            <a:r>
              <a:rPr lang="en-US" sz="3200" dirty="0" smtClean="0">
                <a:solidFill>
                  <a:prstClr val="black"/>
                </a:solidFill>
                <a:cs typeface="Times New Roman" pitchFamily="18" charset="0"/>
              </a:rPr>
              <a:t> </a:t>
            </a:r>
            <a:r>
              <a:rPr lang="en-US" sz="3200" dirty="0" err="1" smtClean="0">
                <a:solidFill>
                  <a:prstClr val="black"/>
                </a:solidFill>
                <a:cs typeface="Times New Roman" pitchFamily="18" charset="0"/>
              </a:rPr>
              <a:t>liên</a:t>
            </a:r>
            <a:r>
              <a:rPr lang="en-US" sz="3200" dirty="0" smtClean="0">
                <a:solidFill>
                  <a:prstClr val="black"/>
                </a:solidFill>
                <a:cs typeface="Times New Roman" pitchFamily="18" charset="0"/>
              </a:rPr>
              <a:t> </a:t>
            </a:r>
            <a:r>
              <a:rPr lang="en-US" sz="3200" dirty="0" err="1" smtClean="0">
                <a:solidFill>
                  <a:prstClr val="black"/>
                </a:solidFill>
                <a:cs typeface="Times New Roman" pitchFamily="18" charset="0"/>
              </a:rPr>
              <a:t>quan</a:t>
            </a:r>
            <a:r>
              <a:rPr lang="en-US" sz="3200" dirty="0" smtClean="0">
                <a:solidFill>
                  <a:prstClr val="black"/>
                </a:solidFill>
                <a:cs typeface="Times New Roman" pitchFamily="18" charset="0"/>
              </a:rPr>
              <a:t> </a:t>
            </a:r>
            <a:r>
              <a:rPr lang="en-US" sz="3200" dirty="0" err="1" smtClean="0">
                <a:solidFill>
                  <a:prstClr val="black"/>
                </a:solidFill>
                <a:cs typeface="Times New Roman" pitchFamily="18" charset="0"/>
              </a:rPr>
              <a:t>khác</a:t>
            </a:r>
            <a:r>
              <a:rPr lang="en-US" sz="3200" dirty="0" smtClean="0">
                <a:solidFill>
                  <a:prstClr val="black"/>
                </a:solidFill>
                <a:cs typeface="Times New Roman" pitchFamily="18" charset="0"/>
              </a:rPr>
              <a:t>.</a:t>
            </a:r>
            <a:endParaRPr lang="en-US" sz="3200" dirty="0">
              <a:solidFill>
                <a:prstClr val="black"/>
              </a:solidFill>
              <a:cs typeface="Times New Roman" pitchFamily="18" charset="0"/>
            </a:endParaRPr>
          </a:p>
          <a:p>
            <a:pPr lvl="1"/>
            <a:r>
              <a:rPr lang="en-US" sz="3200" b="1" smtClean="0">
                <a:solidFill>
                  <a:prstClr val="black"/>
                </a:solidFill>
                <a:cs typeface="Times New Roman" pitchFamily="18" charset="0"/>
              </a:rPr>
              <a:t>Đáp ứng lại </a:t>
            </a:r>
            <a:r>
              <a:rPr lang="en-US" sz="3200" smtClean="0">
                <a:solidFill>
                  <a:prstClr val="black"/>
                </a:solidFill>
                <a:cs typeface="Times New Roman" pitchFamily="18" charset="0"/>
              </a:rPr>
              <a:t>bằng </a:t>
            </a:r>
            <a:r>
              <a:rPr lang="en-US" sz="3200" dirty="0" err="1" smtClean="0">
                <a:solidFill>
                  <a:prstClr val="black"/>
                </a:solidFill>
                <a:cs typeface="Times New Roman" pitchFamily="18" charset="0"/>
              </a:rPr>
              <a:t>cách</a:t>
            </a:r>
            <a:r>
              <a:rPr lang="en-US" sz="3200" dirty="0" smtClean="0">
                <a:solidFill>
                  <a:prstClr val="black"/>
                </a:solidFill>
                <a:cs typeface="Times New Roman" pitchFamily="18" charset="0"/>
              </a:rPr>
              <a:t> </a:t>
            </a:r>
            <a:r>
              <a:rPr lang="en-US" sz="3200" dirty="0" err="1" smtClean="0">
                <a:solidFill>
                  <a:prstClr val="black"/>
                </a:solidFill>
                <a:cs typeface="Times New Roman" pitchFamily="18" charset="0"/>
              </a:rPr>
              <a:t>lồng</a:t>
            </a:r>
            <a:r>
              <a:rPr lang="en-US" sz="3200" dirty="0" smtClean="0">
                <a:solidFill>
                  <a:prstClr val="black"/>
                </a:solidFill>
                <a:cs typeface="Times New Roman" pitchFamily="18" charset="0"/>
              </a:rPr>
              <a:t> </a:t>
            </a:r>
            <a:r>
              <a:rPr lang="en-US" sz="3200" dirty="0" err="1" smtClean="0">
                <a:solidFill>
                  <a:prstClr val="black"/>
                </a:solidFill>
                <a:cs typeface="Times New Roman" pitchFamily="18" charset="0"/>
              </a:rPr>
              <a:t>ghép</a:t>
            </a:r>
            <a:r>
              <a:rPr lang="en-US" sz="3200" dirty="0" smtClean="0">
                <a:solidFill>
                  <a:prstClr val="black"/>
                </a:solidFill>
                <a:cs typeface="Times New Roman" pitchFamily="18" charset="0"/>
              </a:rPr>
              <a:t> </a:t>
            </a:r>
            <a:r>
              <a:rPr lang="en-US" sz="3200" dirty="0" err="1" smtClean="0">
                <a:solidFill>
                  <a:prstClr val="black"/>
                </a:solidFill>
                <a:cs typeface="Times New Roman" pitchFamily="18" charset="0"/>
              </a:rPr>
              <a:t>toàn</a:t>
            </a:r>
            <a:r>
              <a:rPr lang="en-US" sz="3200" dirty="0" smtClean="0">
                <a:solidFill>
                  <a:prstClr val="black"/>
                </a:solidFill>
                <a:cs typeface="Times New Roman" pitchFamily="18" charset="0"/>
              </a:rPr>
              <a:t> </a:t>
            </a:r>
            <a:r>
              <a:rPr lang="en-US" sz="3200" dirty="0" err="1" smtClean="0">
                <a:solidFill>
                  <a:prstClr val="black"/>
                </a:solidFill>
                <a:cs typeface="Times New Roman" pitchFamily="18" charset="0"/>
              </a:rPr>
              <a:t>bộ</a:t>
            </a:r>
            <a:r>
              <a:rPr lang="en-US" sz="3200" dirty="0" smtClean="0">
                <a:solidFill>
                  <a:prstClr val="black"/>
                </a:solidFill>
                <a:cs typeface="Times New Roman" pitchFamily="18" charset="0"/>
              </a:rPr>
              <a:t> </a:t>
            </a:r>
            <a:r>
              <a:rPr lang="en-US" sz="3200" dirty="0" err="1" smtClean="0">
                <a:solidFill>
                  <a:prstClr val="black"/>
                </a:solidFill>
                <a:cs typeface="Times New Roman" pitchFamily="18" charset="0"/>
              </a:rPr>
              <a:t>kiến</a:t>
            </a:r>
            <a:r>
              <a:rPr lang="en-US" sz="3200" dirty="0" smtClean="0">
                <a:solidFill>
                  <a:prstClr val="black"/>
                </a:solidFill>
                <a:cs typeface="Times New Roman" pitchFamily="18" charset="0"/>
              </a:rPr>
              <a:t> </a:t>
            </a:r>
            <a:r>
              <a:rPr lang="en-US" sz="3200" dirty="0" err="1" smtClean="0">
                <a:solidFill>
                  <a:prstClr val="black"/>
                </a:solidFill>
                <a:cs typeface="Times New Roman" pitchFamily="18" charset="0"/>
              </a:rPr>
              <a:t>thức</a:t>
            </a:r>
            <a:r>
              <a:rPr lang="en-US" sz="3200" dirty="0" smtClean="0">
                <a:solidFill>
                  <a:prstClr val="black"/>
                </a:solidFill>
                <a:cs typeface="Times New Roman" pitchFamily="18" charset="0"/>
              </a:rPr>
              <a:t> </a:t>
            </a:r>
            <a:r>
              <a:rPr lang="en-US" sz="3200" dirty="0" err="1" smtClean="0">
                <a:solidFill>
                  <a:prstClr val="black"/>
                </a:solidFill>
                <a:cs typeface="Times New Roman" pitchFamily="18" charset="0"/>
              </a:rPr>
              <a:t>về</a:t>
            </a:r>
            <a:r>
              <a:rPr lang="en-US" sz="3200" dirty="0" smtClean="0">
                <a:solidFill>
                  <a:prstClr val="black"/>
                </a:solidFill>
                <a:cs typeface="Times New Roman" pitchFamily="18" charset="0"/>
              </a:rPr>
              <a:t> sang </a:t>
            </a:r>
            <a:r>
              <a:rPr lang="en-US" sz="3200" dirty="0" err="1" smtClean="0">
                <a:solidFill>
                  <a:prstClr val="black"/>
                </a:solidFill>
                <a:cs typeface="Times New Roman" pitchFamily="18" charset="0"/>
              </a:rPr>
              <a:t>chấn</a:t>
            </a:r>
            <a:r>
              <a:rPr lang="en-US" sz="3200" dirty="0" smtClean="0">
                <a:solidFill>
                  <a:prstClr val="black"/>
                </a:solidFill>
                <a:cs typeface="Times New Roman" pitchFamily="18" charset="0"/>
              </a:rPr>
              <a:t> </a:t>
            </a:r>
            <a:r>
              <a:rPr lang="en-US" sz="3200" dirty="0" err="1" smtClean="0">
                <a:solidFill>
                  <a:prstClr val="black"/>
                </a:solidFill>
                <a:cs typeface="Times New Roman" pitchFamily="18" charset="0"/>
              </a:rPr>
              <a:t>vào</a:t>
            </a:r>
            <a:r>
              <a:rPr lang="en-US" sz="3200" dirty="0" smtClean="0">
                <a:solidFill>
                  <a:prstClr val="black"/>
                </a:solidFill>
                <a:cs typeface="Times New Roman" pitchFamily="18" charset="0"/>
              </a:rPr>
              <a:t> </a:t>
            </a:r>
            <a:r>
              <a:rPr lang="en-US" sz="3200" dirty="0" err="1" smtClean="0">
                <a:solidFill>
                  <a:prstClr val="black"/>
                </a:solidFill>
                <a:cs typeface="Times New Roman" pitchFamily="18" charset="0"/>
              </a:rPr>
              <a:t>các</a:t>
            </a:r>
            <a:r>
              <a:rPr lang="en-US" sz="3200" dirty="0" smtClean="0">
                <a:solidFill>
                  <a:prstClr val="black"/>
                </a:solidFill>
                <a:cs typeface="Times New Roman" pitchFamily="18" charset="0"/>
              </a:rPr>
              <a:t> </a:t>
            </a:r>
            <a:r>
              <a:rPr lang="en-US" sz="3200" dirty="0" err="1" smtClean="0">
                <a:solidFill>
                  <a:prstClr val="black"/>
                </a:solidFill>
                <a:cs typeface="Times New Roman" pitchFamily="18" charset="0"/>
              </a:rPr>
              <a:t>chính</a:t>
            </a:r>
            <a:r>
              <a:rPr lang="en-US" sz="3200" dirty="0" smtClean="0">
                <a:solidFill>
                  <a:prstClr val="black"/>
                </a:solidFill>
                <a:cs typeface="Times New Roman" pitchFamily="18" charset="0"/>
              </a:rPr>
              <a:t> </a:t>
            </a:r>
            <a:r>
              <a:rPr lang="en-US" sz="3200" dirty="0" err="1" smtClean="0">
                <a:solidFill>
                  <a:prstClr val="black"/>
                </a:solidFill>
                <a:cs typeface="Times New Roman" pitchFamily="18" charset="0"/>
              </a:rPr>
              <a:t>sách</a:t>
            </a:r>
            <a:r>
              <a:rPr lang="en-US" sz="3200" dirty="0" smtClean="0">
                <a:solidFill>
                  <a:prstClr val="black"/>
                </a:solidFill>
                <a:cs typeface="Times New Roman" pitchFamily="18" charset="0"/>
              </a:rPr>
              <a:t>, </a:t>
            </a:r>
            <a:r>
              <a:rPr lang="en-US" sz="3200" dirty="0" err="1" smtClean="0">
                <a:solidFill>
                  <a:prstClr val="black"/>
                </a:solidFill>
                <a:cs typeface="Times New Roman" pitchFamily="18" charset="0"/>
              </a:rPr>
              <a:t>quy</a:t>
            </a:r>
            <a:r>
              <a:rPr lang="en-US" sz="3200" dirty="0" smtClean="0">
                <a:solidFill>
                  <a:prstClr val="black"/>
                </a:solidFill>
                <a:cs typeface="Times New Roman" pitchFamily="18" charset="0"/>
              </a:rPr>
              <a:t> </a:t>
            </a:r>
            <a:r>
              <a:rPr lang="en-US" sz="3200" dirty="0" err="1" smtClean="0">
                <a:solidFill>
                  <a:prstClr val="black"/>
                </a:solidFill>
                <a:cs typeface="Times New Roman" pitchFamily="18" charset="0"/>
              </a:rPr>
              <a:t>trình</a:t>
            </a:r>
            <a:r>
              <a:rPr lang="en-US" sz="3200" dirty="0" smtClean="0">
                <a:solidFill>
                  <a:prstClr val="black"/>
                </a:solidFill>
                <a:cs typeface="Times New Roman" pitchFamily="18" charset="0"/>
              </a:rPr>
              <a:t> </a:t>
            </a:r>
            <a:r>
              <a:rPr lang="en-US" sz="3200" err="1" smtClean="0">
                <a:solidFill>
                  <a:prstClr val="black"/>
                </a:solidFill>
                <a:cs typeface="Times New Roman" pitchFamily="18" charset="0"/>
              </a:rPr>
              <a:t>và</a:t>
            </a:r>
            <a:r>
              <a:rPr lang="en-US" sz="3200" smtClean="0">
                <a:solidFill>
                  <a:prstClr val="black"/>
                </a:solidFill>
                <a:cs typeface="Times New Roman" pitchFamily="18" charset="0"/>
              </a:rPr>
              <a:t> thực tiễn </a:t>
            </a:r>
            <a:r>
              <a:rPr lang="en-US" sz="3200" dirty="0" err="1" smtClean="0">
                <a:solidFill>
                  <a:prstClr val="black"/>
                </a:solidFill>
                <a:cs typeface="Times New Roman" pitchFamily="18" charset="0"/>
              </a:rPr>
              <a:t>thực</a:t>
            </a:r>
            <a:r>
              <a:rPr lang="en-US" sz="3200" dirty="0" smtClean="0">
                <a:solidFill>
                  <a:prstClr val="black"/>
                </a:solidFill>
                <a:cs typeface="Times New Roman" pitchFamily="18" charset="0"/>
              </a:rPr>
              <a:t> </a:t>
            </a:r>
            <a:r>
              <a:rPr lang="en-US" sz="3200" dirty="0" err="1" smtClean="0">
                <a:solidFill>
                  <a:prstClr val="black"/>
                </a:solidFill>
                <a:cs typeface="Times New Roman" pitchFamily="18" charset="0"/>
              </a:rPr>
              <a:t>hành</a:t>
            </a:r>
            <a:r>
              <a:rPr lang="en-US" sz="3200" dirty="0" smtClean="0">
                <a:solidFill>
                  <a:prstClr val="black"/>
                </a:solidFill>
                <a:cs typeface="Times New Roman" pitchFamily="18" charset="0"/>
              </a:rPr>
              <a:t>.</a:t>
            </a:r>
            <a:endParaRPr lang="en-US" sz="3200" dirty="0">
              <a:solidFill>
                <a:prstClr val="black"/>
              </a:solidFill>
              <a:cs typeface="Times New Roman" pitchFamily="18" charset="0"/>
            </a:endParaRPr>
          </a:p>
          <a:p>
            <a:pPr lvl="1"/>
            <a:r>
              <a:rPr lang="en-US" sz="3200" smtClean="0">
                <a:solidFill>
                  <a:prstClr val="black"/>
                </a:solidFill>
                <a:cs typeface="Times New Roman" pitchFamily="18" charset="0"/>
              </a:rPr>
              <a:t>Tránh hiện tượng </a:t>
            </a:r>
            <a:r>
              <a:rPr lang="en-US" sz="3200" b="1" smtClean="0">
                <a:solidFill>
                  <a:prstClr val="black"/>
                </a:solidFill>
                <a:cs typeface="Times New Roman" pitchFamily="18" charset="0"/>
              </a:rPr>
              <a:t>sang chấn tái diễn</a:t>
            </a:r>
            <a:endParaRPr lang="en-US" dirty="0"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49907375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12F16B-447B-428A-A2D7-3D88988AAC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" y="0"/>
            <a:ext cx="8763000" cy="1006474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err="1" smtClean="0">
                <a:latin typeface="+mn-lt"/>
                <a:cs typeface="Times New Roman" pitchFamily="18" charset="0"/>
              </a:rPr>
              <a:t>Một</a:t>
            </a:r>
            <a:r>
              <a:rPr lang="en-US" dirty="0" smtClean="0">
                <a:latin typeface="+mn-lt"/>
                <a:cs typeface="Times New Roman" pitchFamily="18" charset="0"/>
              </a:rPr>
              <a:t> </a:t>
            </a:r>
            <a:r>
              <a:rPr lang="en-US" dirty="0" err="1" smtClean="0">
                <a:latin typeface="+mn-lt"/>
                <a:cs typeface="Times New Roman" pitchFamily="18" charset="0"/>
              </a:rPr>
              <a:t>số</a:t>
            </a:r>
            <a:r>
              <a:rPr lang="en-US" dirty="0" smtClean="0">
                <a:latin typeface="+mn-lt"/>
                <a:cs typeface="Times New Roman" pitchFamily="18" charset="0"/>
              </a:rPr>
              <a:t> </a:t>
            </a:r>
            <a:r>
              <a:rPr lang="en-US" dirty="0" err="1" smtClean="0">
                <a:latin typeface="+mn-lt"/>
                <a:cs typeface="Times New Roman" pitchFamily="18" charset="0"/>
              </a:rPr>
              <a:t>phương</a:t>
            </a:r>
            <a:r>
              <a:rPr lang="en-US" dirty="0" smtClean="0">
                <a:latin typeface="+mn-lt"/>
                <a:cs typeface="Times New Roman" pitchFamily="18" charset="0"/>
              </a:rPr>
              <a:t> </a:t>
            </a:r>
            <a:r>
              <a:rPr lang="en-US" dirty="0" err="1" smtClean="0">
                <a:latin typeface="+mn-lt"/>
                <a:cs typeface="Times New Roman" pitchFamily="18" charset="0"/>
              </a:rPr>
              <a:t>pháp</a:t>
            </a:r>
            <a:r>
              <a:rPr lang="en-US" dirty="0" smtClean="0">
                <a:latin typeface="+mn-lt"/>
                <a:cs typeface="Times New Roman" pitchFamily="18" charset="0"/>
              </a:rPr>
              <a:t> </a:t>
            </a:r>
            <a:r>
              <a:rPr lang="en-US" dirty="0" err="1" smtClean="0">
                <a:latin typeface="+mn-lt"/>
                <a:cs typeface="Times New Roman" pitchFamily="18" charset="0"/>
              </a:rPr>
              <a:t>tiếp</a:t>
            </a:r>
            <a:r>
              <a:rPr lang="en-US" dirty="0" smtClean="0">
                <a:latin typeface="+mn-lt"/>
                <a:cs typeface="Times New Roman" pitchFamily="18" charset="0"/>
              </a:rPr>
              <a:t> </a:t>
            </a:r>
            <a:r>
              <a:rPr lang="en-US" dirty="0" err="1" smtClean="0">
                <a:latin typeface="+mn-lt"/>
                <a:cs typeface="Times New Roman" pitchFamily="18" charset="0"/>
              </a:rPr>
              <a:t>cận</a:t>
            </a:r>
            <a:r>
              <a:rPr lang="en-US" dirty="0" smtClean="0">
                <a:latin typeface="+mn-lt"/>
                <a:cs typeface="Times New Roman" pitchFamily="18" charset="0"/>
              </a:rPr>
              <a:t> </a:t>
            </a:r>
            <a:r>
              <a:rPr lang="en-US" dirty="0" err="1" smtClean="0">
                <a:latin typeface="+mn-lt"/>
                <a:cs typeface="Times New Roman" pitchFamily="18" charset="0"/>
              </a:rPr>
              <a:t>dựa</a:t>
            </a:r>
            <a:r>
              <a:rPr lang="en-US" dirty="0" smtClean="0">
                <a:latin typeface="+mn-lt"/>
                <a:cs typeface="Times New Roman" pitchFamily="18" charset="0"/>
              </a:rPr>
              <a:t> </a:t>
            </a:r>
            <a:r>
              <a:rPr lang="en-US" dirty="0" err="1" smtClean="0">
                <a:latin typeface="+mn-lt"/>
                <a:cs typeface="Times New Roman" pitchFamily="18" charset="0"/>
              </a:rPr>
              <a:t>trên</a:t>
            </a:r>
            <a:r>
              <a:rPr lang="en-US" dirty="0" smtClean="0">
                <a:latin typeface="+mn-lt"/>
                <a:cs typeface="Times New Roman" pitchFamily="18" charset="0"/>
              </a:rPr>
              <a:t> </a:t>
            </a:r>
            <a:r>
              <a:rPr lang="en-US" dirty="0" err="1" smtClean="0">
                <a:latin typeface="+mn-lt"/>
                <a:cs typeface="Times New Roman" pitchFamily="18" charset="0"/>
              </a:rPr>
              <a:t>bằng</a:t>
            </a:r>
            <a:r>
              <a:rPr lang="en-US" dirty="0" smtClean="0">
                <a:latin typeface="+mn-lt"/>
                <a:cs typeface="Times New Roman" pitchFamily="18" charset="0"/>
              </a:rPr>
              <a:t> </a:t>
            </a:r>
            <a:r>
              <a:rPr lang="en-US" dirty="0" err="1" smtClean="0">
                <a:latin typeface="+mn-lt"/>
                <a:cs typeface="Times New Roman" pitchFamily="18" charset="0"/>
              </a:rPr>
              <a:t>chứng</a:t>
            </a:r>
            <a:endParaRPr lang="en-US" dirty="0">
              <a:latin typeface="+mn-lt"/>
              <a:cs typeface="Times New Roman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680FA4-E9E2-44A6-B927-CB1B23CD0BF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006474"/>
            <a:ext cx="8458200" cy="5851526"/>
          </a:xfrm>
        </p:spPr>
        <p:txBody>
          <a:bodyPr>
            <a:normAutofit lnSpcReduction="10000"/>
          </a:bodyPr>
          <a:lstStyle/>
          <a:p>
            <a:pPr algn="just"/>
            <a:r>
              <a:rPr lang="en-US" sz="3200" b="1" dirty="0" err="1" smtClean="0">
                <a:cs typeface="Times New Roman" pitchFamily="18" charset="0"/>
              </a:rPr>
              <a:t>Trị</a:t>
            </a:r>
            <a:r>
              <a:rPr lang="en-US" sz="3200" b="1" dirty="0" smtClean="0">
                <a:cs typeface="Times New Roman" pitchFamily="18" charset="0"/>
              </a:rPr>
              <a:t> </a:t>
            </a:r>
            <a:r>
              <a:rPr lang="en-US" sz="3200" b="1" dirty="0" err="1" smtClean="0">
                <a:cs typeface="Times New Roman" pitchFamily="18" charset="0"/>
              </a:rPr>
              <a:t>liệu</a:t>
            </a:r>
            <a:r>
              <a:rPr lang="en-US" sz="3200" b="1" dirty="0" smtClean="0">
                <a:cs typeface="Times New Roman" pitchFamily="18" charset="0"/>
              </a:rPr>
              <a:t> </a:t>
            </a:r>
            <a:r>
              <a:rPr lang="en-US" sz="3200" b="1" dirty="0" err="1" smtClean="0">
                <a:cs typeface="Times New Roman" pitchFamily="18" charset="0"/>
              </a:rPr>
              <a:t>nhận</a:t>
            </a:r>
            <a:r>
              <a:rPr lang="en-US" sz="3200" b="1" dirty="0" smtClean="0">
                <a:cs typeface="Times New Roman" pitchFamily="18" charset="0"/>
              </a:rPr>
              <a:t> </a:t>
            </a:r>
            <a:r>
              <a:rPr lang="en-US" sz="3200" b="1" dirty="0" err="1" smtClean="0">
                <a:cs typeface="Times New Roman" pitchFamily="18" charset="0"/>
              </a:rPr>
              <a:t>thức</a:t>
            </a:r>
            <a:r>
              <a:rPr lang="en-US" sz="3200" b="1" dirty="0" smtClean="0">
                <a:cs typeface="Times New Roman" pitchFamily="18" charset="0"/>
              </a:rPr>
              <a:t> </a:t>
            </a:r>
            <a:r>
              <a:rPr lang="en-US" sz="3200" b="1" dirty="0" err="1" smtClean="0">
                <a:cs typeface="Times New Roman" pitchFamily="18" charset="0"/>
              </a:rPr>
              <a:t>hành</a:t>
            </a:r>
            <a:r>
              <a:rPr lang="en-US" sz="3200" b="1" dirty="0" smtClean="0">
                <a:cs typeface="Times New Roman" pitchFamily="18" charset="0"/>
              </a:rPr>
              <a:t> vi (</a:t>
            </a:r>
            <a:r>
              <a:rPr lang="en-US" sz="3200" b="1" dirty="0">
                <a:cs typeface="Times New Roman" pitchFamily="18" charset="0"/>
              </a:rPr>
              <a:t>CBT) </a:t>
            </a:r>
            <a:r>
              <a:rPr lang="en-US" sz="3200" dirty="0" err="1" smtClean="0">
                <a:cs typeface="Times New Roman" pitchFamily="18" charset="0"/>
              </a:rPr>
              <a:t>có</a:t>
            </a:r>
            <a:r>
              <a:rPr lang="en-US" sz="3200" dirty="0" smtClean="0">
                <a:cs typeface="Times New Roman" pitchFamily="18" charset="0"/>
              </a:rPr>
              <a:t> </a:t>
            </a:r>
            <a:r>
              <a:rPr lang="en-US" sz="3200" dirty="0" err="1" smtClean="0">
                <a:cs typeface="Times New Roman" pitchFamily="18" charset="0"/>
              </a:rPr>
              <a:t>thể</a:t>
            </a:r>
            <a:r>
              <a:rPr lang="en-US" sz="3200" dirty="0" smtClean="0">
                <a:cs typeface="Times New Roman" pitchFamily="18" charset="0"/>
              </a:rPr>
              <a:t> </a:t>
            </a:r>
            <a:r>
              <a:rPr lang="en-US" sz="3200" dirty="0" err="1" smtClean="0">
                <a:cs typeface="Times New Roman" pitchFamily="18" charset="0"/>
              </a:rPr>
              <a:t>giúp</a:t>
            </a:r>
            <a:r>
              <a:rPr lang="en-US" sz="3200" dirty="0" smtClean="0">
                <a:cs typeface="Times New Roman" pitchFamily="18" charset="0"/>
              </a:rPr>
              <a:t> </a:t>
            </a:r>
            <a:r>
              <a:rPr lang="en-US" sz="3200" dirty="0" err="1" smtClean="0">
                <a:cs typeface="Times New Roman" pitchFamily="18" charset="0"/>
              </a:rPr>
              <a:t>bệnh</a:t>
            </a:r>
            <a:r>
              <a:rPr lang="en-US" sz="3200" dirty="0" smtClean="0">
                <a:cs typeface="Times New Roman" pitchFamily="18" charset="0"/>
              </a:rPr>
              <a:t> </a:t>
            </a:r>
            <a:r>
              <a:rPr lang="en-US" sz="3200" dirty="0" err="1" smtClean="0">
                <a:cs typeface="Times New Roman" pitchFamily="18" charset="0"/>
              </a:rPr>
              <a:t>nhân</a:t>
            </a:r>
            <a:r>
              <a:rPr lang="en-US" sz="3200" dirty="0" smtClean="0">
                <a:cs typeface="Times New Roman" pitchFamily="18" charset="0"/>
              </a:rPr>
              <a:t> </a:t>
            </a:r>
            <a:r>
              <a:rPr lang="en-US" sz="3200" dirty="0" err="1" smtClean="0">
                <a:cs typeface="Times New Roman" pitchFamily="18" charset="0"/>
              </a:rPr>
              <a:t>học</a:t>
            </a:r>
            <a:r>
              <a:rPr lang="en-US" sz="3200" dirty="0" smtClean="0">
                <a:cs typeface="Times New Roman" pitchFamily="18" charset="0"/>
              </a:rPr>
              <a:t> </a:t>
            </a:r>
            <a:r>
              <a:rPr lang="en-US" sz="3200" dirty="0" err="1" smtClean="0">
                <a:cs typeface="Times New Roman" pitchFamily="18" charset="0"/>
              </a:rPr>
              <a:t>cách</a:t>
            </a:r>
            <a:r>
              <a:rPr lang="en-US" sz="3200" dirty="0" smtClean="0">
                <a:cs typeface="Times New Roman" pitchFamily="18" charset="0"/>
              </a:rPr>
              <a:t> </a:t>
            </a:r>
            <a:r>
              <a:rPr lang="en-US" sz="3200" dirty="0" err="1" smtClean="0">
                <a:cs typeface="Times New Roman" pitchFamily="18" charset="0"/>
              </a:rPr>
              <a:t>quản</a:t>
            </a:r>
            <a:r>
              <a:rPr lang="en-US" sz="3200" dirty="0" smtClean="0">
                <a:cs typeface="Times New Roman" pitchFamily="18" charset="0"/>
              </a:rPr>
              <a:t> </a:t>
            </a:r>
            <a:r>
              <a:rPr lang="en-US" sz="3200" dirty="0" err="1" smtClean="0">
                <a:cs typeface="Times New Roman" pitchFamily="18" charset="0"/>
              </a:rPr>
              <a:t>lý</a:t>
            </a:r>
            <a:r>
              <a:rPr lang="en-US" sz="3200" dirty="0" smtClean="0">
                <a:cs typeface="Times New Roman" pitchFamily="18" charset="0"/>
              </a:rPr>
              <a:t> </a:t>
            </a:r>
            <a:r>
              <a:rPr lang="en-US" sz="3200" dirty="0" err="1" smtClean="0">
                <a:cs typeface="Times New Roman" pitchFamily="18" charset="0"/>
              </a:rPr>
              <a:t>căng</a:t>
            </a:r>
            <a:r>
              <a:rPr lang="en-US" sz="3200" dirty="0" smtClean="0">
                <a:cs typeface="Times New Roman" pitchFamily="18" charset="0"/>
              </a:rPr>
              <a:t> </a:t>
            </a:r>
            <a:r>
              <a:rPr lang="en-US" sz="3200" dirty="0" err="1" smtClean="0">
                <a:cs typeface="Times New Roman" pitchFamily="18" charset="0"/>
              </a:rPr>
              <a:t>thẳng</a:t>
            </a:r>
            <a:r>
              <a:rPr lang="en-US" sz="3200" dirty="0" smtClean="0">
                <a:cs typeface="Times New Roman" pitchFamily="18" charset="0"/>
              </a:rPr>
              <a:t> </a:t>
            </a:r>
            <a:r>
              <a:rPr lang="en-US" sz="3200" dirty="0" err="1" smtClean="0">
                <a:cs typeface="Times New Roman" pitchFamily="18" charset="0"/>
              </a:rPr>
              <a:t>tốt</a:t>
            </a:r>
            <a:r>
              <a:rPr lang="en-US" sz="3200" dirty="0" smtClean="0">
                <a:cs typeface="Times New Roman" pitchFamily="18" charset="0"/>
              </a:rPr>
              <a:t> </a:t>
            </a:r>
            <a:r>
              <a:rPr lang="en-US" sz="3200" dirty="0" err="1" smtClean="0">
                <a:cs typeface="Times New Roman" pitchFamily="18" charset="0"/>
              </a:rPr>
              <a:t>hơn</a:t>
            </a:r>
            <a:r>
              <a:rPr lang="en-US" sz="3200" dirty="0" smtClean="0">
                <a:cs typeface="Times New Roman" pitchFamily="18" charset="0"/>
              </a:rPr>
              <a:t> </a:t>
            </a:r>
            <a:r>
              <a:rPr lang="en-US" sz="3200" dirty="0" err="1" smtClean="0">
                <a:cs typeface="Times New Roman" pitchFamily="18" charset="0"/>
              </a:rPr>
              <a:t>và</a:t>
            </a:r>
            <a:r>
              <a:rPr lang="en-US" sz="3200" dirty="0" smtClean="0">
                <a:cs typeface="Times New Roman" pitchFamily="18" charset="0"/>
              </a:rPr>
              <a:t> </a:t>
            </a:r>
            <a:r>
              <a:rPr lang="en-US" sz="3200" dirty="0" err="1" smtClean="0">
                <a:cs typeface="Times New Roman" pitchFamily="18" charset="0"/>
              </a:rPr>
              <a:t>xử</a:t>
            </a:r>
            <a:r>
              <a:rPr lang="en-US" sz="3200" dirty="0" smtClean="0">
                <a:cs typeface="Times New Roman" pitchFamily="18" charset="0"/>
              </a:rPr>
              <a:t> </a:t>
            </a:r>
            <a:r>
              <a:rPr lang="en-US" sz="3200" dirty="0" err="1" smtClean="0">
                <a:cs typeface="Times New Roman" pitchFamily="18" charset="0"/>
              </a:rPr>
              <a:t>lý</a:t>
            </a:r>
            <a:r>
              <a:rPr lang="en-US" sz="3200" dirty="0" smtClean="0">
                <a:cs typeface="Times New Roman" pitchFamily="18" charset="0"/>
              </a:rPr>
              <a:t> </a:t>
            </a:r>
            <a:r>
              <a:rPr lang="en-US" sz="3200" dirty="0" err="1" smtClean="0">
                <a:cs typeface="Times New Roman" pitchFamily="18" charset="0"/>
              </a:rPr>
              <a:t>các</a:t>
            </a:r>
            <a:r>
              <a:rPr lang="en-US" sz="3200" dirty="0" smtClean="0">
                <a:cs typeface="Times New Roman" pitchFamily="18" charset="0"/>
              </a:rPr>
              <a:t> sang </a:t>
            </a:r>
            <a:r>
              <a:rPr lang="en-US" sz="3200" dirty="0" err="1" smtClean="0">
                <a:cs typeface="Times New Roman" pitchFamily="18" charset="0"/>
              </a:rPr>
              <a:t>chấn</a:t>
            </a:r>
            <a:r>
              <a:rPr lang="en-US" sz="3200" dirty="0" smtClean="0">
                <a:cs typeface="Times New Roman" pitchFamily="18" charset="0"/>
              </a:rPr>
              <a:t> </a:t>
            </a:r>
            <a:r>
              <a:rPr lang="en-US" sz="3200" dirty="0" err="1" smtClean="0">
                <a:cs typeface="Times New Roman" pitchFamily="18" charset="0"/>
              </a:rPr>
              <a:t>tiềm</a:t>
            </a:r>
            <a:r>
              <a:rPr lang="en-US" sz="3200" dirty="0" smtClean="0">
                <a:cs typeface="Times New Roman" pitchFamily="18" charset="0"/>
              </a:rPr>
              <a:t> </a:t>
            </a:r>
            <a:r>
              <a:rPr lang="en-US" sz="3200" dirty="0" err="1" smtClean="0">
                <a:cs typeface="Times New Roman" pitchFamily="18" charset="0"/>
              </a:rPr>
              <a:t>ẩn</a:t>
            </a:r>
            <a:r>
              <a:rPr lang="en-US" sz="3200" dirty="0" smtClean="0">
                <a:cs typeface="Times New Roman" pitchFamily="18" charset="0"/>
              </a:rPr>
              <a:t> </a:t>
            </a:r>
            <a:r>
              <a:rPr lang="en-US" sz="3200" dirty="0" err="1" smtClean="0">
                <a:cs typeface="Times New Roman" pitchFamily="18" charset="0"/>
              </a:rPr>
              <a:t>cũng</a:t>
            </a:r>
            <a:r>
              <a:rPr lang="en-US" sz="3200" dirty="0" smtClean="0">
                <a:cs typeface="Times New Roman" pitchFamily="18" charset="0"/>
              </a:rPr>
              <a:t> </a:t>
            </a:r>
            <a:r>
              <a:rPr lang="en-US" sz="3200" dirty="0" err="1" smtClean="0">
                <a:cs typeface="Times New Roman" pitchFamily="18" charset="0"/>
              </a:rPr>
              <a:t>như</a:t>
            </a:r>
            <a:r>
              <a:rPr lang="en-US" sz="3200" dirty="0" smtClean="0">
                <a:cs typeface="Times New Roman" pitchFamily="18" charset="0"/>
              </a:rPr>
              <a:t> </a:t>
            </a:r>
            <a:r>
              <a:rPr lang="en-US" sz="3200" dirty="0" err="1" smtClean="0">
                <a:cs typeface="Times New Roman" pitchFamily="18" charset="0"/>
              </a:rPr>
              <a:t>giúp</a:t>
            </a:r>
            <a:r>
              <a:rPr lang="en-US" sz="3200" dirty="0" smtClean="0">
                <a:cs typeface="Times New Roman" pitchFamily="18" charset="0"/>
              </a:rPr>
              <a:t> </a:t>
            </a:r>
            <a:r>
              <a:rPr lang="en-US" sz="3200" dirty="0" err="1" smtClean="0">
                <a:cs typeface="Times New Roman" pitchFamily="18" charset="0"/>
              </a:rPr>
              <a:t>tăng</a:t>
            </a:r>
            <a:r>
              <a:rPr lang="en-US" sz="3200" dirty="0" smtClean="0">
                <a:cs typeface="Times New Roman" pitchFamily="18" charset="0"/>
              </a:rPr>
              <a:t> </a:t>
            </a:r>
            <a:r>
              <a:rPr lang="en-US" sz="3200" dirty="0" err="1" smtClean="0">
                <a:cs typeface="Times New Roman" pitchFamily="18" charset="0"/>
              </a:rPr>
              <a:t>sự</a:t>
            </a:r>
            <a:r>
              <a:rPr lang="en-US" sz="3200" dirty="0" smtClean="0">
                <a:cs typeface="Times New Roman" pitchFamily="18" charset="0"/>
              </a:rPr>
              <a:t> </a:t>
            </a:r>
            <a:r>
              <a:rPr lang="en-US" sz="3200" dirty="0" err="1" smtClean="0">
                <a:cs typeface="Times New Roman" pitchFamily="18" charset="0"/>
              </a:rPr>
              <a:t>tự</a:t>
            </a:r>
            <a:r>
              <a:rPr lang="en-US" sz="3200" dirty="0" smtClean="0">
                <a:cs typeface="Times New Roman" pitchFamily="18" charset="0"/>
              </a:rPr>
              <a:t> tin </a:t>
            </a:r>
            <a:r>
              <a:rPr lang="en-US" sz="3200" dirty="0" err="1" smtClean="0">
                <a:cs typeface="Times New Roman" pitchFamily="18" charset="0"/>
              </a:rPr>
              <a:t>và</a:t>
            </a:r>
            <a:r>
              <a:rPr lang="en-US" sz="3200" dirty="0" smtClean="0">
                <a:cs typeface="Times New Roman" pitchFamily="18" charset="0"/>
              </a:rPr>
              <a:t> </a:t>
            </a:r>
            <a:r>
              <a:rPr lang="en-US" sz="3200" dirty="0" err="1" smtClean="0">
                <a:cs typeface="Times New Roman" pitchFamily="18" charset="0"/>
              </a:rPr>
              <a:t>thay</a:t>
            </a:r>
            <a:r>
              <a:rPr lang="en-US" sz="3200" dirty="0" smtClean="0">
                <a:cs typeface="Times New Roman" pitchFamily="18" charset="0"/>
              </a:rPr>
              <a:t> </a:t>
            </a:r>
            <a:r>
              <a:rPr lang="en-US" sz="3200" dirty="0" err="1" smtClean="0">
                <a:cs typeface="Times New Roman" pitchFamily="18" charset="0"/>
              </a:rPr>
              <a:t>đổi</a:t>
            </a:r>
            <a:r>
              <a:rPr lang="en-US" sz="3200" dirty="0" smtClean="0">
                <a:cs typeface="Times New Roman" pitchFamily="18" charset="0"/>
              </a:rPr>
              <a:t> </a:t>
            </a:r>
            <a:r>
              <a:rPr lang="en-US" sz="3200" dirty="0" err="1" smtClean="0">
                <a:cs typeface="Times New Roman" pitchFamily="18" charset="0"/>
              </a:rPr>
              <a:t>các</a:t>
            </a:r>
            <a:r>
              <a:rPr lang="en-US" sz="3200" dirty="0" smtClean="0">
                <a:cs typeface="Times New Roman" pitchFamily="18" charset="0"/>
              </a:rPr>
              <a:t> </a:t>
            </a:r>
            <a:r>
              <a:rPr lang="en-US" sz="3200" dirty="0" err="1" smtClean="0">
                <a:cs typeface="Times New Roman" pitchFamily="18" charset="0"/>
              </a:rPr>
              <a:t>suy</a:t>
            </a:r>
            <a:r>
              <a:rPr lang="en-US" sz="3200" dirty="0" smtClean="0">
                <a:cs typeface="Times New Roman" pitchFamily="18" charset="0"/>
              </a:rPr>
              <a:t> </a:t>
            </a:r>
            <a:r>
              <a:rPr lang="en-US" sz="3200" dirty="0" err="1" smtClean="0">
                <a:cs typeface="Times New Roman" pitchFamily="18" charset="0"/>
              </a:rPr>
              <a:t>nghĩ</a:t>
            </a:r>
            <a:r>
              <a:rPr lang="en-US" sz="3200" dirty="0" smtClean="0">
                <a:cs typeface="Times New Roman" pitchFamily="18" charset="0"/>
              </a:rPr>
              <a:t> </a:t>
            </a:r>
            <a:r>
              <a:rPr lang="en-US" sz="3200" dirty="0" err="1" smtClean="0">
                <a:cs typeface="Times New Roman" pitchFamily="18" charset="0"/>
              </a:rPr>
              <a:t>tiêu</a:t>
            </a:r>
            <a:r>
              <a:rPr lang="en-US" sz="3200" dirty="0" smtClean="0">
                <a:cs typeface="Times New Roman" pitchFamily="18" charset="0"/>
              </a:rPr>
              <a:t> </a:t>
            </a:r>
            <a:r>
              <a:rPr lang="en-US" sz="3200" dirty="0" err="1" smtClean="0">
                <a:cs typeface="Times New Roman" pitchFamily="18" charset="0"/>
              </a:rPr>
              <a:t>cực</a:t>
            </a:r>
            <a:r>
              <a:rPr lang="en-US" sz="3200" dirty="0" smtClean="0">
                <a:cs typeface="Times New Roman" pitchFamily="18" charset="0"/>
              </a:rPr>
              <a:t>.</a:t>
            </a:r>
            <a:endParaRPr lang="en-US" sz="3200" dirty="0">
              <a:cs typeface="Times New Roman" pitchFamily="18" charset="0"/>
            </a:endParaRPr>
          </a:p>
          <a:p>
            <a:pPr algn="just"/>
            <a:r>
              <a:rPr lang="en-US" sz="3200" b="1" dirty="0" err="1" smtClean="0">
                <a:cs typeface="Times New Roman" pitchFamily="18" charset="0"/>
              </a:rPr>
              <a:t>Liệu</a:t>
            </a:r>
            <a:r>
              <a:rPr lang="en-US" sz="3200" b="1" dirty="0" smtClean="0">
                <a:cs typeface="Times New Roman" pitchFamily="18" charset="0"/>
              </a:rPr>
              <a:t> </a:t>
            </a:r>
            <a:r>
              <a:rPr lang="en-US" sz="3200" b="1" err="1" smtClean="0">
                <a:cs typeface="Times New Roman" pitchFamily="18" charset="0"/>
              </a:rPr>
              <a:t>pháp</a:t>
            </a:r>
            <a:r>
              <a:rPr lang="en-US" sz="3200" b="1" smtClean="0">
                <a:cs typeface="Times New Roman" pitchFamily="18" charset="0"/>
              </a:rPr>
              <a:t> tiếp xúc kéo </a:t>
            </a:r>
            <a:r>
              <a:rPr lang="en-US" sz="3200" b="1" dirty="0" err="1" smtClean="0">
                <a:cs typeface="Times New Roman" pitchFamily="18" charset="0"/>
              </a:rPr>
              <a:t>dài</a:t>
            </a:r>
            <a:r>
              <a:rPr lang="en-US" sz="3200" b="1" dirty="0" smtClean="0">
                <a:cs typeface="Times New Roman" pitchFamily="18" charset="0"/>
              </a:rPr>
              <a:t> (PET</a:t>
            </a:r>
            <a:r>
              <a:rPr lang="en-US" sz="3200" b="1" dirty="0">
                <a:cs typeface="Times New Roman" pitchFamily="18" charset="0"/>
              </a:rPr>
              <a:t>) </a:t>
            </a:r>
            <a:r>
              <a:rPr lang="en-US" sz="3200" dirty="0" err="1" smtClean="0">
                <a:cs typeface="Times New Roman" pitchFamily="18" charset="0"/>
              </a:rPr>
              <a:t>giúp</a:t>
            </a:r>
            <a:r>
              <a:rPr lang="en-US" sz="3200" dirty="0" smtClean="0">
                <a:cs typeface="Times New Roman" pitchFamily="18" charset="0"/>
              </a:rPr>
              <a:t> </a:t>
            </a:r>
            <a:r>
              <a:rPr lang="en-US" sz="3200" dirty="0" err="1" smtClean="0">
                <a:cs typeface="Times New Roman" pitchFamily="18" charset="0"/>
              </a:rPr>
              <a:t>bệnh</a:t>
            </a:r>
            <a:r>
              <a:rPr lang="en-US" sz="3200" dirty="0" smtClean="0">
                <a:cs typeface="Times New Roman" pitchFamily="18" charset="0"/>
              </a:rPr>
              <a:t> </a:t>
            </a:r>
            <a:r>
              <a:rPr lang="en-US" sz="3200" dirty="0" err="1" smtClean="0">
                <a:cs typeface="Times New Roman" pitchFamily="18" charset="0"/>
              </a:rPr>
              <a:t>nhân</a:t>
            </a:r>
            <a:r>
              <a:rPr lang="en-US" sz="3200" dirty="0" smtClean="0">
                <a:cs typeface="Times New Roman" pitchFamily="18" charset="0"/>
              </a:rPr>
              <a:t> </a:t>
            </a:r>
            <a:r>
              <a:rPr lang="en-US" sz="3200" dirty="0" err="1" smtClean="0">
                <a:cs typeface="Times New Roman" pitchFamily="18" charset="0"/>
              </a:rPr>
              <a:t>dần</a:t>
            </a:r>
            <a:r>
              <a:rPr lang="en-US" sz="3200" dirty="0" smtClean="0">
                <a:cs typeface="Times New Roman" pitchFamily="18" charset="0"/>
              </a:rPr>
              <a:t> </a:t>
            </a:r>
            <a:r>
              <a:rPr lang="en-US" sz="3200" dirty="0" err="1" smtClean="0">
                <a:cs typeface="Times New Roman" pitchFamily="18" charset="0"/>
              </a:rPr>
              <a:t>dần</a:t>
            </a:r>
            <a:r>
              <a:rPr lang="en-US" sz="3200" dirty="0" smtClean="0">
                <a:cs typeface="Times New Roman" pitchFamily="18" charset="0"/>
              </a:rPr>
              <a:t> </a:t>
            </a:r>
            <a:r>
              <a:rPr lang="en-US" sz="3200" dirty="0" err="1" smtClean="0">
                <a:cs typeface="Times New Roman" pitchFamily="18" charset="0"/>
              </a:rPr>
              <a:t>tiếp</a:t>
            </a:r>
            <a:r>
              <a:rPr lang="en-US" sz="3200" dirty="0" smtClean="0">
                <a:cs typeface="Times New Roman" pitchFamily="18" charset="0"/>
              </a:rPr>
              <a:t> </a:t>
            </a:r>
            <a:r>
              <a:rPr lang="en-US" sz="3200" dirty="0" err="1" smtClean="0">
                <a:cs typeface="Times New Roman" pitchFamily="18" charset="0"/>
              </a:rPr>
              <a:t>cận</a:t>
            </a:r>
            <a:r>
              <a:rPr lang="en-US" sz="3200" dirty="0" smtClean="0">
                <a:cs typeface="Times New Roman" pitchFamily="18" charset="0"/>
              </a:rPr>
              <a:t> </a:t>
            </a:r>
            <a:r>
              <a:rPr lang="en-US" sz="3200" dirty="0" err="1" smtClean="0">
                <a:cs typeface="Times New Roman" pitchFamily="18" charset="0"/>
              </a:rPr>
              <a:t>những</a:t>
            </a:r>
            <a:r>
              <a:rPr lang="en-US" sz="3200" dirty="0" smtClean="0">
                <a:cs typeface="Times New Roman" pitchFamily="18" charset="0"/>
              </a:rPr>
              <a:t> </a:t>
            </a:r>
            <a:r>
              <a:rPr lang="en-US" sz="3200" dirty="0" err="1" smtClean="0">
                <a:cs typeface="Times New Roman" pitchFamily="18" charset="0"/>
              </a:rPr>
              <a:t>hồi</a:t>
            </a:r>
            <a:r>
              <a:rPr lang="en-US" sz="3200" dirty="0" smtClean="0">
                <a:cs typeface="Times New Roman" pitchFamily="18" charset="0"/>
              </a:rPr>
              <a:t> </a:t>
            </a:r>
            <a:r>
              <a:rPr lang="en-US" sz="3200" dirty="0" err="1" smtClean="0">
                <a:cs typeface="Times New Roman" pitchFamily="18" charset="0"/>
              </a:rPr>
              <a:t>tưởng</a:t>
            </a:r>
            <a:r>
              <a:rPr lang="en-US" sz="3200" dirty="0" smtClean="0">
                <a:cs typeface="Times New Roman" pitchFamily="18" charset="0"/>
              </a:rPr>
              <a:t>, </a:t>
            </a:r>
            <a:r>
              <a:rPr lang="en-US" sz="3200" dirty="0" err="1" smtClean="0">
                <a:cs typeface="Times New Roman" pitchFamily="18" charset="0"/>
              </a:rPr>
              <a:t>cảm</a:t>
            </a:r>
            <a:r>
              <a:rPr lang="en-US" sz="3200" dirty="0" smtClean="0">
                <a:cs typeface="Times New Roman" pitchFamily="18" charset="0"/>
              </a:rPr>
              <a:t> </a:t>
            </a:r>
            <a:r>
              <a:rPr lang="en-US" sz="3200" dirty="0" err="1" smtClean="0">
                <a:cs typeface="Times New Roman" pitchFamily="18" charset="0"/>
              </a:rPr>
              <a:t>xúc</a:t>
            </a:r>
            <a:r>
              <a:rPr lang="en-US" sz="3200" dirty="0" smtClean="0">
                <a:cs typeface="Times New Roman" pitchFamily="18" charset="0"/>
              </a:rPr>
              <a:t> </a:t>
            </a:r>
            <a:r>
              <a:rPr lang="en-US" sz="3200" dirty="0" err="1" smtClean="0">
                <a:cs typeface="Times New Roman" pitchFamily="18" charset="0"/>
              </a:rPr>
              <a:t>và</a:t>
            </a:r>
            <a:r>
              <a:rPr lang="en-US" sz="3200" dirty="0" smtClean="0">
                <a:cs typeface="Times New Roman" pitchFamily="18" charset="0"/>
              </a:rPr>
              <a:t> </a:t>
            </a:r>
            <a:r>
              <a:rPr lang="en-US" sz="3200" dirty="0" err="1" smtClean="0">
                <a:cs typeface="Times New Roman" pitchFamily="18" charset="0"/>
              </a:rPr>
              <a:t>tình</a:t>
            </a:r>
            <a:r>
              <a:rPr lang="en-US" sz="3200" dirty="0" smtClean="0">
                <a:cs typeface="Times New Roman" pitchFamily="18" charset="0"/>
              </a:rPr>
              <a:t> </a:t>
            </a:r>
            <a:r>
              <a:rPr lang="en-US" sz="3200" dirty="0" err="1" smtClean="0">
                <a:cs typeface="Times New Roman" pitchFamily="18" charset="0"/>
              </a:rPr>
              <a:t>huống</a:t>
            </a:r>
            <a:r>
              <a:rPr lang="en-US" sz="3200" dirty="0" smtClean="0">
                <a:cs typeface="Times New Roman" pitchFamily="18" charset="0"/>
              </a:rPr>
              <a:t> </a:t>
            </a:r>
            <a:r>
              <a:rPr lang="en-US" sz="3200" dirty="0" err="1" smtClean="0">
                <a:cs typeface="Times New Roman" pitchFamily="18" charset="0"/>
              </a:rPr>
              <a:t>liên</a:t>
            </a:r>
            <a:r>
              <a:rPr lang="en-US" sz="3200" dirty="0" smtClean="0">
                <a:cs typeface="Times New Roman" pitchFamily="18" charset="0"/>
              </a:rPr>
              <a:t> </a:t>
            </a:r>
            <a:r>
              <a:rPr lang="en-US" sz="3200" dirty="0" err="1" smtClean="0">
                <a:cs typeface="Times New Roman" pitchFamily="18" charset="0"/>
              </a:rPr>
              <a:t>quan</a:t>
            </a:r>
            <a:r>
              <a:rPr lang="en-US" sz="3200" dirty="0" smtClean="0">
                <a:cs typeface="Times New Roman" pitchFamily="18" charset="0"/>
              </a:rPr>
              <a:t> </a:t>
            </a:r>
            <a:r>
              <a:rPr lang="en-US" sz="3200" dirty="0" err="1" smtClean="0">
                <a:cs typeface="Times New Roman" pitchFamily="18" charset="0"/>
              </a:rPr>
              <a:t>đến</a:t>
            </a:r>
            <a:r>
              <a:rPr lang="en-US" sz="3200" dirty="0" smtClean="0">
                <a:cs typeface="Times New Roman" pitchFamily="18" charset="0"/>
              </a:rPr>
              <a:t> sang </a:t>
            </a:r>
            <a:r>
              <a:rPr lang="en-US" sz="3200" err="1" smtClean="0">
                <a:cs typeface="Times New Roman" pitchFamily="18" charset="0"/>
              </a:rPr>
              <a:t>chấn</a:t>
            </a:r>
            <a:r>
              <a:rPr lang="en-US" sz="3200" smtClean="0">
                <a:cs typeface="Times New Roman" pitchFamily="18" charset="0"/>
              </a:rPr>
              <a:t> mà bản thân người bệnh luôn né tránh.</a:t>
            </a:r>
            <a:endParaRPr lang="en-US" sz="3200" dirty="0">
              <a:cs typeface="Times New Roman" pitchFamily="18" charset="0"/>
            </a:endParaRPr>
          </a:p>
          <a:p>
            <a:pPr algn="just"/>
            <a:r>
              <a:rPr lang="en-US" sz="3200" b="1" dirty="0" err="1" smtClean="0">
                <a:cs typeface="Times New Roman" pitchFamily="18" charset="0"/>
              </a:rPr>
              <a:t>Tìm</a:t>
            </a:r>
            <a:r>
              <a:rPr lang="en-US" sz="3200" b="1" dirty="0" smtClean="0">
                <a:cs typeface="Times New Roman" pitchFamily="18" charset="0"/>
              </a:rPr>
              <a:t> </a:t>
            </a:r>
            <a:r>
              <a:rPr lang="en-US" sz="3200" b="1" dirty="0" err="1" smtClean="0">
                <a:cs typeface="Times New Roman" pitchFamily="18" charset="0"/>
              </a:rPr>
              <a:t>kiếm</a:t>
            </a:r>
            <a:r>
              <a:rPr lang="en-US" sz="3200" b="1" dirty="0" smtClean="0">
                <a:cs typeface="Times New Roman" pitchFamily="18" charset="0"/>
              </a:rPr>
              <a:t> </a:t>
            </a:r>
            <a:r>
              <a:rPr lang="en-US" sz="3200" b="1" dirty="0" err="1" smtClean="0">
                <a:cs typeface="Times New Roman" pitchFamily="18" charset="0"/>
              </a:rPr>
              <a:t>sự</a:t>
            </a:r>
            <a:r>
              <a:rPr lang="en-US" sz="3200" b="1" dirty="0" smtClean="0">
                <a:cs typeface="Times New Roman" pitchFamily="18" charset="0"/>
              </a:rPr>
              <a:t> an </a:t>
            </a:r>
            <a:r>
              <a:rPr lang="en-US" sz="3200" b="1" dirty="0" err="1" smtClean="0">
                <a:cs typeface="Times New Roman" pitchFamily="18" charset="0"/>
              </a:rPr>
              <a:t>toàn</a:t>
            </a:r>
            <a:r>
              <a:rPr lang="en-US" sz="3200" b="1" dirty="0" smtClean="0">
                <a:cs typeface="Times New Roman" pitchFamily="18" charset="0"/>
              </a:rPr>
              <a:t> </a:t>
            </a:r>
            <a:r>
              <a:rPr lang="en-US" sz="3200" dirty="0" err="1" smtClean="0">
                <a:cs typeface="Times New Roman" pitchFamily="18" charset="0"/>
              </a:rPr>
              <a:t>là</a:t>
            </a:r>
            <a:r>
              <a:rPr lang="en-US" sz="3200" dirty="0" smtClean="0">
                <a:cs typeface="Times New Roman" pitchFamily="18" charset="0"/>
              </a:rPr>
              <a:t> </a:t>
            </a:r>
            <a:r>
              <a:rPr lang="en-US" sz="3200" dirty="0" err="1" smtClean="0">
                <a:cs typeface="Times New Roman" pitchFamily="18" charset="0"/>
              </a:rPr>
              <a:t>phương</a:t>
            </a:r>
            <a:r>
              <a:rPr lang="en-US" sz="3200" dirty="0" smtClean="0">
                <a:cs typeface="Times New Roman" pitchFamily="18" charset="0"/>
              </a:rPr>
              <a:t> </a:t>
            </a:r>
            <a:r>
              <a:rPr lang="en-US" sz="3200" dirty="0" err="1" smtClean="0">
                <a:cs typeface="Times New Roman" pitchFamily="18" charset="0"/>
              </a:rPr>
              <a:t>pháp</a:t>
            </a:r>
            <a:r>
              <a:rPr lang="en-US" sz="3200" dirty="0" smtClean="0">
                <a:cs typeface="Times New Roman" pitchFamily="18" charset="0"/>
              </a:rPr>
              <a:t> </a:t>
            </a:r>
            <a:r>
              <a:rPr lang="en-US" sz="3200" dirty="0" err="1" smtClean="0">
                <a:cs typeface="Times New Roman" pitchFamily="18" charset="0"/>
              </a:rPr>
              <a:t>trị</a:t>
            </a:r>
            <a:r>
              <a:rPr lang="en-US" sz="3200" dirty="0" smtClean="0">
                <a:cs typeface="Times New Roman" pitchFamily="18" charset="0"/>
              </a:rPr>
              <a:t> </a:t>
            </a:r>
            <a:r>
              <a:rPr lang="en-US" sz="3200" dirty="0" err="1" smtClean="0">
                <a:cs typeface="Times New Roman" pitchFamily="18" charset="0"/>
              </a:rPr>
              <a:t>liệu</a:t>
            </a:r>
            <a:r>
              <a:rPr lang="en-US" sz="3200" dirty="0" smtClean="0">
                <a:cs typeface="Times New Roman" pitchFamily="18" charset="0"/>
              </a:rPr>
              <a:t> </a:t>
            </a:r>
            <a:r>
              <a:rPr lang="en-US" sz="3200" dirty="0" err="1" smtClean="0">
                <a:cs typeface="Times New Roman" pitchFamily="18" charset="0"/>
              </a:rPr>
              <a:t>dựa</a:t>
            </a:r>
            <a:r>
              <a:rPr lang="en-US" sz="3200" dirty="0" smtClean="0">
                <a:cs typeface="Times New Roman" pitchFamily="18" charset="0"/>
              </a:rPr>
              <a:t> </a:t>
            </a:r>
            <a:r>
              <a:rPr lang="en-US" sz="3200" dirty="0" err="1" smtClean="0">
                <a:cs typeface="Times New Roman" pitchFamily="18" charset="0"/>
              </a:rPr>
              <a:t>trên</a:t>
            </a:r>
            <a:r>
              <a:rPr lang="en-US" sz="3200" dirty="0" smtClean="0">
                <a:cs typeface="Times New Roman" pitchFamily="18" charset="0"/>
              </a:rPr>
              <a:t> </a:t>
            </a:r>
            <a:r>
              <a:rPr lang="en-US" sz="3200" dirty="0" err="1" smtClean="0">
                <a:cs typeface="Times New Roman" pitchFamily="18" charset="0"/>
              </a:rPr>
              <a:t>bằng</a:t>
            </a:r>
            <a:r>
              <a:rPr lang="en-US" sz="3200" dirty="0" smtClean="0">
                <a:cs typeface="Times New Roman" pitchFamily="18" charset="0"/>
              </a:rPr>
              <a:t> </a:t>
            </a:r>
            <a:r>
              <a:rPr lang="en-US" sz="3200" dirty="0" err="1" smtClean="0">
                <a:cs typeface="Times New Roman" pitchFamily="18" charset="0"/>
              </a:rPr>
              <a:t>chứng</a:t>
            </a:r>
            <a:r>
              <a:rPr lang="en-US" sz="3200" dirty="0" smtClean="0">
                <a:cs typeface="Times New Roman" pitchFamily="18" charset="0"/>
              </a:rPr>
              <a:t> </a:t>
            </a:r>
            <a:r>
              <a:rPr lang="en-US" sz="3200" dirty="0" err="1" smtClean="0">
                <a:cs typeface="Times New Roman" pitchFamily="18" charset="0"/>
              </a:rPr>
              <a:t>tập</a:t>
            </a:r>
            <a:r>
              <a:rPr lang="en-US" sz="3200" dirty="0" smtClean="0">
                <a:cs typeface="Times New Roman" pitchFamily="18" charset="0"/>
              </a:rPr>
              <a:t> </a:t>
            </a:r>
            <a:r>
              <a:rPr lang="en-US" sz="3200" dirty="0" err="1" smtClean="0">
                <a:cs typeface="Times New Roman" pitchFamily="18" charset="0"/>
              </a:rPr>
              <a:t>trung</a:t>
            </a:r>
            <a:r>
              <a:rPr lang="en-US" sz="3200" dirty="0" smtClean="0">
                <a:cs typeface="Times New Roman" pitchFamily="18" charset="0"/>
              </a:rPr>
              <a:t> </a:t>
            </a:r>
            <a:r>
              <a:rPr lang="en-US" sz="3200" dirty="0" err="1" smtClean="0">
                <a:cs typeface="Times New Roman" pitchFamily="18" charset="0"/>
              </a:rPr>
              <a:t>vào</a:t>
            </a:r>
            <a:r>
              <a:rPr lang="en-US" sz="3200" dirty="0" smtClean="0">
                <a:cs typeface="Times New Roman" pitchFamily="18" charset="0"/>
              </a:rPr>
              <a:t> sang </a:t>
            </a:r>
            <a:r>
              <a:rPr lang="en-US" sz="3200" dirty="0" err="1" smtClean="0">
                <a:cs typeface="Times New Roman" pitchFamily="18" charset="0"/>
              </a:rPr>
              <a:t>chấn</a:t>
            </a:r>
            <a:r>
              <a:rPr lang="en-US" sz="3200" dirty="0" smtClean="0">
                <a:cs typeface="Times New Roman" pitchFamily="18" charset="0"/>
              </a:rPr>
              <a:t> </a:t>
            </a:r>
            <a:r>
              <a:rPr lang="en-US" sz="3200" dirty="0" err="1" smtClean="0">
                <a:cs typeface="Times New Roman" pitchFamily="18" charset="0"/>
              </a:rPr>
              <a:t>khác</a:t>
            </a:r>
            <a:r>
              <a:rPr lang="en-US" sz="3200" dirty="0" smtClean="0">
                <a:cs typeface="Times New Roman" pitchFamily="18" charset="0"/>
              </a:rPr>
              <a:t>. </a:t>
            </a:r>
            <a:r>
              <a:rPr lang="en-US" sz="3200" dirty="0" err="1" smtClean="0">
                <a:cs typeface="Times New Roman" pitchFamily="18" charset="0"/>
              </a:rPr>
              <a:t>Là</a:t>
            </a:r>
            <a:r>
              <a:rPr lang="en-US" sz="3200" dirty="0" smtClean="0">
                <a:cs typeface="Times New Roman" pitchFamily="18" charset="0"/>
              </a:rPr>
              <a:t> </a:t>
            </a:r>
            <a:r>
              <a:rPr lang="en-US" sz="3200" dirty="0" err="1" smtClean="0">
                <a:cs typeface="Times New Roman" pitchFamily="18" charset="0"/>
              </a:rPr>
              <a:t>phương</a:t>
            </a:r>
            <a:r>
              <a:rPr lang="en-US" sz="3200" dirty="0" smtClean="0">
                <a:cs typeface="Times New Roman" pitchFamily="18" charset="0"/>
              </a:rPr>
              <a:t> </a:t>
            </a:r>
            <a:r>
              <a:rPr lang="en-US" sz="3200" dirty="0" err="1" smtClean="0">
                <a:cs typeface="Times New Roman" pitchFamily="18" charset="0"/>
              </a:rPr>
              <a:t>pháp</a:t>
            </a:r>
            <a:r>
              <a:rPr lang="en-US" sz="3200" dirty="0" smtClean="0">
                <a:cs typeface="Times New Roman" pitchFamily="18" charset="0"/>
              </a:rPr>
              <a:t> </a:t>
            </a:r>
            <a:r>
              <a:rPr lang="en-US" sz="3200" dirty="0" err="1" smtClean="0">
                <a:cs typeface="Times New Roman" pitchFamily="18" charset="0"/>
              </a:rPr>
              <a:t>có</a:t>
            </a:r>
            <a:r>
              <a:rPr lang="en-US" sz="3200" dirty="0" smtClean="0">
                <a:cs typeface="Times New Roman" pitchFamily="18" charset="0"/>
              </a:rPr>
              <a:t> </a:t>
            </a:r>
            <a:r>
              <a:rPr lang="en-US" sz="3200" dirty="0" err="1" smtClean="0">
                <a:cs typeface="Times New Roman" pitchFamily="18" charset="0"/>
              </a:rPr>
              <a:t>tính</a:t>
            </a:r>
            <a:r>
              <a:rPr lang="en-US" sz="3200" dirty="0" smtClean="0">
                <a:cs typeface="Times New Roman" pitchFamily="18" charset="0"/>
              </a:rPr>
              <a:t> </a:t>
            </a:r>
            <a:r>
              <a:rPr lang="en-US" sz="3200" dirty="0" err="1" smtClean="0">
                <a:cs typeface="Times New Roman" pitchFamily="18" charset="0"/>
              </a:rPr>
              <a:t>linh</a:t>
            </a:r>
            <a:r>
              <a:rPr lang="en-US" sz="3200" dirty="0" smtClean="0">
                <a:cs typeface="Times New Roman" pitchFamily="18" charset="0"/>
              </a:rPr>
              <a:t> </a:t>
            </a:r>
            <a:r>
              <a:rPr lang="en-US" sz="3200" dirty="0" err="1" smtClean="0">
                <a:cs typeface="Times New Roman" pitchFamily="18" charset="0"/>
              </a:rPr>
              <a:t>hoạt</a:t>
            </a:r>
            <a:r>
              <a:rPr lang="en-US" sz="3200" dirty="0" smtClean="0">
                <a:cs typeface="Times New Roman" pitchFamily="18" charset="0"/>
              </a:rPr>
              <a:t> </a:t>
            </a:r>
            <a:r>
              <a:rPr lang="en-US" sz="3200" dirty="0" err="1" smtClean="0">
                <a:cs typeface="Times New Roman" pitchFamily="18" charset="0"/>
              </a:rPr>
              <a:t>cao</a:t>
            </a:r>
            <a:r>
              <a:rPr lang="en-US" sz="3200" dirty="0" smtClean="0">
                <a:cs typeface="Times New Roman" pitchFamily="18" charset="0"/>
              </a:rPr>
              <a:t> </a:t>
            </a:r>
            <a:r>
              <a:rPr lang="en-US" sz="3200" dirty="0" err="1" smtClean="0">
                <a:cs typeface="Times New Roman" pitchFamily="18" charset="0"/>
              </a:rPr>
              <a:t>và</a:t>
            </a:r>
            <a:r>
              <a:rPr lang="en-US" sz="3200" dirty="0" smtClean="0">
                <a:cs typeface="Times New Roman" pitchFamily="18" charset="0"/>
              </a:rPr>
              <a:t> </a:t>
            </a:r>
            <a:r>
              <a:rPr lang="en-US" sz="3200" dirty="0" err="1" smtClean="0">
                <a:cs typeface="Times New Roman" pitchFamily="18" charset="0"/>
              </a:rPr>
              <a:t>hữu</a:t>
            </a:r>
            <a:r>
              <a:rPr lang="en-US" sz="3200" dirty="0" smtClean="0">
                <a:cs typeface="Times New Roman" pitchFamily="18" charset="0"/>
              </a:rPr>
              <a:t> </a:t>
            </a:r>
            <a:r>
              <a:rPr lang="en-US" sz="3200" dirty="0" err="1" smtClean="0">
                <a:cs typeface="Times New Roman" pitchFamily="18" charset="0"/>
              </a:rPr>
              <a:t>ích</a:t>
            </a:r>
            <a:r>
              <a:rPr lang="en-US" sz="3200" dirty="0" smtClean="0">
                <a:cs typeface="Times New Roman" pitchFamily="18" charset="0"/>
              </a:rPr>
              <a:t> </a:t>
            </a:r>
            <a:r>
              <a:rPr lang="en-US" sz="3200" dirty="0" err="1" smtClean="0">
                <a:cs typeface="Times New Roman" pitchFamily="18" charset="0"/>
              </a:rPr>
              <a:t>trong</a:t>
            </a:r>
            <a:r>
              <a:rPr lang="en-US" sz="3200" dirty="0" smtClean="0">
                <a:cs typeface="Times New Roman" pitchFamily="18" charset="0"/>
              </a:rPr>
              <a:t> </a:t>
            </a:r>
            <a:r>
              <a:rPr lang="en-US" sz="3200" dirty="0" err="1" smtClean="0">
                <a:cs typeface="Times New Roman" pitchFamily="18" charset="0"/>
              </a:rPr>
              <a:t>việc</a:t>
            </a:r>
            <a:r>
              <a:rPr lang="en-US" sz="3200" dirty="0" smtClean="0">
                <a:cs typeface="Times New Roman" pitchFamily="18" charset="0"/>
              </a:rPr>
              <a:t> </a:t>
            </a:r>
            <a:r>
              <a:rPr lang="en-US" sz="3200" err="1" smtClean="0">
                <a:cs typeface="Times New Roman" pitchFamily="18" charset="0"/>
              </a:rPr>
              <a:t>điều</a:t>
            </a:r>
            <a:r>
              <a:rPr lang="en-US" sz="3200" smtClean="0">
                <a:cs typeface="Times New Roman" pitchFamily="18" charset="0"/>
              </a:rPr>
              <a:t> trị bệnh </a:t>
            </a:r>
            <a:r>
              <a:rPr lang="en-US" sz="3200" dirty="0" err="1" smtClean="0">
                <a:cs typeface="Times New Roman" pitchFamily="18" charset="0"/>
              </a:rPr>
              <a:t>nghiện</a:t>
            </a:r>
            <a:r>
              <a:rPr lang="en-US" sz="3200" dirty="0" smtClean="0">
                <a:cs typeface="Times New Roman" pitchFamily="18" charset="0"/>
              </a:rPr>
              <a:t> </a:t>
            </a:r>
            <a:r>
              <a:rPr lang="en-US" sz="3200" dirty="0" err="1" smtClean="0">
                <a:cs typeface="Times New Roman" pitchFamily="18" charset="0"/>
              </a:rPr>
              <a:t>đồng</a:t>
            </a:r>
            <a:r>
              <a:rPr lang="en-US" sz="3200" dirty="0" smtClean="0">
                <a:cs typeface="Times New Roman" pitchFamily="18" charset="0"/>
              </a:rPr>
              <a:t> </a:t>
            </a:r>
            <a:r>
              <a:rPr lang="en-US" sz="3200" err="1" smtClean="0">
                <a:cs typeface="Times New Roman" pitchFamily="18" charset="0"/>
              </a:rPr>
              <a:t>diễn</a:t>
            </a:r>
            <a:r>
              <a:rPr lang="en-US" sz="3200" smtClean="0">
                <a:cs typeface="Times New Roman" pitchFamily="18" charset="0"/>
              </a:rPr>
              <a:t> và </a:t>
            </a:r>
            <a:r>
              <a:rPr lang="en-US" sz="3200" dirty="0" err="1" smtClean="0">
                <a:cs typeface="Times New Roman" pitchFamily="18" charset="0"/>
              </a:rPr>
              <a:t>rối</a:t>
            </a:r>
            <a:r>
              <a:rPr lang="en-US" sz="3200" dirty="0" smtClean="0">
                <a:cs typeface="Times New Roman" pitchFamily="18" charset="0"/>
              </a:rPr>
              <a:t> </a:t>
            </a:r>
            <a:r>
              <a:rPr lang="en-US" sz="3200" dirty="0" err="1" smtClean="0">
                <a:cs typeface="Times New Roman" pitchFamily="18" charset="0"/>
              </a:rPr>
              <a:t>loạn</a:t>
            </a:r>
            <a:r>
              <a:rPr lang="en-US" sz="3200" dirty="0" smtClean="0">
                <a:cs typeface="Times New Roman" pitchFamily="18" charset="0"/>
              </a:rPr>
              <a:t> </a:t>
            </a:r>
            <a:r>
              <a:rPr lang="en-US" sz="3200" dirty="0" err="1" smtClean="0">
                <a:cs typeface="Times New Roman" pitchFamily="18" charset="0"/>
              </a:rPr>
              <a:t>căng</a:t>
            </a:r>
            <a:r>
              <a:rPr lang="en-US" sz="3200" dirty="0" smtClean="0">
                <a:cs typeface="Times New Roman" pitchFamily="18" charset="0"/>
              </a:rPr>
              <a:t> </a:t>
            </a:r>
            <a:r>
              <a:rPr lang="en-US" sz="3200" dirty="0" err="1" smtClean="0">
                <a:cs typeface="Times New Roman" pitchFamily="18" charset="0"/>
              </a:rPr>
              <a:t>thẳng</a:t>
            </a:r>
            <a:r>
              <a:rPr lang="en-US" sz="3200" dirty="0" smtClean="0">
                <a:cs typeface="Times New Roman" pitchFamily="18" charset="0"/>
              </a:rPr>
              <a:t> </a:t>
            </a:r>
            <a:r>
              <a:rPr lang="en-US" sz="3200" dirty="0" err="1" smtClean="0">
                <a:cs typeface="Times New Roman" pitchFamily="18" charset="0"/>
              </a:rPr>
              <a:t>sau</a:t>
            </a:r>
            <a:r>
              <a:rPr lang="en-US" sz="3200" dirty="0" smtClean="0">
                <a:cs typeface="Times New Roman" pitchFamily="18" charset="0"/>
              </a:rPr>
              <a:t> sang </a:t>
            </a:r>
            <a:r>
              <a:rPr lang="en-US" sz="3200" err="1" smtClean="0">
                <a:cs typeface="Times New Roman" pitchFamily="18" charset="0"/>
              </a:rPr>
              <a:t>chấn</a:t>
            </a:r>
            <a:r>
              <a:rPr lang="en-US" sz="3200" smtClean="0">
                <a:cs typeface="Times New Roman" pitchFamily="18" charset="0"/>
              </a:rPr>
              <a:t>.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1586714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9C4D03-7D50-45D7-93F9-0894B812B5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911" y="257638"/>
            <a:ext cx="7886700" cy="1037762"/>
          </a:xfrm>
        </p:spPr>
        <p:txBody>
          <a:bodyPr>
            <a:normAutofit fontScale="90000"/>
          </a:bodyPr>
          <a:lstStyle/>
          <a:p>
            <a:r>
              <a:rPr lang="en-US" smtClean="0">
                <a:latin typeface="Times New Roman" pitchFamily="18" charset="0"/>
                <a:cs typeface="Times New Roman" pitchFamily="18" charset="0"/>
              </a:rPr>
              <a:t>Điều trị sang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chấn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err="1" smtClean="0">
                <a:latin typeface="Times New Roman" pitchFamily="18" charset="0"/>
                <a:cs typeface="Times New Roman" pitchFamily="18" charset="0"/>
              </a:rPr>
              <a:t>và</a:t>
            </a:r>
            <a:r>
              <a:rPr lang="en-US" smtClean="0">
                <a:latin typeface="Times New Roman" pitchFamily="18" charset="0"/>
                <a:cs typeface="Times New Roman" pitchFamily="18" charset="0"/>
              </a:rPr>
              <a:t> Rối loạn sử dụng chất đồng diễn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D1B651C-EDE8-4539-B1F9-5DE8C9A4610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3856" y="1828800"/>
            <a:ext cx="8396288" cy="5257800"/>
          </a:xfrm>
        </p:spPr>
        <p:txBody>
          <a:bodyPr>
            <a:normAutofit/>
          </a:bodyPr>
          <a:lstStyle/>
          <a:p>
            <a:pPr marL="0" lvl="0" indent="0">
              <a:buNone/>
            </a:pPr>
            <a:r>
              <a:rPr lang="en-US" sz="3600" b="1" dirty="0" err="1" smtClean="0">
                <a:solidFill>
                  <a:prstClr val="black"/>
                </a:solidFill>
                <a:cs typeface="Times New Roman" pitchFamily="18" charset="0"/>
              </a:rPr>
              <a:t>Tìm</a:t>
            </a:r>
            <a:r>
              <a:rPr lang="en-US" sz="3600" b="1" dirty="0" smtClean="0">
                <a:solidFill>
                  <a:prstClr val="black"/>
                </a:solidFill>
                <a:cs typeface="Times New Roman" pitchFamily="18" charset="0"/>
              </a:rPr>
              <a:t> </a:t>
            </a:r>
            <a:r>
              <a:rPr lang="en-US" sz="3600" b="1" dirty="0" err="1" smtClean="0">
                <a:solidFill>
                  <a:prstClr val="black"/>
                </a:solidFill>
                <a:cs typeface="Times New Roman" pitchFamily="18" charset="0"/>
              </a:rPr>
              <a:t>kiếm</a:t>
            </a:r>
            <a:r>
              <a:rPr lang="en-US" sz="3600" b="1" dirty="0" smtClean="0">
                <a:solidFill>
                  <a:prstClr val="black"/>
                </a:solidFill>
                <a:cs typeface="Times New Roman" pitchFamily="18" charset="0"/>
              </a:rPr>
              <a:t> </a:t>
            </a:r>
            <a:r>
              <a:rPr lang="en-US" sz="3600" b="1" dirty="0" err="1" smtClean="0">
                <a:solidFill>
                  <a:prstClr val="black"/>
                </a:solidFill>
                <a:cs typeface="Times New Roman" pitchFamily="18" charset="0"/>
              </a:rPr>
              <a:t>sự</a:t>
            </a:r>
            <a:r>
              <a:rPr lang="en-US" sz="3600" b="1" dirty="0" smtClean="0">
                <a:solidFill>
                  <a:prstClr val="black"/>
                </a:solidFill>
                <a:cs typeface="Times New Roman" pitchFamily="18" charset="0"/>
              </a:rPr>
              <a:t> an </a:t>
            </a:r>
            <a:r>
              <a:rPr lang="en-US" sz="3600" b="1" dirty="0" err="1" smtClean="0">
                <a:solidFill>
                  <a:prstClr val="black"/>
                </a:solidFill>
                <a:cs typeface="Times New Roman" pitchFamily="18" charset="0"/>
              </a:rPr>
              <a:t>toàn</a:t>
            </a:r>
            <a:r>
              <a:rPr lang="en-US" sz="3600" b="1" dirty="0" smtClean="0">
                <a:solidFill>
                  <a:prstClr val="black"/>
                </a:solidFill>
                <a:cs typeface="Times New Roman" pitchFamily="18" charset="0"/>
              </a:rPr>
              <a:t> </a:t>
            </a:r>
            <a:endParaRPr lang="en-US" sz="3600" b="1" dirty="0">
              <a:solidFill>
                <a:prstClr val="black"/>
              </a:solidFill>
              <a:cs typeface="Times New Roman" pitchFamily="18" charset="0"/>
            </a:endParaRPr>
          </a:p>
          <a:p>
            <a:pPr marL="0" lvl="0" indent="0">
              <a:buNone/>
            </a:pPr>
            <a:r>
              <a:rPr lang="en-US" sz="3200" dirty="0" err="1" smtClean="0">
                <a:solidFill>
                  <a:prstClr val="black"/>
                </a:solidFill>
                <a:cs typeface="Times New Roman" pitchFamily="18" charset="0"/>
              </a:rPr>
              <a:t>của</a:t>
            </a:r>
            <a:r>
              <a:rPr lang="en-US" sz="3200" dirty="0" smtClean="0">
                <a:solidFill>
                  <a:prstClr val="black"/>
                </a:solidFill>
                <a:cs typeface="Times New Roman" pitchFamily="18" charset="0"/>
              </a:rPr>
              <a:t> Lisa </a:t>
            </a:r>
            <a:r>
              <a:rPr lang="en-US" sz="3200" dirty="0" err="1">
                <a:solidFill>
                  <a:prstClr val="black"/>
                </a:solidFill>
                <a:cs typeface="Times New Roman" pitchFamily="18" charset="0"/>
              </a:rPr>
              <a:t>Najavits</a:t>
            </a:r>
            <a:r>
              <a:rPr lang="en-US" sz="3200" dirty="0">
                <a:solidFill>
                  <a:prstClr val="black"/>
                </a:solidFill>
                <a:cs typeface="Times New Roman" pitchFamily="18" charset="0"/>
              </a:rPr>
              <a:t> (1997)</a:t>
            </a:r>
          </a:p>
          <a:p>
            <a:pPr algn="just">
              <a:spcAft>
                <a:spcPts val="600"/>
              </a:spcAft>
            </a:pPr>
            <a:r>
              <a:rPr lang="en-US" sz="3200" dirty="0" err="1" smtClean="0">
                <a:solidFill>
                  <a:prstClr val="black"/>
                </a:solidFill>
                <a:cs typeface="Times New Roman" pitchFamily="18" charset="0"/>
              </a:rPr>
              <a:t>Trị</a:t>
            </a:r>
            <a:r>
              <a:rPr lang="en-US" sz="3200" dirty="0" smtClean="0">
                <a:solidFill>
                  <a:prstClr val="black"/>
                </a:solidFill>
                <a:cs typeface="Times New Roman" pitchFamily="18" charset="0"/>
              </a:rPr>
              <a:t> </a:t>
            </a:r>
            <a:r>
              <a:rPr lang="en-US" sz="3200" dirty="0" err="1" smtClean="0">
                <a:solidFill>
                  <a:prstClr val="black"/>
                </a:solidFill>
                <a:cs typeface="Times New Roman" pitchFamily="18" charset="0"/>
              </a:rPr>
              <a:t>liệu</a:t>
            </a:r>
            <a:r>
              <a:rPr lang="en-US" sz="3200" dirty="0" smtClean="0">
                <a:solidFill>
                  <a:prstClr val="black"/>
                </a:solidFill>
                <a:cs typeface="Times New Roman" pitchFamily="18" charset="0"/>
              </a:rPr>
              <a:t> </a:t>
            </a:r>
            <a:r>
              <a:rPr lang="en-US" sz="3200" dirty="0" err="1" smtClean="0">
                <a:solidFill>
                  <a:prstClr val="black"/>
                </a:solidFill>
                <a:cs typeface="Times New Roman" pitchFamily="18" charset="0"/>
              </a:rPr>
              <a:t>dựa</a:t>
            </a:r>
            <a:r>
              <a:rPr lang="en-US" sz="3200" dirty="0" smtClean="0">
                <a:solidFill>
                  <a:prstClr val="black"/>
                </a:solidFill>
                <a:cs typeface="Times New Roman" pitchFamily="18" charset="0"/>
              </a:rPr>
              <a:t> </a:t>
            </a:r>
            <a:r>
              <a:rPr lang="en-US" sz="3200" dirty="0" err="1" smtClean="0">
                <a:solidFill>
                  <a:prstClr val="black"/>
                </a:solidFill>
                <a:cs typeface="Times New Roman" pitchFamily="18" charset="0"/>
              </a:rPr>
              <a:t>trên</a:t>
            </a:r>
            <a:r>
              <a:rPr lang="en-US" sz="3200" dirty="0" smtClean="0">
                <a:solidFill>
                  <a:prstClr val="black"/>
                </a:solidFill>
                <a:cs typeface="Times New Roman" pitchFamily="18" charset="0"/>
              </a:rPr>
              <a:t> </a:t>
            </a:r>
            <a:r>
              <a:rPr lang="en-US" sz="3200" dirty="0" err="1" smtClean="0">
                <a:solidFill>
                  <a:prstClr val="black"/>
                </a:solidFill>
                <a:cs typeface="Times New Roman" pitchFamily="18" charset="0"/>
              </a:rPr>
              <a:t>bằng</a:t>
            </a:r>
            <a:r>
              <a:rPr lang="en-US" sz="3200" dirty="0" smtClean="0">
                <a:solidFill>
                  <a:prstClr val="black"/>
                </a:solidFill>
                <a:cs typeface="Times New Roman" pitchFamily="18" charset="0"/>
              </a:rPr>
              <a:t> </a:t>
            </a:r>
            <a:r>
              <a:rPr lang="en-US" sz="3200" dirty="0" err="1" smtClean="0">
                <a:solidFill>
                  <a:prstClr val="black"/>
                </a:solidFill>
                <a:cs typeface="Times New Roman" pitchFamily="18" charset="0"/>
              </a:rPr>
              <a:t>chứng</a:t>
            </a:r>
            <a:r>
              <a:rPr lang="en-US" sz="3200" dirty="0" smtClean="0">
                <a:solidFill>
                  <a:prstClr val="black"/>
                </a:solidFill>
                <a:cs typeface="Times New Roman" pitchFamily="18" charset="0"/>
              </a:rPr>
              <a:t> </a:t>
            </a:r>
            <a:r>
              <a:rPr lang="en-US" sz="3200" dirty="0" err="1" smtClean="0">
                <a:solidFill>
                  <a:prstClr val="black"/>
                </a:solidFill>
                <a:cs typeface="Times New Roman" pitchFamily="18" charset="0"/>
              </a:rPr>
              <a:t>có</a:t>
            </a:r>
            <a:r>
              <a:rPr lang="en-US" sz="3200" dirty="0" smtClean="0">
                <a:solidFill>
                  <a:prstClr val="black"/>
                </a:solidFill>
                <a:cs typeface="Times New Roman" pitchFamily="18" charset="0"/>
              </a:rPr>
              <a:t> </a:t>
            </a:r>
            <a:r>
              <a:rPr lang="en-US" sz="3200" dirty="0" err="1" smtClean="0">
                <a:solidFill>
                  <a:prstClr val="black"/>
                </a:solidFill>
                <a:cs typeface="Times New Roman" pitchFamily="18" charset="0"/>
              </a:rPr>
              <a:t>hiệu</a:t>
            </a:r>
            <a:r>
              <a:rPr lang="en-US" sz="3200" dirty="0" smtClean="0">
                <a:solidFill>
                  <a:prstClr val="black"/>
                </a:solidFill>
                <a:cs typeface="Times New Roman" pitchFamily="18" charset="0"/>
              </a:rPr>
              <a:t> </a:t>
            </a:r>
            <a:r>
              <a:rPr lang="en-US" sz="3200" dirty="0" err="1" smtClean="0">
                <a:solidFill>
                  <a:prstClr val="black"/>
                </a:solidFill>
                <a:cs typeface="Times New Roman" pitchFamily="18" charset="0"/>
              </a:rPr>
              <a:t>quả</a:t>
            </a:r>
            <a:r>
              <a:rPr lang="en-US" sz="3200" dirty="0" smtClean="0">
                <a:solidFill>
                  <a:prstClr val="black"/>
                </a:solidFill>
                <a:cs typeface="Times New Roman" pitchFamily="18" charset="0"/>
              </a:rPr>
              <a:t> </a:t>
            </a:r>
            <a:r>
              <a:rPr lang="en-US" sz="3200" err="1" smtClean="0">
                <a:solidFill>
                  <a:prstClr val="black"/>
                </a:solidFill>
                <a:cs typeface="Times New Roman" pitchFamily="18" charset="0"/>
              </a:rPr>
              <a:t>trong</a:t>
            </a:r>
            <a:r>
              <a:rPr lang="en-US" sz="3200" smtClean="0">
                <a:solidFill>
                  <a:prstClr val="black"/>
                </a:solidFill>
                <a:cs typeface="Times New Roman" pitchFamily="18" charset="0"/>
              </a:rPr>
              <a:t> điều trị bệnh nghiện </a:t>
            </a:r>
            <a:r>
              <a:rPr lang="en-US" sz="3200" dirty="0" err="1" smtClean="0">
                <a:solidFill>
                  <a:prstClr val="black"/>
                </a:solidFill>
                <a:cs typeface="Times New Roman" pitchFamily="18" charset="0"/>
              </a:rPr>
              <a:t>đồng</a:t>
            </a:r>
            <a:r>
              <a:rPr lang="en-US" sz="3200" dirty="0" smtClean="0">
                <a:solidFill>
                  <a:prstClr val="black"/>
                </a:solidFill>
                <a:cs typeface="Times New Roman" pitchFamily="18" charset="0"/>
              </a:rPr>
              <a:t> </a:t>
            </a:r>
            <a:r>
              <a:rPr lang="en-US" sz="3200" dirty="0" err="1" smtClean="0">
                <a:solidFill>
                  <a:prstClr val="black"/>
                </a:solidFill>
                <a:cs typeface="Times New Roman" pitchFamily="18" charset="0"/>
              </a:rPr>
              <a:t>diễn</a:t>
            </a:r>
            <a:r>
              <a:rPr lang="en-US" sz="3200" dirty="0" smtClean="0">
                <a:solidFill>
                  <a:prstClr val="black"/>
                </a:solidFill>
                <a:cs typeface="Times New Roman" pitchFamily="18" charset="0"/>
              </a:rPr>
              <a:t> </a:t>
            </a:r>
            <a:r>
              <a:rPr lang="en-US" sz="3200" dirty="0" err="1" smtClean="0">
                <a:solidFill>
                  <a:prstClr val="black"/>
                </a:solidFill>
                <a:cs typeface="Times New Roman" pitchFamily="18" charset="0"/>
              </a:rPr>
              <a:t>và</a:t>
            </a:r>
            <a:r>
              <a:rPr lang="en-US" sz="3200" dirty="0" smtClean="0">
                <a:solidFill>
                  <a:prstClr val="black"/>
                </a:solidFill>
                <a:cs typeface="Times New Roman" pitchFamily="18" charset="0"/>
              </a:rPr>
              <a:t> </a:t>
            </a:r>
            <a:r>
              <a:rPr lang="en-US" sz="3200" dirty="0" smtClean="0">
                <a:cs typeface="Times New Roman" pitchFamily="18" charset="0"/>
              </a:rPr>
              <a:t>PTSD</a:t>
            </a:r>
            <a:r>
              <a:rPr lang="en-US" sz="3200" dirty="0">
                <a:cs typeface="Times New Roman" pitchFamily="18" charset="0"/>
              </a:rPr>
              <a:t>.</a:t>
            </a:r>
          </a:p>
          <a:p>
            <a:pPr algn="just">
              <a:spcAft>
                <a:spcPts val="600"/>
              </a:spcAft>
            </a:pPr>
            <a:r>
              <a:rPr lang="en-US" sz="3200" smtClean="0">
                <a:cs typeface="Times New Roman" pitchFamily="18" charset="0"/>
              </a:rPr>
              <a:t>Sổ tay với </a:t>
            </a:r>
            <a:r>
              <a:rPr lang="en-US" sz="3200" dirty="0" smtClean="0">
                <a:cs typeface="Times New Roman" pitchFamily="18" charset="0"/>
              </a:rPr>
              <a:t>25 </a:t>
            </a:r>
            <a:r>
              <a:rPr lang="en-US" sz="3200" dirty="0" err="1" smtClean="0">
                <a:cs typeface="Times New Roman" pitchFamily="18" charset="0"/>
              </a:rPr>
              <a:t>chủ</a:t>
            </a:r>
            <a:r>
              <a:rPr lang="en-US" sz="3200" dirty="0" smtClean="0">
                <a:cs typeface="Times New Roman" pitchFamily="18" charset="0"/>
              </a:rPr>
              <a:t> </a:t>
            </a:r>
            <a:r>
              <a:rPr lang="en-US" sz="3200" dirty="0" err="1" smtClean="0">
                <a:cs typeface="Times New Roman" pitchFamily="18" charset="0"/>
              </a:rPr>
              <a:t>đề</a:t>
            </a:r>
            <a:r>
              <a:rPr lang="en-US" sz="3200" dirty="0" smtClean="0">
                <a:cs typeface="Times New Roman" pitchFamily="18" charset="0"/>
              </a:rPr>
              <a:t> </a:t>
            </a:r>
            <a:r>
              <a:rPr lang="en-US" sz="3200" dirty="0" err="1" smtClean="0">
                <a:cs typeface="Times New Roman" pitchFamily="18" charset="0"/>
              </a:rPr>
              <a:t>đề</a:t>
            </a:r>
            <a:r>
              <a:rPr lang="en-US" sz="3200" dirty="0" smtClean="0">
                <a:cs typeface="Times New Roman" pitchFamily="18" charset="0"/>
              </a:rPr>
              <a:t> </a:t>
            </a:r>
            <a:r>
              <a:rPr lang="en-US" sz="3200" dirty="0" err="1" smtClean="0">
                <a:cs typeface="Times New Roman" pitchFamily="18" charset="0"/>
              </a:rPr>
              <a:t>cập</a:t>
            </a:r>
            <a:r>
              <a:rPr lang="en-US" sz="3200" dirty="0" smtClean="0">
                <a:cs typeface="Times New Roman" pitchFamily="18" charset="0"/>
              </a:rPr>
              <a:t> </a:t>
            </a:r>
            <a:r>
              <a:rPr lang="en-US" sz="3200" dirty="0" err="1" smtClean="0">
                <a:cs typeface="Times New Roman" pitchFamily="18" charset="0"/>
              </a:rPr>
              <a:t>đến</a:t>
            </a:r>
            <a:r>
              <a:rPr lang="en-US" sz="3200" dirty="0" smtClean="0">
                <a:cs typeface="Times New Roman" pitchFamily="18" charset="0"/>
              </a:rPr>
              <a:t> </a:t>
            </a:r>
            <a:r>
              <a:rPr lang="en-US" sz="3200" dirty="0" err="1" smtClean="0">
                <a:cs typeface="Times New Roman" pitchFamily="18" charset="0"/>
              </a:rPr>
              <a:t>phục</a:t>
            </a:r>
            <a:r>
              <a:rPr lang="en-US" sz="3200" dirty="0" smtClean="0">
                <a:cs typeface="Times New Roman" pitchFamily="18" charset="0"/>
              </a:rPr>
              <a:t> </a:t>
            </a:r>
            <a:r>
              <a:rPr lang="en-US" sz="3200" dirty="0" err="1" smtClean="0">
                <a:cs typeface="Times New Roman" pitchFamily="18" charset="0"/>
              </a:rPr>
              <a:t>hồi</a:t>
            </a:r>
            <a:r>
              <a:rPr lang="en-US" sz="3200" dirty="0" smtClean="0">
                <a:cs typeface="Times New Roman" pitchFamily="18" charset="0"/>
              </a:rPr>
              <a:t> </a:t>
            </a:r>
            <a:r>
              <a:rPr lang="en-US" sz="3200" dirty="0" err="1" smtClean="0">
                <a:cs typeface="Times New Roman" pitchFamily="18" charset="0"/>
              </a:rPr>
              <a:t>và</a:t>
            </a:r>
            <a:r>
              <a:rPr lang="en-US" sz="3200" dirty="0" smtClean="0">
                <a:cs typeface="Times New Roman" pitchFamily="18" charset="0"/>
              </a:rPr>
              <a:t> </a:t>
            </a:r>
            <a:r>
              <a:rPr lang="en-US" sz="3200" dirty="0" err="1" smtClean="0">
                <a:cs typeface="Times New Roman" pitchFamily="18" charset="0"/>
              </a:rPr>
              <a:t>phát</a:t>
            </a:r>
            <a:r>
              <a:rPr lang="en-US" sz="3200" dirty="0" smtClean="0">
                <a:cs typeface="Times New Roman" pitchFamily="18" charset="0"/>
              </a:rPr>
              <a:t> </a:t>
            </a:r>
            <a:r>
              <a:rPr lang="en-US" sz="3200" dirty="0" err="1" smtClean="0">
                <a:cs typeface="Times New Roman" pitchFamily="18" charset="0"/>
              </a:rPr>
              <a:t>triển</a:t>
            </a:r>
            <a:r>
              <a:rPr lang="en-US" sz="3200" dirty="0" smtClean="0">
                <a:cs typeface="Times New Roman" pitchFamily="18" charset="0"/>
              </a:rPr>
              <a:t> </a:t>
            </a:r>
            <a:r>
              <a:rPr lang="en-US" sz="3200" dirty="0" err="1" smtClean="0">
                <a:cs typeface="Times New Roman" pitchFamily="18" charset="0"/>
              </a:rPr>
              <a:t>kỹ</a:t>
            </a:r>
            <a:r>
              <a:rPr lang="en-US" sz="3200" dirty="0" smtClean="0">
                <a:cs typeface="Times New Roman" pitchFamily="18" charset="0"/>
              </a:rPr>
              <a:t> </a:t>
            </a:r>
            <a:r>
              <a:rPr lang="en-US" sz="3200" dirty="0" err="1" smtClean="0">
                <a:cs typeface="Times New Roman" pitchFamily="18" charset="0"/>
              </a:rPr>
              <a:t>năng</a:t>
            </a:r>
            <a:r>
              <a:rPr lang="en-US" sz="3200" dirty="0" smtClean="0">
                <a:cs typeface="Times New Roman" pitchFamily="18" charset="0"/>
              </a:rPr>
              <a:t> </a:t>
            </a:r>
            <a:r>
              <a:rPr lang="en-US" sz="3200" dirty="0" err="1" smtClean="0">
                <a:cs typeface="Times New Roman" pitchFamily="18" charset="0"/>
              </a:rPr>
              <a:t>ứng</a:t>
            </a:r>
            <a:r>
              <a:rPr lang="en-US" sz="3200" dirty="0" smtClean="0">
                <a:cs typeface="Times New Roman" pitchFamily="18" charset="0"/>
              </a:rPr>
              <a:t> </a:t>
            </a:r>
            <a:r>
              <a:rPr lang="en-US" sz="3200" dirty="0" err="1" smtClean="0">
                <a:cs typeface="Times New Roman" pitchFamily="18" charset="0"/>
              </a:rPr>
              <a:t>phó</a:t>
            </a:r>
            <a:r>
              <a:rPr lang="en-US" sz="3200" dirty="0" smtClean="0">
                <a:cs typeface="Times New Roman" pitchFamily="18" charset="0"/>
              </a:rPr>
              <a:t>.</a:t>
            </a:r>
            <a:endParaRPr lang="en-US" sz="3200" dirty="0">
              <a:cs typeface="Times New Roman" pitchFamily="18" charset="0"/>
            </a:endParaRPr>
          </a:p>
          <a:p>
            <a:pPr algn="just">
              <a:spcAft>
                <a:spcPts val="600"/>
              </a:spcAft>
            </a:pPr>
            <a:r>
              <a:rPr lang="en-US" sz="3200" dirty="0" err="1" smtClean="0">
                <a:cs typeface="Times New Roman" pitchFamily="18" charset="0"/>
              </a:rPr>
              <a:t>Rất</a:t>
            </a:r>
            <a:r>
              <a:rPr lang="en-US" sz="3200" dirty="0" smtClean="0">
                <a:cs typeface="Times New Roman" pitchFamily="18" charset="0"/>
              </a:rPr>
              <a:t> </a:t>
            </a:r>
            <a:r>
              <a:rPr lang="en-US" sz="3200" dirty="0" err="1" smtClean="0">
                <a:cs typeface="Times New Roman" pitchFamily="18" charset="0"/>
              </a:rPr>
              <a:t>linh</a:t>
            </a:r>
            <a:r>
              <a:rPr lang="en-US" sz="3200" dirty="0" smtClean="0">
                <a:cs typeface="Times New Roman" pitchFamily="18" charset="0"/>
              </a:rPr>
              <a:t> </a:t>
            </a:r>
            <a:r>
              <a:rPr lang="en-US" sz="3200" dirty="0" err="1" smtClean="0">
                <a:cs typeface="Times New Roman" pitchFamily="18" charset="0"/>
              </a:rPr>
              <a:t>hoạt</a:t>
            </a:r>
            <a:r>
              <a:rPr lang="en-US" sz="3200" dirty="0" smtClean="0">
                <a:cs typeface="Times New Roman" pitchFamily="18" charset="0"/>
              </a:rPr>
              <a:t>; </a:t>
            </a:r>
            <a:r>
              <a:rPr lang="en-US" sz="3200" dirty="0" err="1" smtClean="0">
                <a:cs typeface="Times New Roman" pitchFamily="18" charset="0"/>
              </a:rPr>
              <a:t>có</a:t>
            </a:r>
            <a:r>
              <a:rPr lang="en-US" sz="3200" dirty="0" smtClean="0">
                <a:cs typeface="Times New Roman" pitchFamily="18" charset="0"/>
              </a:rPr>
              <a:t> </a:t>
            </a:r>
            <a:r>
              <a:rPr lang="en-US" sz="3200" dirty="0" err="1" smtClean="0">
                <a:cs typeface="Times New Roman" pitchFamily="18" charset="0"/>
              </a:rPr>
              <a:t>thể</a:t>
            </a:r>
            <a:r>
              <a:rPr lang="en-US" sz="3200" dirty="0" smtClean="0">
                <a:cs typeface="Times New Roman" pitchFamily="18" charset="0"/>
              </a:rPr>
              <a:t> </a:t>
            </a:r>
            <a:r>
              <a:rPr lang="en-US" sz="3200" dirty="0" err="1" smtClean="0">
                <a:cs typeface="Times New Roman" pitchFamily="18" charset="0"/>
              </a:rPr>
              <a:t>sử</a:t>
            </a:r>
            <a:r>
              <a:rPr lang="en-US" sz="3200" dirty="0" smtClean="0">
                <a:cs typeface="Times New Roman" pitchFamily="18" charset="0"/>
              </a:rPr>
              <a:t> </a:t>
            </a:r>
            <a:r>
              <a:rPr lang="en-US" sz="3200" dirty="0" err="1" smtClean="0">
                <a:cs typeface="Times New Roman" pitchFamily="18" charset="0"/>
              </a:rPr>
              <a:t>dụng</a:t>
            </a:r>
            <a:r>
              <a:rPr lang="en-US" sz="3200" dirty="0" smtClean="0">
                <a:cs typeface="Times New Roman" pitchFamily="18" charset="0"/>
              </a:rPr>
              <a:t> </a:t>
            </a:r>
            <a:r>
              <a:rPr lang="en-US" sz="3200" dirty="0" err="1" smtClean="0">
                <a:cs typeface="Times New Roman" pitchFamily="18" charset="0"/>
              </a:rPr>
              <a:t>cho</a:t>
            </a:r>
            <a:r>
              <a:rPr lang="en-US" sz="3200" dirty="0" smtClean="0">
                <a:cs typeface="Times New Roman" pitchFamily="18" charset="0"/>
              </a:rPr>
              <a:t> </a:t>
            </a:r>
            <a:r>
              <a:rPr lang="en-US" sz="3200" dirty="0" err="1" smtClean="0">
                <a:cs typeface="Times New Roman" pitchFamily="18" charset="0"/>
              </a:rPr>
              <a:t>cá</a:t>
            </a:r>
            <a:r>
              <a:rPr lang="en-US" sz="3200" dirty="0" smtClean="0">
                <a:cs typeface="Times New Roman" pitchFamily="18" charset="0"/>
              </a:rPr>
              <a:t> </a:t>
            </a:r>
            <a:r>
              <a:rPr lang="en-US" sz="3200" dirty="0" err="1" smtClean="0">
                <a:cs typeface="Times New Roman" pitchFamily="18" charset="0"/>
              </a:rPr>
              <a:t>nhân</a:t>
            </a:r>
            <a:r>
              <a:rPr lang="en-US" sz="3200" dirty="0" smtClean="0">
                <a:cs typeface="Times New Roman" pitchFamily="18" charset="0"/>
              </a:rPr>
              <a:t> </a:t>
            </a:r>
            <a:r>
              <a:rPr lang="en-US" sz="3200" dirty="0" err="1" smtClean="0">
                <a:cs typeface="Times New Roman" pitchFamily="18" charset="0"/>
              </a:rPr>
              <a:t>hoặc</a:t>
            </a:r>
            <a:r>
              <a:rPr lang="en-US" sz="3200" dirty="0" smtClean="0">
                <a:cs typeface="Times New Roman" pitchFamily="18" charset="0"/>
              </a:rPr>
              <a:t> </a:t>
            </a:r>
            <a:r>
              <a:rPr lang="en-US" sz="3200" dirty="0" err="1" smtClean="0">
                <a:cs typeface="Times New Roman" pitchFamily="18" charset="0"/>
              </a:rPr>
              <a:t>nhóm</a:t>
            </a:r>
            <a:r>
              <a:rPr lang="en-US" sz="3200" dirty="0" smtClean="0">
                <a:cs typeface="Times New Roman" pitchFamily="18" charset="0"/>
              </a:rPr>
              <a:t>; </a:t>
            </a:r>
            <a:r>
              <a:rPr lang="en-US" sz="3200" dirty="0" err="1" smtClean="0">
                <a:cs typeface="Times New Roman" pitchFamily="18" charset="0"/>
              </a:rPr>
              <a:t>các</a:t>
            </a:r>
            <a:r>
              <a:rPr lang="en-US" sz="3200" dirty="0" smtClean="0">
                <a:cs typeface="Times New Roman" pitchFamily="18" charset="0"/>
              </a:rPr>
              <a:t> </a:t>
            </a:r>
            <a:r>
              <a:rPr lang="en-US" sz="3200" dirty="0" err="1" smtClean="0">
                <a:cs typeface="Times New Roman" pitchFamily="18" charset="0"/>
              </a:rPr>
              <a:t>chủ</a:t>
            </a:r>
            <a:r>
              <a:rPr lang="en-US" sz="3200" dirty="0" smtClean="0">
                <a:cs typeface="Times New Roman" pitchFamily="18" charset="0"/>
              </a:rPr>
              <a:t> </a:t>
            </a:r>
            <a:r>
              <a:rPr lang="en-US" sz="3200" dirty="0" err="1" smtClean="0">
                <a:cs typeface="Times New Roman" pitchFamily="18" charset="0"/>
              </a:rPr>
              <a:t>đề</a:t>
            </a:r>
            <a:r>
              <a:rPr lang="en-US" sz="3200" dirty="0" smtClean="0">
                <a:cs typeface="Times New Roman" pitchFamily="18" charset="0"/>
              </a:rPr>
              <a:t> </a:t>
            </a:r>
            <a:r>
              <a:rPr lang="en-US" sz="3200" dirty="0" err="1" smtClean="0">
                <a:cs typeface="Times New Roman" pitchFamily="18" charset="0"/>
              </a:rPr>
              <a:t>độc</a:t>
            </a:r>
            <a:r>
              <a:rPr lang="en-US" sz="3200" dirty="0" smtClean="0">
                <a:cs typeface="Times New Roman" pitchFamily="18" charset="0"/>
              </a:rPr>
              <a:t> </a:t>
            </a:r>
            <a:r>
              <a:rPr lang="en-US" sz="3200" dirty="0" err="1" smtClean="0">
                <a:cs typeface="Times New Roman" pitchFamily="18" charset="0"/>
              </a:rPr>
              <a:t>lập</a:t>
            </a:r>
            <a:r>
              <a:rPr lang="en-US" sz="3200" dirty="0" smtClean="0">
                <a:cs typeface="Times New Roman" pitchFamily="18" charset="0"/>
              </a:rPr>
              <a:t> </a:t>
            </a:r>
            <a:r>
              <a:rPr lang="en-US" sz="3200" dirty="0" err="1" smtClean="0">
                <a:cs typeface="Times New Roman" pitchFamily="18" charset="0"/>
              </a:rPr>
              <a:t>và</a:t>
            </a:r>
            <a:r>
              <a:rPr lang="en-US" sz="3200" dirty="0" smtClean="0">
                <a:cs typeface="Times New Roman" pitchFamily="18" charset="0"/>
              </a:rPr>
              <a:t> </a:t>
            </a:r>
            <a:r>
              <a:rPr lang="en-US" sz="3200" dirty="0" err="1" smtClean="0">
                <a:cs typeface="Times New Roman" pitchFamily="18" charset="0"/>
              </a:rPr>
              <a:t>có</a:t>
            </a:r>
            <a:r>
              <a:rPr lang="en-US" sz="3200" dirty="0" smtClean="0">
                <a:cs typeface="Times New Roman" pitchFamily="18" charset="0"/>
              </a:rPr>
              <a:t> </a:t>
            </a:r>
            <a:r>
              <a:rPr lang="en-US" sz="3200" dirty="0" err="1" smtClean="0">
                <a:cs typeface="Times New Roman" pitchFamily="18" charset="0"/>
              </a:rPr>
              <a:t>thể</a:t>
            </a:r>
            <a:r>
              <a:rPr lang="en-US" sz="3200" dirty="0" smtClean="0">
                <a:cs typeface="Times New Roman" pitchFamily="18" charset="0"/>
              </a:rPr>
              <a:t> </a:t>
            </a:r>
            <a:r>
              <a:rPr lang="en-US" sz="3200" dirty="0" err="1" smtClean="0">
                <a:cs typeface="Times New Roman" pitchFamily="18" charset="0"/>
              </a:rPr>
              <a:t>trình</a:t>
            </a:r>
            <a:r>
              <a:rPr lang="en-US" sz="3200" dirty="0" smtClean="0">
                <a:cs typeface="Times New Roman" pitchFamily="18" charset="0"/>
              </a:rPr>
              <a:t> </a:t>
            </a:r>
            <a:r>
              <a:rPr lang="en-US" sz="3200" dirty="0" err="1" smtClean="0">
                <a:cs typeface="Times New Roman" pitchFamily="18" charset="0"/>
              </a:rPr>
              <a:t>bày</a:t>
            </a:r>
            <a:r>
              <a:rPr lang="en-US" sz="3200" dirty="0" smtClean="0">
                <a:cs typeface="Times New Roman" pitchFamily="18" charset="0"/>
              </a:rPr>
              <a:t> </a:t>
            </a:r>
            <a:r>
              <a:rPr lang="en-US" sz="3200" dirty="0" err="1" smtClean="0">
                <a:cs typeface="Times New Roman" pitchFamily="18" charset="0"/>
              </a:rPr>
              <a:t>theo</a:t>
            </a:r>
            <a:r>
              <a:rPr lang="en-US" sz="3200" dirty="0" smtClean="0">
                <a:cs typeface="Times New Roman" pitchFamily="18" charset="0"/>
              </a:rPr>
              <a:t> </a:t>
            </a:r>
            <a:r>
              <a:rPr lang="en-US" sz="3200" dirty="0" err="1" smtClean="0">
                <a:cs typeface="Times New Roman" pitchFamily="18" charset="0"/>
              </a:rPr>
              <a:t>bất</a:t>
            </a:r>
            <a:r>
              <a:rPr lang="en-US" sz="3200" dirty="0" smtClean="0">
                <a:cs typeface="Times New Roman" pitchFamily="18" charset="0"/>
              </a:rPr>
              <a:t> </a:t>
            </a:r>
            <a:r>
              <a:rPr lang="en-US" sz="3200" dirty="0" err="1" smtClean="0">
                <a:cs typeface="Times New Roman" pitchFamily="18" charset="0"/>
              </a:rPr>
              <a:t>cứ</a:t>
            </a:r>
            <a:r>
              <a:rPr lang="en-US" sz="3200" dirty="0" smtClean="0">
                <a:cs typeface="Times New Roman" pitchFamily="18" charset="0"/>
              </a:rPr>
              <a:t> </a:t>
            </a:r>
            <a:r>
              <a:rPr lang="en-US" sz="3200" dirty="0" err="1" smtClean="0">
                <a:cs typeface="Times New Roman" pitchFamily="18" charset="0"/>
              </a:rPr>
              <a:t>trật</a:t>
            </a:r>
            <a:r>
              <a:rPr lang="en-US" sz="3200" dirty="0" smtClean="0">
                <a:cs typeface="Times New Roman" pitchFamily="18" charset="0"/>
              </a:rPr>
              <a:t> </a:t>
            </a:r>
            <a:r>
              <a:rPr lang="en-US" sz="3200" dirty="0" err="1" smtClean="0">
                <a:cs typeface="Times New Roman" pitchFamily="18" charset="0"/>
              </a:rPr>
              <a:t>tự</a:t>
            </a:r>
            <a:r>
              <a:rPr lang="en-US" sz="3200" dirty="0" smtClean="0">
                <a:cs typeface="Times New Roman" pitchFamily="18" charset="0"/>
              </a:rPr>
              <a:t> </a:t>
            </a:r>
            <a:r>
              <a:rPr lang="en-US" sz="3200" dirty="0" err="1" smtClean="0">
                <a:cs typeface="Times New Roman" pitchFamily="18" charset="0"/>
              </a:rPr>
              <a:t>nào</a:t>
            </a:r>
            <a:endParaRPr lang="en-US" sz="3200" dirty="0">
              <a:cs typeface="Times New Roman" pitchFamily="18" charset="0"/>
            </a:endParaRPr>
          </a:p>
        </p:txBody>
      </p:sp>
      <p:pic>
        <p:nvPicPr>
          <p:cNvPr id="1026" name="Picture 2" descr="Related image">
            <a:extLst>
              <a:ext uri="{FF2B5EF4-FFF2-40B4-BE49-F238E27FC236}">
                <a16:creationId xmlns:a16="http://schemas.microsoft.com/office/drawing/2014/main" id="{C2AED418-2256-4F1F-AFF5-272BF0D3505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2200" y="990600"/>
            <a:ext cx="2667000" cy="20050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13123553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49362"/>
          </a:xfrm>
        </p:spPr>
        <p:txBody>
          <a:bodyPr>
            <a:normAutofit fontScale="90000"/>
          </a:bodyPr>
          <a:lstStyle/>
          <a:p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Xử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lý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sang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chấn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:  </a:t>
            </a:r>
            <a:r>
              <a:rPr lang="en-US" dirty="0"/>
              <a:t/>
            </a:r>
            <a:br>
              <a:rPr lang="en-US" dirty="0"/>
            </a:b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Não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phải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và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não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trái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8800" y="1837426"/>
            <a:ext cx="5390242" cy="3765183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31553" y="2176646"/>
            <a:ext cx="16002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L</a:t>
            </a:r>
          </a:p>
          <a:p>
            <a:r>
              <a:rPr lang="en-US" dirty="0" err="1" smtClean="0">
                <a:solidFill>
                  <a:srgbClr val="FF0000"/>
                </a:solidFill>
              </a:rPr>
              <a:t>Phân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tích</a:t>
            </a:r>
            <a:endParaRPr lang="en-US" dirty="0" smtClean="0">
              <a:solidFill>
                <a:srgbClr val="FF0000"/>
              </a:solidFill>
            </a:endParaRPr>
          </a:p>
          <a:p>
            <a:r>
              <a:rPr lang="en-US" dirty="0" smtClean="0">
                <a:solidFill>
                  <a:srgbClr val="FF0000"/>
                </a:solidFill>
              </a:rPr>
              <a:t>Logic</a:t>
            </a:r>
          </a:p>
          <a:p>
            <a:r>
              <a:rPr lang="en-US" dirty="0" err="1" smtClean="0">
                <a:solidFill>
                  <a:srgbClr val="FF0000"/>
                </a:solidFill>
              </a:rPr>
              <a:t>Tỉ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mỉ</a:t>
            </a:r>
            <a:endParaRPr lang="en-US" dirty="0" smtClean="0">
              <a:solidFill>
                <a:srgbClr val="FF0000"/>
              </a:solidFill>
            </a:endParaRPr>
          </a:p>
          <a:p>
            <a:r>
              <a:rPr lang="en-US" dirty="0" err="1" smtClean="0">
                <a:solidFill>
                  <a:srgbClr val="FF0000"/>
                </a:solidFill>
              </a:rPr>
              <a:t>Lặp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đi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lặp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lại</a:t>
            </a:r>
            <a:endParaRPr lang="en-US" dirty="0" smtClean="0">
              <a:solidFill>
                <a:srgbClr val="FF0000"/>
              </a:solidFill>
            </a:endParaRPr>
          </a:p>
          <a:p>
            <a:r>
              <a:rPr lang="en-US" dirty="0" err="1" smtClean="0">
                <a:solidFill>
                  <a:srgbClr val="FF0000"/>
                </a:solidFill>
              </a:rPr>
              <a:t>Tổ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chức</a:t>
            </a:r>
            <a:endParaRPr lang="en-US" dirty="0" smtClean="0">
              <a:solidFill>
                <a:srgbClr val="FF0000"/>
              </a:solidFill>
            </a:endParaRPr>
          </a:p>
          <a:p>
            <a:r>
              <a:rPr lang="en-US" dirty="0" smtClean="0">
                <a:solidFill>
                  <a:srgbClr val="FF0000"/>
                </a:solidFill>
              </a:rPr>
              <a:t>Chi </a:t>
            </a:r>
            <a:r>
              <a:rPr lang="en-US" dirty="0" err="1" smtClean="0">
                <a:solidFill>
                  <a:srgbClr val="FF0000"/>
                </a:solidFill>
              </a:rPr>
              <a:t>tiết</a:t>
            </a:r>
            <a:endParaRPr lang="en-US" dirty="0" smtClean="0">
              <a:solidFill>
                <a:srgbClr val="FF0000"/>
              </a:solidFill>
            </a:endParaRPr>
          </a:p>
          <a:p>
            <a:r>
              <a:rPr lang="en-US" dirty="0" err="1" smtClean="0">
                <a:solidFill>
                  <a:srgbClr val="FF0000"/>
                </a:solidFill>
              </a:rPr>
              <a:t>Khoa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học</a:t>
            </a:r>
            <a:endParaRPr lang="en-US" dirty="0" smtClean="0">
              <a:solidFill>
                <a:srgbClr val="FF0000"/>
              </a:solidFill>
            </a:endParaRPr>
          </a:p>
          <a:p>
            <a:r>
              <a:rPr lang="en-US" dirty="0" err="1" smtClean="0">
                <a:solidFill>
                  <a:srgbClr val="FF0000"/>
                </a:solidFill>
              </a:rPr>
              <a:t>Không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lệ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thuộc</a:t>
            </a:r>
            <a:endParaRPr lang="en-US" dirty="0" smtClean="0">
              <a:solidFill>
                <a:srgbClr val="FF0000"/>
              </a:solidFill>
            </a:endParaRPr>
          </a:p>
          <a:p>
            <a:endParaRPr lang="en-US" dirty="0">
              <a:solidFill>
                <a:srgbClr val="FF0000"/>
              </a:solidFill>
            </a:endParaRPr>
          </a:p>
          <a:p>
            <a:r>
              <a:rPr lang="en-US" dirty="0" err="1" smtClean="0">
                <a:solidFill>
                  <a:srgbClr val="FF0000"/>
                </a:solidFill>
              </a:rPr>
              <a:t>Liên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tục</a:t>
            </a:r>
            <a:endParaRPr lang="en-US" dirty="0" smtClean="0">
              <a:solidFill>
                <a:srgbClr val="FF0000"/>
              </a:solidFill>
            </a:endParaRPr>
          </a:p>
          <a:p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7219042" y="2145945"/>
            <a:ext cx="15240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R</a:t>
            </a:r>
          </a:p>
          <a:p>
            <a:r>
              <a:rPr lang="en-US" dirty="0" err="1" smtClean="0">
                <a:solidFill>
                  <a:srgbClr val="FF0000"/>
                </a:solidFill>
              </a:rPr>
              <a:t>Sáng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tạo</a:t>
            </a:r>
            <a:endParaRPr lang="en-US" dirty="0" smtClean="0">
              <a:solidFill>
                <a:srgbClr val="FF0000"/>
              </a:solidFill>
            </a:endParaRPr>
          </a:p>
          <a:p>
            <a:r>
              <a:rPr lang="en-US" dirty="0" err="1" smtClean="0">
                <a:solidFill>
                  <a:srgbClr val="FF0000"/>
                </a:solidFill>
              </a:rPr>
              <a:t>Tưởng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tượng</a:t>
            </a:r>
            <a:endParaRPr lang="en-US" dirty="0" smtClean="0">
              <a:solidFill>
                <a:srgbClr val="FF0000"/>
              </a:solidFill>
            </a:endParaRPr>
          </a:p>
          <a:p>
            <a:r>
              <a:rPr lang="en-US" dirty="0" err="1" smtClean="0">
                <a:solidFill>
                  <a:srgbClr val="FF0000"/>
                </a:solidFill>
              </a:rPr>
              <a:t>Phổ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biến</a:t>
            </a:r>
            <a:endParaRPr lang="en-US" dirty="0" smtClean="0">
              <a:solidFill>
                <a:srgbClr val="FF0000"/>
              </a:solidFill>
            </a:endParaRPr>
          </a:p>
          <a:p>
            <a:r>
              <a:rPr lang="en-US" dirty="0" err="1" smtClean="0">
                <a:solidFill>
                  <a:srgbClr val="FF0000"/>
                </a:solidFill>
              </a:rPr>
              <a:t>Trực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giác</a:t>
            </a:r>
            <a:endParaRPr lang="en-US" dirty="0" smtClean="0">
              <a:solidFill>
                <a:srgbClr val="FF0000"/>
              </a:solidFill>
            </a:endParaRPr>
          </a:p>
          <a:p>
            <a:r>
              <a:rPr lang="en-US" dirty="0" err="1" smtClean="0">
                <a:solidFill>
                  <a:srgbClr val="FF0000"/>
                </a:solidFill>
              </a:rPr>
              <a:t>Khái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niệm</a:t>
            </a:r>
            <a:endParaRPr lang="en-US" dirty="0" smtClean="0">
              <a:solidFill>
                <a:srgbClr val="FF0000"/>
              </a:solidFill>
            </a:endParaRPr>
          </a:p>
          <a:p>
            <a:r>
              <a:rPr lang="en-US" dirty="0" err="1" smtClean="0">
                <a:solidFill>
                  <a:srgbClr val="FF0000"/>
                </a:solidFill>
              </a:rPr>
              <a:t>Bức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tranh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toàn</a:t>
            </a:r>
            <a:r>
              <a:rPr lang="en-US" dirty="0" smtClean="0">
                <a:solidFill>
                  <a:srgbClr val="FF0000"/>
                </a:solidFill>
              </a:rPr>
              <a:t>  </a:t>
            </a:r>
            <a:r>
              <a:rPr lang="en-US" dirty="0" err="1" smtClean="0">
                <a:solidFill>
                  <a:srgbClr val="FF0000"/>
                </a:solidFill>
              </a:rPr>
              <a:t>cảnh</a:t>
            </a:r>
            <a:endParaRPr lang="en-US" dirty="0" smtClean="0">
              <a:solidFill>
                <a:srgbClr val="FF0000"/>
              </a:solidFill>
            </a:endParaRPr>
          </a:p>
          <a:p>
            <a:r>
              <a:rPr lang="en-US" dirty="0" err="1" smtClean="0">
                <a:solidFill>
                  <a:srgbClr val="FF0000"/>
                </a:solidFill>
              </a:rPr>
              <a:t>Khám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phá</a:t>
            </a:r>
            <a:endParaRPr lang="en-US" dirty="0" smtClean="0">
              <a:solidFill>
                <a:srgbClr val="FF0000"/>
              </a:solidFill>
            </a:endParaRPr>
          </a:p>
          <a:p>
            <a:r>
              <a:rPr lang="en-US" dirty="0" err="1" smtClean="0">
                <a:solidFill>
                  <a:srgbClr val="FF0000"/>
                </a:solidFill>
              </a:rPr>
              <a:t>Đồng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cảm</a:t>
            </a:r>
            <a:endParaRPr lang="en-US" dirty="0" smtClean="0">
              <a:solidFill>
                <a:srgbClr val="FF0000"/>
              </a:solidFill>
            </a:endParaRPr>
          </a:p>
          <a:p>
            <a:r>
              <a:rPr lang="en-US" dirty="0" err="1" smtClean="0">
                <a:solidFill>
                  <a:srgbClr val="FF0000"/>
                </a:solidFill>
              </a:rPr>
              <a:t>Biểu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trưng</a:t>
            </a:r>
            <a:endParaRPr lang="en-US" dirty="0" smtClean="0">
              <a:solidFill>
                <a:srgbClr val="FF0000"/>
              </a:solidFill>
            </a:endParaRPr>
          </a:p>
          <a:p>
            <a:r>
              <a:rPr lang="en-US" dirty="0" err="1" smtClean="0">
                <a:solidFill>
                  <a:srgbClr val="FF0000"/>
                </a:solidFill>
              </a:rPr>
              <a:t>Bất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quy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tắc</a:t>
            </a:r>
            <a:endParaRPr lang="en-US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4668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B830EB-9E18-4D3D-8578-5F59F6B87D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4961" y="228600"/>
            <a:ext cx="8134350" cy="930274"/>
          </a:xfrm>
        </p:spPr>
        <p:txBody>
          <a:bodyPr>
            <a:normAutofit fontScale="90000"/>
          </a:bodyPr>
          <a:lstStyle/>
          <a:p>
            <a:pPr algn="just"/>
            <a:r>
              <a:rPr lang="en-US" b="1" dirty="0">
                <a:latin typeface="+mn-lt"/>
                <a:cs typeface="Times New Roman" pitchFamily="18" charset="0"/>
              </a:rPr>
              <a:t>EMDR</a:t>
            </a:r>
            <a:r>
              <a:rPr lang="en-US" dirty="0">
                <a:latin typeface="+mn-lt"/>
                <a:cs typeface="Times New Roman" pitchFamily="18" charset="0"/>
              </a:rPr>
              <a:t> </a:t>
            </a:r>
            <a:r>
              <a:rPr lang="en-US" dirty="0" smtClean="0">
                <a:latin typeface="+mn-lt"/>
                <a:cs typeface="Times New Roman" pitchFamily="18" charset="0"/>
              </a:rPr>
              <a:t>– </a:t>
            </a:r>
            <a:r>
              <a:rPr lang="en-US" dirty="0" err="1" smtClean="0">
                <a:latin typeface="+mn-lt"/>
                <a:cs typeface="Times New Roman" pitchFamily="18" charset="0"/>
              </a:rPr>
              <a:t>Giảm</a:t>
            </a:r>
            <a:r>
              <a:rPr lang="en-US" dirty="0" smtClean="0">
                <a:latin typeface="+mn-lt"/>
                <a:cs typeface="Times New Roman" pitchFamily="18" charset="0"/>
              </a:rPr>
              <a:t> </a:t>
            </a:r>
            <a:r>
              <a:rPr lang="en-US" dirty="0" err="1" smtClean="0">
                <a:latin typeface="+mn-lt"/>
                <a:cs typeface="Times New Roman" pitchFamily="18" charset="0"/>
              </a:rPr>
              <a:t>mẫn</a:t>
            </a:r>
            <a:r>
              <a:rPr lang="en-US" dirty="0" smtClean="0">
                <a:latin typeface="+mn-lt"/>
                <a:cs typeface="Times New Roman" pitchFamily="18" charset="0"/>
              </a:rPr>
              <a:t> </a:t>
            </a:r>
            <a:r>
              <a:rPr lang="en-US" dirty="0" err="1" smtClean="0">
                <a:latin typeface="+mn-lt"/>
                <a:cs typeface="Times New Roman" pitchFamily="18" charset="0"/>
              </a:rPr>
              <a:t>cảm</a:t>
            </a:r>
            <a:r>
              <a:rPr lang="en-US" dirty="0" smtClean="0">
                <a:latin typeface="+mn-lt"/>
                <a:cs typeface="Times New Roman" pitchFamily="18" charset="0"/>
              </a:rPr>
              <a:t> </a:t>
            </a:r>
            <a:r>
              <a:rPr lang="en-US" dirty="0" err="1" smtClean="0">
                <a:latin typeface="+mn-lt"/>
                <a:cs typeface="Times New Roman" pitchFamily="18" charset="0"/>
              </a:rPr>
              <a:t>chuyển</a:t>
            </a:r>
            <a:r>
              <a:rPr lang="en-US" dirty="0" smtClean="0">
                <a:latin typeface="+mn-lt"/>
                <a:cs typeface="Times New Roman" pitchFamily="18" charset="0"/>
              </a:rPr>
              <a:t> </a:t>
            </a:r>
            <a:r>
              <a:rPr lang="en-US" dirty="0" err="1" smtClean="0">
                <a:latin typeface="+mn-lt"/>
                <a:cs typeface="Times New Roman" pitchFamily="18" charset="0"/>
              </a:rPr>
              <a:t>động</a:t>
            </a:r>
            <a:r>
              <a:rPr lang="en-US" dirty="0" smtClean="0">
                <a:latin typeface="+mn-lt"/>
                <a:cs typeface="Times New Roman" pitchFamily="18" charset="0"/>
              </a:rPr>
              <a:t> </a:t>
            </a:r>
            <a:r>
              <a:rPr lang="en-US" dirty="0" err="1" smtClean="0">
                <a:latin typeface="+mn-lt"/>
                <a:cs typeface="Times New Roman" pitchFamily="18" charset="0"/>
              </a:rPr>
              <a:t>nhãn</a:t>
            </a:r>
            <a:r>
              <a:rPr lang="en-US" dirty="0" smtClean="0">
                <a:latin typeface="+mn-lt"/>
                <a:cs typeface="Times New Roman" pitchFamily="18" charset="0"/>
              </a:rPr>
              <a:t> </a:t>
            </a:r>
            <a:r>
              <a:rPr lang="en-US" dirty="0" err="1" smtClean="0">
                <a:latin typeface="+mn-lt"/>
                <a:cs typeface="Times New Roman" pitchFamily="18" charset="0"/>
              </a:rPr>
              <a:t>cầu</a:t>
            </a:r>
            <a:r>
              <a:rPr lang="en-US" dirty="0" smtClean="0">
                <a:latin typeface="+mn-lt"/>
                <a:cs typeface="Times New Roman" pitchFamily="18" charset="0"/>
              </a:rPr>
              <a:t> </a:t>
            </a:r>
            <a:r>
              <a:rPr lang="en-US" dirty="0" err="1" smtClean="0">
                <a:latin typeface="+mn-lt"/>
                <a:cs typeface="Times New Roman" pitchFamily="18" charset="0"/>
              </a:rPr>
              <a:t>và</a:t>
            </a:r>
            <a:r>
              <a:rPr lang="en-US" dirty="0" smtClean="0">
                <a:latin typeface="+mn-lt"/>
                <a:cs typeface="Times New Roman" pitchFamily="18" charset="0"/>
              </a:rPr>
              <a:t> </a:t>
            </a:r>
            <a:r>
              <a:rPr lang="en-US" dirty="0" err="1" smtClean="0">
                <a:latin typeface="+mn-lt"/>
                <a:cs typeface="Times New Roman" pitchFamily="18" charset="0"/>
              </a:rPr>
              <a:t>tái</a:t>
            </a:r>
            <a:r>
              <a:rPr lang="en-US" dirty="0" smtClean="0">
                <a:latin typeface="+mn-lt"/>
                <a:cs typeface="Times New Roman" pitchFamily="18" charset="0"/>
              </a:rPr>
              <a:t> </a:t>
            </a:r>
            <a:r>
              <a:rPr lang="en-US" dirty="0" err="1" smtClean="0">
                <a:latin typeface="+mn-lt"/>
                <a:cs typeface="Times New Roman" pitchFamily="18" charset="0"/>
              </a:rPr>
              <a:t>nhận</a:t>
            </a:r>
            <a:r>
              <a:rPr lang="en-US" dirty="0" smtClean="0">
                <a:latin typeface="+mn-lt"/>
                <a:cs typeface="Times New Roman" pitchFamily="18" charset="0"/>
              </a:rPr>
              <a:t> </a:t>
            </a:r>
            <a:r>
              <a:rPr lang="en-US" dirty="0" err="1" smtClean="0">
                <a:latin typeface="+mn-lt"/>
                <a:cs typeface="Times New Roman" pitchFamily="18" charset="0"/>
              </a:rPr>
              <a:t>thức</a:t>
            </a:r>
            <a:r>
              <a:rPr lang="en-US" dirty="0" smtClean="0">
                <a:latin typeface="+mn-lt"/>
                <a:cs typeface="Times New Roman" pitchFamily="18" charset="0"/>
              </a:rPr>
              <a:t> </a:t>
            </a:r>
            <a:r>
              <a:rPr lang="en-US" sz="3600" dirty="0">
                <a:latin typeface="+mn-lt"/>
              </a:rPr>
              <a:t>(Francine </a:t>
            </a:r>
            <a:r>
              <a:rPr lang="en-US" sz="3600" dirty="0">
                <a:latin typeface="+mn-lt"/>
                <a:cs typeface="Times New Roman" pitchFamily="18" charset="0"/>
              </a:rPr>
              <a:t>Shapiro, 1987</a:t>
            </a:r>
            <a:r>
              <a:rPr lang="en-US" sz="3600" dirty="0">
                <a:latin typeface="+mn-lt"/>
              </a:rPr>
              <a:t>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6ACADF6-D5AB-401B-8937-6CD99E26BC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9564" y="1524000"/>
            <a:ext cx="6602236" cy="5334000"/>
          </a:xfrm>
        </p:spPr>
        <p:txBody>
          <a:bodyPr>
            <a:noAutofit/>
          </a:bodyPr>
          <a:lstStyle/>
          <a:p>
            <a:pPr algn="just"/>
            <a:r>
              <a:rPr lang="en-US" sz="2900" dirty="0" err="1" smtClean="0">
                <a:cs typeface="Times New Roman" pitchFamily="18" charset="0"/>
              </a:rPr>
              <a:t>Sử</a:t>
            </a:r>
            <a:r>
              <a:rPr lang="en-US" sz="2900" dirty="0" smtClean="0">
                <a:cs typeface="Times New Roman" pitchFamily="18" charset="0"/>
              </a:rPr>
              <a:t> </a:t>
            </a:r>
            <a:r>
              <a:rPr lang="en-US" sz="2900" dirty="0" err="1" smtClean="0">
                <a:cs typeface="Times New Roman" pitchFamily="18" charset="0"/>
              </a:rPr>
              <a:t>dụng</a:t>
            </a:r>
            <a:r>
              <a:rPr lang="en-US" sz="2900" dirty="0" smtClean="0">
                <a:cs typeface="Times New Roman" pitchFamily="18" charset="0"/>
              </a:rPr>
              <a:t> </a:t>
            </a:r>
            <a:r>
              <a:rPr lang="en-US" sz="2900" dirty="0" err="1" smtClean="0">
                <a:cs typeface="Times New Roman" pitchFamily="18" charset="0"/>
              </a:rPr>
              <a:t>chuyển</a:t>
            </a:r>
            <a:r>
              <a:rPr lang="en-US" sz="2900" dirty="0" smtClean="0">
                <a:cs typeface="Times New Roman" pitchFamily="18" charset="0"/>
              </a:rPr>
              <a:t> </a:t>
            </a:r>
            <a:r>
              <a:rPr lang="en-US" sz="2900" dirty="0" err="1" smtClean="0">
                <a:cs typeface="Times New Roman" pitchFamily="18" charset="0"/>
              </a:rPr>
              <a:t>động</a:t>
            </a:r>
            <a:r>
              <a:rPr lang="en-US" sz="2900" dirty="0" smtClean="0">
                <a:cs typeface="Times New Roman" pitchFamily="18" charset="0"/>
              </a:rPr>
              <a:t> </a:t>
            </a:r>
            <a:r>
              <a:rPr lang="en-US" sz="2900" dirty="0" err="1" smtClean="0">
                <a:cs typeface="Times New Roman" pitchFamily="18" charset="0"/>
              </a:rPr>
              <a:t>mắt</a:t>
            </a:r>
            <a:r>
              <a:rPr lang="en-US" sz="2900" dirty="0" smtClean="0">
                <a:cs typeface="Times New Roman" pitchFamily="18" charset="0"/>
              </a:rPr>
              <a:t> (</a:t>
            </a:r>
            <a:r>
              <a:rPr lang="en-US" sz="2900" err="1" smtClean="0">
                <a:cs typeface="Times New Roman" pitchFamily="18" charset="0"/>
              </a:rPr>
              <a:t>hoặc</a:t>
            </a:r>
            <a:r>
              <a:rPr lang="en-US" sz="2900" smtClean="0">
                <a:cs typeface="Times New Roman" pitchFamily="18" charset="0"/>
              </a:rPr>
              <a:t>  các kích thích đôi, đối xứng khác) </a:t>
            </a:r>
            <a:r>
              <a:rPr lang="en-US" sz="2900" err="1" smtClean="0">
                <a:cs typeface="Times New Roman" pitchFamily="18" charset="0"/>
              </a:rPr>
              <a:t>để</a:t>
            </a:r>
            <a:r>
              <a:rPr lang="en-US" sz="2900" smtClean="0">
                <a:cs typeface="Times New Roman" pitchFamily="18" charset="0"/>
              </a:rPr>
              <a:t> hỗ trợ cơ thể xử </a:t>
            </a:r>
            <a:r>
              <a:rPr lang="en-US" sz="2900" dirty="0" err="1" smtClean="0">
                <a:cs typeface="Times New Roman" pitchFamily="18" charset="0"/>
              </a:rPr>
              <a:t>lý</a:t>
            </a:r>
            <a:r>
              <a:rPr lang="en-US" sz="2900" dirty="0" smtClean="0">
                <a:cs typeface="Times New Roman" pitchFamily="18" charset="0"/>
              </a:rPr>
              <a:t> </a:t>
            </a:r>
            <a:r>
              <a:rPr lang="en-US" sz="2900" dirty="0" err="1" smtClean="0">
                <a:cs typeface="Times New Roman" pitchFamily="18" charset="0"/>
              </a:rPr>
              <a:t>trải</a:t>
            </a:r>
            <a:r>
              <a:rPr lang="en-US" sz="2900" dirty="0" smtClean="0">
                <a:cs typeface="Times New Roman" pitchFamily="18" charset="0"/>
              </a:rPr>
              <a:t> </a:t>
            </a:r>
            <a:r>
              <a:rPr lang="en-US" sz="2900" dirty="0" err="1" smtClean="0">
                <a:cs typeface="Times New Roman" pitchFamily="18" charset="0"/>
              </a:rPr>
              <a:t>nghiệm</a:t>
            </a:r>
            <a:r>
              <a:rPr lang="en-US" sz="2900" dirty="0" smtClean="0">
                <a:cs typeface="Times New Roman" pitchFamily="18" charset="0"/>
              </a:rPr>
              <a:t> </a:t>
            </a:r>
            <a:r>
              <a:rPr lang="en-US" sz="2900" dirty="0" err="1" smtClean="0">
                <a:cs typeface="Times New Roman" pitchFamily="18" charset="0"/>
              </a:rPr>
              <a:t>sau</a:t>
            </a:r>
            <a:r>
              <a:rPr lang="en-US" sz="2900" dirty="0" smtClean="0">
                <a:cs typeface="Times New Roman" pitchFamily="18" charset="0"/>
              </a:rPr>
              <a:t> </a:t>
            </a:r>
            <a:r>
              <a:rPr lang="en-US" sz="2900" smtClean="0">
                <a:cs typeface="Times New Roman" pitchFamily="18" charset="0"/>
              </a:rPr>
              <a:t>sang chấn</a:t>
            </a:r>
            <a:endParaRPr lang="en-US" sz="2900" dirty="0">
              <a:cs typeface="Times New Roman" pitchFamily="18" charset="0"/>
            </a:endParaRPr>
          </a:p>
          <a:p>
            <a:pPr algn="just"/>
            <a:r>
              <a:rPr lang="en-US" sz="2900" dirty="0" err="1" smtClean="0">
                <a:cs typeface="Times New Roman" pitchFamily="18" charset="0"/>
              </a:rPr>
              <a:t>Cán</a:t>
            </a:r>
            <a:r>
              <a:rPr lang="en-US" sz="2900" dirty="0" smtClean="0">
                <a:cs typeface="Times New Roman" pitchFamily="18" charset="0"/>
              </a:rPr>
              <a:t> </a:t>
            </a:r>
            <a:r>
              <a:rPr lang="en-US" sz="2900" dirty="0" err="1" smtClean="0">
                <a:cs typeface="Times New Roman" pitchFamily="18" charset="0"/>
              </a:rPr>
              <a:t>bộ</a:t>
            </a:r>
            <a:r>
              <a:rPr lang="en-US" sz="2900" dirty="0" smtClean="0">
                <a:cs typeface="Times New Roman" pitchFamily="18" charset="0"/>
              </a:rPr>
              <a:t> </a:t>
            </a:r>
            <a:r>
              <a:rPr lang="en-US" sz="2900" dirty="0" err="1" smtClean="0">
                <a:cs typeface="Times New Roman" pitchFamily="18" charset="0"/>
              </a:rPr>
              <a:t>trị</a:t>
            </a:r>
            <a:r>
              <a:rPr lang="en-US" sz="2900" dirty="0" smtClean="0">
                <a:cs typeface="Times New Roman" pitchFamily="18" charset="0"/>
              </a:rPr>
              <a:t> </a:t>
            </a:r>
            <a:r>
              <a:rPr lang="en-US" sz="2900" dirty="0" err="1" smtClean="0">
                <a:cs typeface="Times New Roman" pitchFamily="18" charset="0"/>
              </a:rPr>
              <a:t>liệu</a:t>
            </a:r>
            <a:r>
              <a:rPr lang="en-US" sz="2900" dirty="0" smtClean="0">
                <a:cs typeface="Times New Roman" pitchFamily="18" charset="0"/>
              </a:rPr>
              <a:t> </a:t>
            </a:r>
            <a:r>
              <a:rPr lang="en-US" sz="2900" dirty="0" err="1" smtClean="0">
                <a:cs typeface="Times New Roman" pitchFamily="18" charset="0"/>
              </a:rPr>
              <a:t>hướng</a:t>
            </a:r>
            <a:r>
              <a:rPr lang="en-US" sz="2900" dirty="0" smtClean="0">
                <a:cs typeface="Times New Roman" pitchFamily="18" charset="0"/>
              </a:rPr>
              <a:t> </a:t>
            </a:r>
            <a:r>
              <a:rPr lang="en-US" sz="2900" dirty="0" err="1" smtClean="0">
                <a:cs typeface="Times New Roman" pitchFamily="18" charset="0"/>
              </a:rPr>
              <a:t>dẫn</a:t>
            </a:r>
            <a:r>
              <a:rPr lang="en-US" sz="2900" smtClean="0">
                <a:cs typeface="Times New Roman" pitchFamily="18" charset="0"/>
              </a:rPr>
              <a:t>, nhưng não bộ  </a:t>
            </a:r>
            <a:r>
              <a:rPr lang="en-US" sz="2900" dirty="0" err="1" smtClean="0">
                <a:cs typeface="Times New Roman" pitchFamily="18" charset="0"/>
              </a:rPr>
              <a:t>chuyển</a:t>
            </a:r>
            <a:r>
              <a:rPr lang="en-US" sz="2900" dirty="0" smtClean="0">
                <a:cs typeface="Times New Roman" pitchFamily="18" charset="0"/>
              </a:rPr>
              <a:t> </a:t>
            </a:r>
            <a:r>
              <a:rPr lang="en-US" sz="2900" dirty="0" err="1" smtClean="0">
                <a:cs typeface="Times New Roman" pitchFamily="18" charset="0"/>
              </a:rPr>
              <a:t>động</a:t>
            </a:r>
            <a:r>
              <a:rPr lang="en-US" sz="2900" dirty="0" smtClean="0">
                <a:cs typeface="Times New Roman" pitchFamily="18" charset="0"/>
              </a:rPr>
              <a:t> qua </a:t>
            </a:r>
            <a:r>
              <a:rPr lang="en-US" sz="2900" dirty="0" err="1" smtClean="0">
                <a:cs typeface="Times New Roman" pitchFamily="18" charset="0"/>
              </a:rPr>
              <a:t>một</a:t>
            </a:r>
            <a:r>
              <a:rPr lang="en-US" sz="2900" dirty="0" smtClean="0">
                <a:cs typeface="Times New Roman" pitchFamily="18" charset="0"/>
              </a:rPr>
              <a:t> </a:t>
            </a:r>
            <a:r>
              <a:rPr lang="en-US" sz="2900" dirty="0" err="1" smtClean="0">
                <a:cs typeface="Times New Roman" pitchFamily="18" charset="0"/>
              </a:rPr>
              <a:t>quá</a:t>
            </a:r>
            <a:r>
              <a:rPr lang="en-US" sz="2900" dirty="0" smtClean="0">
                <a:cs typeface="Times New Roman" pitchFamily="18" charset="0"/>
              </a:rPr>
              <a:t> </a:t>
            </a:r>
            <a:r>
              <a:rPr lang="en-US" sz="2900" dirty="0" err="1" smtClean="0">
                <a:cs typeface="Times New Roman" pitchFamily="18" charset="0"/>
              </a:rPr>
              <a:t>trình</a:t>
            </a:r>
            <a:r>
              <a:rPr lang="en-US" sz="2900" dirty="0" smtClean="0">
                <a:cs typeface="Times New Roman" pitchFamily="18" charset="0"/>
              </a:rPr>
              <a:t> </a:t>
            </a:r>
            <a:r>
              <a:rPr lang="en-US" sz="2900" dirty="0" err="1" smtClean="0">
                <a:cs typeface="Times New Roman" pitchFamily="18" charset="0"/>
              </a:rPr>
              <a:t>hồi</a:t>
            </a:r>
            <a:r>
              <a:rPr lang="en-US" sz="2900" dirty="0" smtClean="0">
                <a:cs typeface="Times New Roman" pitchFamily="18" charset="0"/>
              </a:rPr>
              <a:t> </a:t>
            </a:r>
            <a:r>
              <a:rPr lang="en-US" sz="2900" dirty="0" err="1" smtClean="0">
                <a:cs typeface="Times New Roman" pitchFamily="18" charset="0"/>
              </a:rPr>
              <a:t>phục</a:t>
            </a:r>
            <a:r>
              <a:rPr lang="en-US" sz="2900" dirty="0" smtClean="0">
                <a:cs typeface="Times New Roman" pitchFamily="18" charset="0"/>
              </a:rPr>
              <a:t> </a:t>
            </a:r>
            <a:r>
              <a:rPr lang="en-US" sz="2900" dirty="0" err="1" smtClean="0">
                <a:cs typeface="Times New Roman" pitchFamily="18" charset="0"/>
              </a:rPr>
              <a:t>tự</a:t>
            </a:r>
            <a:r>
              <a:rPr lang="en-US" sz="2900" dirty="0" smtClean="0">
                <a:cs typeface="Times New Roman" pitchFamily="18" charset="0"/>
              </a:rPr>
              <a:t> </a:t>
            </a:r>
            <a:r>
              <a:rPr lang="en-US" sz="2900" dirty="0" err="1" smtClean="0">
                <a:cs typeface="Times New Roman" pitchFamily="18" charset="0"/>
              </a:rPr>
              <a:t>nhiên</a:t>
            </a:r>
            <a:r>
              <a:rPr lang="en-US" sz="2900" dirty="0" smtClean="0">
                <a:cs typeface="Times New Roman" pitchFamily="18" charset="0"/>
              </a:rPr>
              <a:t>, </a:t>
            </a:r>
            <a:r>
              <a:rPr lang="en-US" sz="2900" dirty="0" err="1" smtClean="0">
                <a:cs typeface="Times New Roman" pitchFamily="18" charset="0"/>
              </a:rPr>
              <a:t>xử</a:t>
            </a:r>
            <a:r>
              <a:rPr lang="en-US" sz="2900" dirty="0" smtClean="0">
                <a:cs typeface="Times New Roman" pitchFamily="18" charset="0"/>
              </a:rPr>
              <a:t> </a:t>
            </a:r>
            <a:r>
              <a:rPr lang="en-US" sz="2900" dirty="0" err="1" smtClean="0">
                <a:cs typeface="Times New Roman" pitchFamily="18" charset="0"/>
              </a:rPr>
              <a:t>lý</a:t>
            </a:r>
            <a:r>
              <a:rPr lang="en-US" sz="2900" dirty="0" smtClean="0">
                <a:cs typeface="Times New Roman" pitchFamily="18" charset="0"/>
              </a:rPr>
              <a:t> </a:t>
            </a:r>
            <a:r>
              <a:rPr lang="en-US" sz="2900" dirty="0" err="1" smtClean="0">
                <a:cs typeface="Times New Roman" pitchFamily="18" charset="0"/>
              </a:rPr>
              <a:t>các</a:t>
            </a:r>
            <a:r>
              <a:rPr lang="en-US" sz="2900" dirty="0" smtClean="0">
                <a:cs typeface="Times New Roman" pitchFamily="18" charset="0"/>
              </a:rPr>
              <a:t> </a:t>
            </a:r>
            <a:r>
              <a:rPr lang="en-US" sz="2900" dirty="0" err="1" smtClean="0">
                <a:cs typeface="Times New Roman" pitchFamily="18" charset="0"/>
              </a:rPr>
              <a:t>hồi</a:t>
            </a:r>
            <a:r>
              <a:rPr lang="en-US" sz="2900" dirty="0" smtClean="0">
                <a:cs typeface="Times New Roman" pitchFamily="18" charset="0"/>
              </a:rPr>
              <a:t> </a:t>
            </a:r>
            <a:r>
              <a:rPr lang="en-US" sz="2900" dirty="0" err="1" smtClean="0">
                <a:cs typeface="Times New Roman" pitchFamily="18" charset="0"/>
              </a:rPr>
              <a:t>tưởng</a:t>
            </a:r>
            <a:r>
              <a:rPr lang="en-US" sz="2900" dirty="0" smtClean="0">
                <a:cs typeface="Times New Roman" pitchFamily="18" charset="0"/>
              </a:rPr>
              <a:t> </a:t>
            </a:r>
            <a:r>
              <a:rPr lang="en-US" sz="2900" dirty="0" err="1" smtClean="0">
                <a:cs typeface="Times New Roman" pitchFamily="18" charset="0"/>
              </a:rPr>
              <a:t>trong</a:t>
            </a:r>
            <a:r>
              <a:rPr lang="en-US" sz="2900" dirty="0" smtClean="0">
                <a:cs typeface="Times New Roman" pitchFamily="18" charset="0"/>
              </a:rPr>
              <a:t> </a:t>
            </a:r>
            <a:r>
              <a:rPr lang="en-US" sz="2900" dirty="0" err="1" smtClean="0">
                <a:cs typeface="Times New Roman" pitchFamily="18" charset="0"/>
              </a:rPr>
              <a:t>quá</a:t>
            </a:r>
            <a:r>
              <a:rPr lang="en-US" sz="2900" dirty="0" smtClean="0">
                <a:cs typeface="Times New Roman" pitchFamily="18" charset="0"/>
              </a:rPr>
              <a:t> </a:t>
            </a:r>
            <a:r>
              <a:rPr lang="en-US" sz="2900" err="1" smtClean="0">
                <a:cs typeface="Times New Roman" pitchFamily="18" charset="0"/>
              </a:rPr>
              <a:t>khứ</a:t>
            </a:r>
            <a:r>
              <a:rPr lang="en-US" sz="2900" smtClean="0">
                <a:cs typeface="Times New Roman" pitchFamily="18" charset="0"/>
              </a:rPr>
              <a:t> gây buồn phiền cho chủ thể.</a:t>
            </a:r>
            <a:endParaRPr lang="en-US" sz="2900" dirty="0">
              <a:cs typeface="Times New Roman" pitchFamily="18" charset="0"/>
            </a:endParaRPr>
          </a:p>
          <a:p>
            <a:pPr algn="just"/>
            <a:r>
              <a:rPr lang="en-US" sz="2900" dirty="0" err="1" smtClean="0">
                <a:cs typeface="Times New Roman" pitchFamily="18" charset="0"/>
              </a:rPr>
              <a:t>Phương</a:t>
            </a:r>
            <a:r>
              <a:rPr lang="en-US" sz="2900" dirty="0" smtClean="0">
                <a:cs typeface="Times New Roman" pitchFamily="18" charset="0"/>
              </a:rPr>
              <a:t> </a:t>
            </a:r>
            <a:r>
              <a:rPr lang="en-US" sz="2900" dirty="0" err="1" smtClean="0">
                <a:cs typeface="Times New Roman" pitchFamily="18" charset="0"/>
              </a:rPr>
              <a:t>pháp</a:t>
            </a:r>
            <a:r>
              <a:rPr lang="en-US" sz="2900" dirty="0" smtClean="0">
                <a:cs typeface="Times New Roman" pitchFamily="18" charset="0"/>
              </a:rPr>
              <a:t> </a:t>
            </a:r>
            <a:r>
              <a:rPr lang="en-US" sz="2900" dirty="0" err="1" smtClean="0">
                <a:cs typeface="Times New Roman" pitchFamily="18" charset="0"/>
              </a:rPr>
              <a:t>này</a:t>
            </a:r>
            <a:r>
              <a:rPr lang="en-US" sz="2900" dirty="0" smtClean="0">
                <a:cs typeface="Times New Roman" pitchFamily="18" charset="0"/>
              </a:rPr>
              <a:t> </a:t>
            </a:r>
            <a:r>
              <a:rPr lang="en-US" sz="2900" dirty="0" err="1" smtClean="0">
                <a:cs typeface="Times New Roman" pitchFamily="18" charset="0"/>
              </a:rPr>
              <a:t>có</a:t>
            </a:r>
            <a:r>
              <a:rPr lang="en-US" sz="2900" dirty="0" smtClean="0">
                <a:cs typeface="Times New Roman" pitchFamily="18" charset="0"/>
              </a:rPr>
              <a:t> </a:t>
            </a:r>
            <a:r>
              <a:rPr lang="en-US" sz="2900" dirty="0" err="1" smtClean="0">
                <a:cs typeface="Times New Roman" pitchFamily="18" charset="0"/>
              </a:rPr>
              <a:t>hiệu</a:t>
            </a:r>
            <a:r>
              <a:rPr lang="en-US" sz="2900" dirty="0" smtClean="0">
                <a:cs typeface="Times New Roman" pitchFamily="18" charset="0"/>
              </a:rPr>
              <a:t> </a:t>
            </a:r>
            <a:r>
              <a:rPr lang="en-US" sz="2900" dirty="0" err="1" smtClean="0">
                <a:cs typeface="Times New Roman" pitchFamily="18" charset="0"/>
              </a:rPr>
              <a:t>quả</a:t>
            </a:r>
            <a:r>
              <a:rPr lang="en-US" sz="2900" dirty="0" smtClean="0">
                <a:cs typeface="Times New Roman" pitchFamily="18" charset="0"/>
              </a:rPr>
              <a:t>! </a:t>
            </a:r>
            <a:r>
              <a:rPr lang="en-US" sz="2900" dirty="0" err="1" smtClean="0">
                <a:cs typeface="Times New Roman" pitchFamily="18" charset="0"/>
              </a:rPr>
              <a:t>Đến</a:t>
            </a:r>
            <a:r>
              <a:rPr lang="en-US" sz="2900" dirty="0" smtClean="0">
                <a:cs typeface="Times New Roman" pitchFamily="18" charset="0"/>
              </a:rPr>
              <a:t> nay </a:t>
            </a:r>
            <a:r>
              <a:rPr lang="en-US" sz="2900" dirty="0" err="1" smtClean="0">
                <a:cs typeface="Times New Roman" pitchFamily="18" charset="0"/>
              </a:rPr>
              <a:t>đã</a:t>
            </a:r>
            <a:r>
              <a:rPr lang="en-US" sz="2900" dirty="0" smtClean="0">
                <a:cs typeface="Times New Roman" pitchFamily="18" charset="0"/>
              </a:rPr>
              <a:t> </a:t>
            </a:r>
            <a:r>
              <a:rPr lang="en-US" sz="2900" dirty="0" err="1" smtClean="0">
                <a:cs typeface="Times New Roman" pitchFamily="18" charset="0"/>
              </a:rPr>
              <a:t>có</a:t>
            </a:r>
            <a:r>
              <a:rPr lang="en-US" sz="2900" dirty="0" smtClean="0">
                <a:cs typeface="Times New Roman" pitchFamily="18" charset="0"/>
              </a:rPr>
              <a:t> </a:t>
            </a:r>
            <a:r>
              <a:rPr lang="en-US" sz="2900" dirty="0" err="1" smtClean="0">
                <a:cs typeface="Times New Roman" pitchFamily="18" charset="0"/>
              </a:rPr>
              <a:t>hơn</a:t>
            </a:r>
            <a:r>
              <a:rPr lang="en-US" sz="2900" dirty="0" smtClean="0">
                <a:cs typeface="Times New Roman" pitchFamily="18" charset="0"/>
              </a:rPr>
              <a:t> </a:t>
            </a:r>
            <a:r>
              <a:rPr lang="en-US" sz="2900" smtClean="0">
                <a:cs typeface="Times New Roman" pitchFamily="18" charset="0"/>
              </a:rPr>
              <a:t>30 nghiên cứu thử nghiệm.</a:t>
            </a:r>
            <a:endParaRPr lang="en-US" sz="2900" dirty="0">
              <a:cs typeface="Times New Roman" pitchFamily="18" charset="0"/>
            </a:endParaRPr>
          </a:p>
          <a:p>
            <a:endParaRPr lang="en-US" sz="2900" dirty="0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9F7F55D8-9948-446F-B706-A05D53EA55EE}"/>
              </a:ext>
            </a:extLst>
          </p:cNvPr>
          <p:cNvSpPr txBox="1">
            <a:spLocks/>
          </p:cNvSpPr>
          <p:nvPr/>
        </p:nvSpPr>
        <p:spPr>
          <a:xfrm>
            <a:off x="2998964" y="563918"/>
            <a:ext cx="5687836" cy="96008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dirty="0"/>
          </a:p>
        </p:txBody>
      </p:sp>
      <p:pic>
        <p:nvPicPr>
          <p:cNvPr id="2050" name="Picture 2" descr="Image result for emdr images">
            <a:extLst>
              <a:ext uri="{FF2B5EF4-FFF2-40B4-BE49-F238E27FC236}">
                <a16:creationId xmlns:a16="http://schemas.microsoft.com/office/drawing/2014/main" id="{7EEAD8FE-F02C-4903-BF14-F43F8C1E1CC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0164" y="1561530"/>
            <a:ext cx="1908273" cy="1524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60844122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80918D-A22E-430A-BBEF-5F6DCEBF47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854074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Trị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liệu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EMDR </a:t>
            </a:r>
            <a:r>
              <a:rPr lang="en-US" err="1" smtClean="0">
                <a:latin typeface="Times New Roman" pitchFamily="18" charset="0"/>
                <a:cs typeface="Times New Roman" pitchFamily="18" charset="0"/>
              </a:rPr>
              <a:t>và</a:t>
            </a:r>
            <a:r>
              <a:rPr lang="en-US" smtClean="0">
                <a:latin typeface="Times New Roman" pitchFamily="18" charset="0"/>
                <a:cs typeface="Times New Roman" pitchFamily="18" charset="0"/>
              </a:rPr>
              <a:t> Rối loạn sử dụng chất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B05BA9E-0BC2-431C-A449-DF82D1A3172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2279" y="1219201"/>
            <a:ext cx="7886700" cy="5138973"/>
          </a:xfrm>
        </p:spPr>
        <p:txBody>
          <a:bodyPr>
            <a:normAutofit/>
          </a:bodyPr>
          <a:lstStyle/>
          <a:p>
            <a:pPr algn="just"/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Có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thể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sử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dụng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phương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pháp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trị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liệu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để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điều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trị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sang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chấn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trong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quá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khứ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cho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người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rối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loạn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sử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err="1" smtClean="0">
                <a:latin typeface="Times New Roman" pitchFamily="18" charset="0"/>
                <a:cs typeface="Times New Roman" pitchFamily="18" charset="0"/>
              </a:rPr>
              <a:t>dụng</a:t>
            </a:r>
            <a:r>
              <a:rPr lang="en-US" sz="3200" smtClean="0">
                <a:latin typeface="Times New Roman" pitchFamily="18" charset="0"/>
                <a:cs typeface="Times New Roman" pitchFamily="18" charset="0"/>
              </a:rPr>
              <a:t> chất</a:t>
            </a:r>
            <a:endParaRPr lang="en-US" sz="32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Thận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trọng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trong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giai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đoạn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đầu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của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quá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trình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phục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hồi</a:t>
            </a:r>
            <a:endParaRPr lang="en-US" sz="32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EMDR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cũng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được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sử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dụng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để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làm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giảm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cơn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thèm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nhớ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cho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những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người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rối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loạn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sử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dụng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nghiện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chất</a:t>
            </a:r>
            <a:r>
              <a:rPr lang="en-US" sz="3200" smtClean="0">
                <a:latin typeface="Times New Roman" pitchFamily="18" charset="0"/>
                <a:cs typeface="Times New Roman" pitchFamily="18" charset="0"/>
              </a:rPr>
              <a:t>. Các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nghiên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cứu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về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kết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quả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hiện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nay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đang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được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tiến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hành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3200" dirty="0">
              <a:latin typeface="Times New Roman" pitchFamily="18" charset="0"/>
              <a:cs typeface="Times New Roman" pitchFamily="18" charset="0"/>
            </a:endParaRPr>
          </a:p>
          <a:p>
            <a:endParaRPr lang="en-US" dirty="0"/>
          </a:p>
        </p:txBody>
      </p:sp>
      <p:pic>
        <p:nvPicPr>
          <p:cNvPr id="3074" name="Picture 2" descr="https://www.emdrtraining.ie/wp-content/uploads/2018/03/EMDR-THERAPY.jpg">
            <a:extLst>
              <a:ext uri="{FF2B5EF4-FFF2-40B4-BE49-F238E27FC236}">
                <a16:creationId xmlns:a16="http://schemas.microsoft.com/office/drawing/2014/main" id="{FC3829D0-C726-4DC4-B108-A37F5ED5288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3800" y="5410200"/>
            <a:ext cx="4953000" cy="1447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468544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FAD0C7-BC9B-42E9-BAD8-90CD79B22D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3790950" cy="1325563"/>
          </a:xfrm>
        </p:spPr>
        <p:txBody>
          <a:bodyPr>
            <a:noAutofit/>
          </a:bodyPr>
          <a:lstStyle/>
          <a:p>
            <a:r>
              <a:rPr lang="en-US" sz="5700" dirty="0" smtClean="0">
                <a:latin typeface="+mn-lt"/>
                <a:cs typeface="Times New Roman" pitchFamily="18" charset="0"/>
              </a:rPr>
              <a:t>Sang </a:t>
            </a:r>
            <a:r>
              <a:rPr lang="en-US" sz="5700" err="1" smtClean="0">
                <a:latin typeface="+mn-lt"/>
                <a:cs typeface="Times New Roman" pitchFamily="18" charset="0"/>
              </a:rPr>
              <a:t>chấn</a:t>
            </a:r>
            <a:r>
              <a:rPr lang="en-US" sz="5700" smtClean="0">
                <a:latin typeface="+mn-lt"/>
                <a:cs typeface="Times New Roman" pitchFamily="18" charset="0"/>
              </a:rPr>
              <a:t> “T LỚN”</a:t>
            </a:r>
            <a:endParaRPr lang="en-US" sz="5700" dirty="0">
              <a:latin typeface="+mn-lt"/>
              <a:cs typeface="Times New Roman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1C9177C-4589-49D9-8B4E-A79DEE4BE9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2384423"/>
            <a:ext cx="8686800" cy="4321177"/>
          </a:xfrm>
        </p:spPr>
        <p:txBody>
          <a:bodyPr>
            <a:noAutofit/>
          </a:bodyPr>
          <a:lstStyle/>
          <a:p>
            <a:pPr algn="just"/>
            <a:r>
              <a:rPr lang="en-US" sz="3000" dirty="0" err="1" smtClean="0">
                <a:cs typeface="Times New Roman" pitchFamily="18" charset="0"/>
              </a:rPr>
              <a:t>Đe</a:t>
            </a:r>
            <a:r>
              <a:rPr lang="en-US" sz="3000" dirty="0" smtClean="0">
                <a:cs typeface="Times New Roman" pitchFamily="18" charset="0"/>
              </a:rPr>
              <a:t> </a:t>
            </a:r>
            <a:r>
              <a:rPr lang="en-US" sz="3000" err="1" smtClean="0">
                <a:cs typeface="Times New Roman" pitchFamily="18" charset="0"/>
              </a:rPr>
              <a:t>dọa</a:t>
            </a:r>
            <a:r>
              <a:rPr lang="en-US" sz="3000" smtClean="0">
                <a:cs typeface="Times New Roman" pitchFamily="18" charset="0"/>
              </a:rPr>
              <a:t> đến sự sống </a:t>
            </a:r>
            <a:r>
              <a:rPr lang="en-US" sz="3000" dirty="0" err="1" smtClean="0">
                <a:cs typeface="Times New Roman" pitchFamily="18" charset="0"/>
              </a:rPr>
              <a:t>hoặc</a:t>
            </a:r>
            <a:r>
              <a:rPr lang="en-US" sz="3000" dirty="0" smtClean="0">
                <a:cs typeface="Times New Roman" pitchFamily="18" charset="0"/>
              </a:rPr>
              <a:t> </a:t>
            </a:r>
            <a:r>
              <a:rPr lang="en-US" sz="3000" dirty="0" err="1" smtClean="0">
                <a:cs typeface="Times New Roman" pitchFamily="18" charset="0"/>
              </a:rPr>
              <a:t>cảm</a:t>
            </a:r>
            <a:r>
              <a:rPr lang="en-US" sz="3000" dirty="0" smtClean="0">
                <a:cs typeface="Times New Roman" pitchFamily="18" charset="0"/>
              </a:rPr>
              <a:t> </a:t>
            </a:r>
            <a:r>
              <a:rPr lang="en-US" sz="3000" dirty="0" err="1" smtClean="0">
                <a:cs typeface="Times New Roman" pitchFamily="18" charset="0"/>
              </a:rPr>
              <a:t>giác</a:t>
            </a:r>
            <a:r>
              <a:rPr lang="en-US" sz="3000" dirty="0" smtClean="0">
                <a:cs typeface="Times New Roman" pitchFamily="18" charset="0"/>
              </a:rPr>
              <a:t> an </a:t>
            </a:r>
            <a:r>
              <a:rPr lang="en-US" sz="3000" err="1" smtClean="0">
                <a:cs typeface="Times New Roman" pitchFamily="18" charset="0"/>
              </a:rPr>
              <a:t>toàn</a:t>
            </a:r>
            <a:r>
              <a:rPr lang="en-US" sz="3000" smtClean="0">
                <a:cs typeface="Times New Roman" pitchFamily="18" charset="0"/>
              </a:rPr>
              <a:t> thể </a:t>
            </a:r>
            <a:r>
              <a:rPr lang="en-US" sz="3000" dirty="0" err="1" smtClean="0">
                <a:cs typeface="Times New Roman" pitchFamily="18" charset="0"/>
              </a:rPr>
              <a:t>chất</a:t>
            </a:r>
            <a:r>
              <a:rPr lang="en-US" sz="3000" dirty="0" smtClean="0">
                <a:cs typeface="Times New Roman" pitchFamily="18" charset="0"/>
              </a:rPr>
              <a:t> </a:t>
            </a:r>
            <a:r>
              <a:rPr lang="en-US" sz="3000" dirty="0" err="1" smtClean="0">
                <a:cs typeface="Times New Roman" pitchFamily="18" charset="0"/>
              </a:rPr>
              <a:t>của</a:t>
            </a:r>
            <a:r>
              <a:rPr lang="en-US" sz="3000" dirty="0" smtClean="0">
                <a:cs typeface="Times New Roman" pitchFamily="18" charset="0"/>
              </a:rPr>
              <a:t> </a:t>
            </a:r>
            <a:r>
              <a:rPr lang="en-US" sz="3000" dirty="0" err="1" smtClean="0">
                <a:cs typeface="Times New Roman" pitchFamily="18" charset="0"/>
              </a:rPr>
              <a:t>một</a:t>
            </a:r>
            <a:r>
              <a:rPr lang="en-US" sz="3000" dirty="0" smtClean="0">
                <a:cs typeface="Times New Roman" pitchFamily="18" charset="0"/>
              </a:rPr>
              <a:t> </a:t>
            </a:r>
            <a:r>
              <a:rPr lang="en-US" sz="3000" dirty="0" err="1" smtClean="0">
                <a:cs typeface="Times New Roman" pitchFamily="18" charset="0"/>
              </a:rPr>
              <a:t>người</a:t>
            </a:r>
            <a:r>
              <a:rPr lang="en-US" sz="3000" dirty="0" smtClean="0">
                <a:cs typeface="Times New Roman" pitchFamily="18" charset="0"/>
              </a:rPr>
              <a:t>, </a:t>
            </a:r>
            <a:r>
              <a:rPr lang="en-US" sz="3000" dirty="0" err="1" smtClean="0">
                <a:cs typeface="Times New Roman" pitchFamily="18" charset="0"/>
              </a:rPr>
              <a:t>hoặc</a:t>
            </a:r>
            <a:r>
              <a:rPr lang="en-US" sz="3000" dirty="0" smtClean="0">
                <a:cs typeface="Times New Roman" pitchFamily="18" charset="0"/>
              </a:rPr>
              <a:t> </a:t>
            </a:r>
            <a:r>
              <a:rPr lang="en-US" sz="3000" dirty="0" err="1" smtClean="0">
                <a:cs typeface="Times New Roman" pitchFamily="18" charset="0"/>
              </a:rPr>
              <a:t>của</a:t>
            </a:r>
            <a:r>
              <a:rPr lang="en-US" sz="3000" dirty="0" smtClean="0">
                <a:cs typeface="Times New Roman" pitchFamily="18" charset="0"/>
              </a:rPr>
              <a:t> </a:t>
            </a:r>
            <a:r>
              <a:rPr lang="en-US" sz="3000" dirty="0" err="1" smtClean="0">
                <a:cs typeface="Times New Roman" pitchFamily="18" charset="0"/>
              </a:rPr>
              <a:t>người</a:t>
            </a:r>
            <a:r>
              <a:rPr lang="en-US" sz="3000" dirty="0" smtClean="0">
                <a:cs typeface="Times New Roman" pitchFamily="18" charset="0"/>
              </a:rPr>
              <a:t> </a:t>
            </a:r>
            <a:r>
              <a:rPr lang="en-US" sz="3000" dirty="0" err="1" smtClean="0">
                <a:cs typeface="Times New Roman" pitchFamily="18" charset="0"/>
              </a:rPr>
              <a:t>nào</a:t>
            </a:r>
            <a:r>
              <a:rPr lang="en-US" sz="3000" dirty="0" smtClean="0">
                <a:cs typeface="Times New Roman" pitchFamily="18" charset="0"/>
              </a:rPr>
              <a:t> </a:t>
            </a:r>
            <a:r>
              <a:rPr lang="en-US" sz="3000" dirty="0" err="1" smtClean="0">
                <a:cs typeface="Times New Roman" pitchFamily="18" charset="0"/>
              </a:rPr>
              <a:t>đó</a:t>
            </a:r>
            <a:r>
              <a:rPr lang="en-US" sz="3000" dirty="0" smtClean="0">
                <a:cs typeface="Times New Roman" pitchFamily="18" charset="0"/>
              </a:rPr>
              <a:t> </a:t>
            </a:r>
            <a:r>
              <a:rPr lang="en-US" sz="3000" dirty="0" err="1" smtClean="0">
                <a:cs typeface="Times New Roman" pitchFamily="18" charset="0"/>
              </a:rPr>
              <a:t>rất</a:t>
            </a:r>
            <a:r>
              <a:rPr lang="en-US" sz="3000" dirty="0" smtClean="0">
                <a:cs typeface="Times New Roman" pitchFamily="18" charset="0"/>
              </a:rPr>
              <a:t> </a:t>
            </a:r>
            <a:r>
              <a:rPr lang="en-US" sz="3000" dirty="0" err="1" smtClean="0">
                <a:cs typeface="Times New Roman" pitchFamily="18" charset="0"/>
              </a:rPr>
              <a:t>quan</a:t>
            </a:r>
            <a:r>
              <a:rPr lang="en-US" sz="3000" dirty="0" smtClean="0">
                <a:cs typeface="Times New Roman" pitchFamily="18" charset="0"/>
              </a:rPr>
              <a:t> </a:t>
            </a:r>
            <a:r>
              <a:rPr lang="en-US" sz="3000" dirty="0" err="1" smtClean="0">
                <a:cs typeface="Times New Roman" pitchFamily="18" charset="0"/>
              </a:rPr>
              <a:t>trọng</a:t>
            </a:r>
            <a:r>
              <a:rPr lang="en-US" sz="3000" dirty="0" smtClean="0">
                <a:cs typeface="Times New Roman" pitchFamily="18" charset="0"/>
              </a:rPr>
              <a:t> </a:t>
            </a:r>
            <a:r>
              <a:rPr lang="en-US" sz="3000" dirty="0" err="1" smtClean="0">
                <a:cs typeface="Times New Roman" pitchFamily="18" charset="0"/>
              </a:rPr>
              <a:t>đối</a:t>
            </a:r>
            <a:r>
              <a:rPr lang="en-US" sz="3000" dirty="0" smtClean="0">
                <a:cs typeface="Times New Roman" pitchFamily="18" charset="0"/>
              </a:rPr>
              <a:t> </a:t>
            </a:r>
            <a:r>
              <a:rPr lang="en-US" sz="3000" dirty="0" err="1" smtClean="0">
                <a:cs typeface="Times New Roman" pitchFamily="18" charset="0"/>
              </a:rPr>
              <a:t>với</a:t>
            </a:r>
            <a:r>
              <a:rPr lang="en-US" sz="3000" dirty="0" smtClean="0">
                <a:cs typeface="Times New Roman" pitchFamily="18" charset="0"/>
              </a:rPr>
              <a:t> </a:t>
            </a:r>
            <a:r>
              <a:rPr lang="en-US" sz="3000" err="1" smtClean="0">
                <a:cs typeface="Times New Roman" pitchFamily="18" charset="0"/>
              </a:rPr>
              <a:t>họ</a:t>
            </a:r>
            <a:r>
              <a:rPr lang="en-US" sz="3000" smtClean="0">
                <a:cs typeface="Times New Roman" pitchFamily="18" charset="0"/>
              </a:rPr>
              <a:t> (như </a:t>
            </a:r>
            <a:r>
              <a:rPr lang="en-US" sz="3000" dirty="0" smtClean="0">
                <a:cs typeface="Times New Roman" pitchFamily="18" charset="0"/>
              </a:rPr>
              <a:t>cha </a:t>
            </a:r>
            <a:r>
              <a:rPr lang="en-US" sz="3000" dirty="0" err="1" smtClean="0">
                <a:cs typeface="Times New Roman" pitchFamily="18" charset="0"/>
              </a:rPr>
              <a:t>mẹ</a:t>
            </a:r>
            <a:r>
              <a:rPr lang="en-US" sz="3000" dirty="0" smtClean="0">
                <a:cs typeface="Times New Roman" pitchFamily="18" charset="0"/>
              </a:rPr>
              <a:t>, </a:t>
            </a:r>
            <a:r>
              <a:rPr lang="en-US" sz="3000" dirty="0" err="1" smtClean="0">
                <a:cs typeface="Times New Roman" pitchFamily="18" charset="0"/>
              </a:rPr>
              <a:t>anh</a:t>
            </a:r>
            <a:r>
              <a:rPr lang="en-US" sz="3000" dirty="0" smtClean="0">
                <a:cs typeface="Times New Roman" pitchFamily="18" charset="0"/>
              </a:rPr>
              <a:t> </a:t>
            </a:r>
            <a:r>
              <a:rPr lang="en-US" sz="3000" dirty="0" err="1" smtClean="0">
                <a:cs typeface="Times New Roman" pitchFamily="18" charset="0"/>
              </a:rPr>
              <a:t>chị</a:t>
            </a:r>
            <a:r>
              <a:rPr lang="en-US" sz="3000" dirty="0" smtClean="0">
                <a:cs typeface="Times New Roman" pitchFamily="18" charset="0"/>
              </a:rPr>
              <a:t> </a:t>
            </a:r>
            <a:r>
              <a:rPr lang="en-US" sz="3000" dirty="0" err="1" smtClean="0">
                <a:cs typeface="Times New Roman" pitchFamily="18" charset="0"/>
              </a:rPr>
              <a:t>em</a:t>
            </a:r>
            <a:r>
              <a:rPr lang="en-US" sz="3000" dirty="0" smtClean="0">
                <a:cs typeface="Times New Roman" pitchFamily="18" charset="0"/>
              </a:rPr>
              <a:t>, </a:t>
            </a:r>
            <a:r>
              <a:rPr lang="en-US" sz="3000" dirty="0" err="1" smtClean="0">
                <a:cs typeface="Times New Roman" pitchFamily="18" charset="0"/>
              </a:rPr>
              <a:t>vợ</a:t>
            </a:r>
            <a:r>
              <a:rPr lang="en-US" sz="3000" dirty="0" smtClean="0">
                <a:cs typeface="Times New Roman" pitchFamily="18" charset="0"/>
              </a:rPr>
              <a:t> </a:t>
            </a:r>
            <a:r>
              <a:rPr lang="en-US" sz="3000" dirty="0" err="1" smtClean="0">
                <a:cs typeface="Times New Roman" pitchFamily="18" charset="0"/>
              </a:rPr>
              <a:t>chồng</a:t>
            </a:r>
            <a:r>
              <a:rPr lang="en-US" sz="3000" dirty="0" smtClean="0">
                <a:cs typeface="Times New Roman" pitchFamily="18" charset="0"/>
              </a:rPr>
              <a:t>, con </a:t>
            </a:r>
            <a:r>
              <a:rPr lang="en-US" sz="3000" dirty="0" err="1" smtClean="0">
                <a:cs typeface="Times New Roman" pitchFamily="18" charset="0"/>
              </a:rPr>
              <a:t>cái</a:t>
            </a:r>
            <a:r>
              <a:rPr lang="en-US" sz="3000" dirty="0" smtClean="0">
                <a:cs typeface="Times New Roman" pitchFamily="18" charset="0"/>
              </a:rPr>
              <a:t>). </a:t>
            </a:r>
            <a:endParaRPr lang="en-US" sz="3000" dirty="0">
              <a:cs typeface="Times New Roman" pitchFamily="18" charset="0"/>
            </a:endParaRPr>
          </a:p>
          <a:p>
            <a:pPr algn="just"/>
            <a:r>
              <a:rPr lang="en-US" sz="3000" err="1" smtClean="0">
                <a:cs typeface="Times New Roman" pitchFamily="18" charset="0"/>
              </a:rPr>
              <a:t>Gây</a:t>
            </a:r>
            <a:r>
              <a:rPr lang="en-US" sz="3000" smtClean="0">
                <a:cs typeface="Times New Roman" pitchFamily="18" charset="0"/>
              </a:rPr>
              <a:t> cảm </a:t>
            </a:r>
            <a:r>
              <a:rPr lang="en-US" sz="3000" dirty="0" err="1" smtClean="0">
                <a:cs typeface="Times New Roman" pitchFamily="18" charset="0"/>
              </a:rPr>
              <a:t>giác</a:t>
            </a:r>
            <a:r>
              <a:rPr lang="en-US" sz="3000" dirty="0" smtClean="0">
                <a:cs typeface="Times New Roman" pitchFamily="18" charset="0"/>
              </a:rPr>
              <a:t> </a:t>
            </a:r>
            <a:r>
              <a:rPr lang="en-US" sz="3000" dirty="0" err="1" smtClean="0">
                <a:cs typeface="Times New Roman" pitchFamily="18" charset="0"/>
              </a:rPr>
              <a:t>khiếp</a:t>
            </a:r>
            <a:r>
              <a:rPr lang="en-US" sz="3000" dirty="0" smtClean="0">
                <a:cs typeface="Times New Roman" pitchFamily="18" charset="0"/>
              </a:rPr>
              <a:t> </a:t>
            </a:r>
            <a:r>
              <a:rPr lang="en-US" sz="3000" dirty="0" err="1" smtClean="0">
                <a:cs typeface="Times New Roman" pitchFamily="18" charset="0"/>
              </a:rPr>
              <a:t>sợ</a:t>
            </a:r>
            <a:r>
              <a:rPr lang="en-US" sz="3000" dirty="0" smtClean="0">
                <a:cs typeface="Times New Roman" pitchFamily="18" charset="0"/>
              </a:rPr>
              <a:t>, </a:t>
            </a:r>
            <a:r>
              <a:rPr lang="en-US" sz="3000" dirty="0" err="1" smtClean="0">
                <a:cs typeface="Times New Roman" pitchFamily="18" charset="0"/>
              </a:rPr>
              <a:t>bất</a:t>
            </a:r>
            <a:r>
              <a:rPr lang="en-US" sz="3000" dirty="0" smtClean="0">
                <a:cs typeface="Times New Roman" pitchFamily="18" charset="0"/>
              </a:rPr>
              <a:t> </a:t>
            </a:r>
            <a:r>
              <a:rPr lang="en-US" sz="3000" dirty="0" err="1" smtClean="0">
                <a:cs typeface="Times New Roman" pitchFamily="18" charset="0"/>
              </a:rPr>
              <a:t>lực</a:t>
            </a:r>
            <a:r>
              <a:rPr lang="en-US" sz="3000" dirty="0" smtClean="0">
                <a:cs typeface="Times New Roman" pitchFamily="18" charset="0"/>
              </a:rPr>
              <a:t> </a:t>
            </a:r>
            <a:r>
              <a:rPr lang="en-US" sz="3000" dirty="0" err="1" smtClean="0">
                <a:cs typeface="Times New Roman" pitchFamily="18" charset="0"/>
              </a:rPr>
              <a:t>và</a:t>
            </a:r>
            <a:r>
              <a:rPr lang="en-US" sz="3000" dirty="0" smtClean="0">
                <a:cs typeface="Times New Roman" pitchFamily="18" charset="0"/>
              </a:rPr>
              <a:t> </a:t>
            </a:r>
            <a:r>
              <a:rPr lang="en-US" sz="3000" err="1" smtClean="0">
                <a:cs typeface="Times New Roman" pitchFamily="18" charset="0"/>
              </a:rPr>
              <a:t>nỗi</a:t>
            </a:r>
            <a:r>
              <a:rPr lang="en-US" sz="3000" smtClean="0">
                <a:cs typeface="Times New Roman" pitchFamily="18" charset="0"/>
              </a:rPr>
              <a:t> kinh </a:t>
            </a:r>
            <a:r>
              <a:rPr lang="en-US" sz="3000" dirty="0" err="1" smtClean="0">
                <a:cs typeface="Times New Roman" pitchFamily="18" charset="0"/>
              </a:rPr>
              <a:t>hoàng</a:t>
            </a:r>
            <a:r>
              <a:rPr lang="en-US" sz="3000" dirty="0" smtClean="0">
                <a:cs typeface="Times New Roman" pitchFamily="18" charset="0"/>
              </a:rPr>
              <a:t>. </a:t>
            </a:r>
            <a:endParaRPr lang="en-US" sz="3000" dirty="0">
              <a:cs typeface="Times New Roman" pitchFamily="18" charset="0"/>
            </a:endParaRPr>
          </a:p>
          <a:p>
            <a:pPr algn="just"/>
            <a:r>
              <a:rPr lang="en-US" sz="3000" dirty="0" err="1" smtClean="0">
                <a:cs typeface="Times New Roman" pitchFamily="18" charset="0"/>
              </a:rPr>
              <a:t>Cơ</a:t>
            </a:r>
            <a:r>
              <a:rPr lang="en-US" sz="3000" dirty="0" smtClean="0">
                <a:cs typeface="Times New Roman" pitchFamily="18" charset="0"/>
              </a:rPr>
              <a:t> </a:t>
            </a:r>
            <a:r>
              <a:rPr lang="en-US" sz="3000" dirty="0" err="1" smtClean="0">
                <a:cs typeface="Times New Roman" pitchFamily="18" charset="0"/>
              </a:rPr>
              <a:t>thể</a:t>
            </a:r>
            <a:r>
              <a:rPr lang="en-US" sz="3000" dirty="0" smtClean="0">
                <a:cs typeface="Times New Roman" pitchFamily="18" charset="0"/>
              </a:rPr>
              <a:t> </a:t>
            </a:r>
            <a:r>
              <a:rPr lang="en-US" sz="3000" dirty="0" err="1" smtClean="0">
                <a:cs typeface="Times New Roman" pitchFamily="18" charset="0"/>
              </a:rPr>
              <a:t>phản</a:t>
            </a:r>
            <a:r>
              <a:rPr lang="en-US" sz="3000" dirty="0" smtClean="0">
                <a:cs typeface="Times New Roman" pitchFamily="18" charset="0"/>
              </a:rPr>
              <a:t> </a:t>
            </a:r>
            <a:r>
              <a:rPr lang="en-US" sz="3000" dirty="0" err="1" smtClean="0">
                <a:cs typeface="Times New Roman" pitchFamily="18" charset="0"/>
              </a:rPr>
              <a:t>ứng</a:t>
            </a:r>
            <a:r>
              <a:rPr lang="en-US" sz="3000" dirty="0" smtClean="0">
                <a:cs typeface="Times New Roman" pitchFamily="18" charset="0"/>
              </a:rPr>
              <a:t> </a:t>
            </a:r>
            <a:r>
              <a:rPr lang="en-US" sz="3000" dirty="0" err="1" smtClean="0">
                <a:cs typeface="Times New Roman" pitchFamily="18" charset="0"/>
              </a:rPr>
              <a:t>lại</a:t>
            </a:r>
            <a:r>
              <a:rPr lang="en-US" sz="3000" dirty="0" smtClean="0">
                <a:cs typeface="Times New Roman" pitchFamily="18" charset="0"/>
              </a:rPr>
              <a:t> </a:t>
            </a:r>
            <a:r>
              <a:rPr lang="en-US" sz="3000" dirty="0" err="1" smtClean="0">
                <a:cs typeface="Times New Roman" pitchFamily="18" charset="0"/>
              </a:rPr>
              <a:t>mối</a:t>
            </a:r>
            <a:r>
              <a:rPr lang="en-US" sz="3000" dirty="0" smtClean="0">
                <a:cs typeface="Times New Roman" pitchFamily="18" charset="0"/>
              </a:rPr>
              <a:t> </a:t>
            </a:r>
            <a:r>
              <a:rPr lang="en-US" sz="3000" dirty="0" err="1" smtClean="0">
                <a:cs typeface="Times New Roman" pitchFamily="18" charset="0"/>
              </a:rPr>
              <a:t>đe</a:t>
            </a:r>
            <a:r>
              <a:rPr lang="en-US" sz="3000" dirty="0" smtClean="0">
                <a:cs typeface="Times New Roman" pitchFamily="18" charset="0"/>
              </a:rPr>
              <a:t> </a:t>
            </a:r>
            <a:r>
              <a:rPr lang="en-US" sz="3000" dirty="0" err="1" smtClean="0">
                <a:cs typeface="Times New Roman" pitchFamily="18" charset="0"/>
              </a:rPr>
              <a:t>dọa</a:t>
            </a:r>
            <a:r>
              <a:rPr lang="en-US" sz="3000" dirty="0" smtClean="0">
                <a:cs typeface="Times New Roman" pitchFamily="18" charset="0"/>
              </a:rPr>
              <a:t> </a:t>
            </a:r>
            <a:r>
              <a:rPr lang="en-US" sz="3000" dirty="0" err="1" smtClean="0">
                <a:cs typeface="Times New Roman" pitchFamily="18" charset="0"/>
              </a:rPr>
              <a:t>này</a:t>
            </a:r>
            <a:r>
              <a:rPr lang="en-US" sz="3000" dirty="0" smtClean="0">
                <a:cs typeface="Times New Roman" pitchFamily="18" charset="0"/>
              </a:rPr>
              <a:t> </a:t>
            </a:r>
            <a:r>
              <a:rPr lang="en-US" sz="3000" dirty="0" err="1" smtClean="0">
                <a:cs typeface="Times New Roman" pitchFamily="18" charset="0"/>
              </a:rPr>
              <a:t>một</a:t>
            </a:r>
            <a:r>
              <a:rPr lang="en-US" sz="3000" dirty="0" smtClean="0">
                <a:cs typeface="Times New Roman" pitchFamily="18" charset="0"/>
              </a:rPr>
              <a:t> </a:t>
            </a:r>
            <a:r>
              <a:rPr lang="en-US" sz="3000" dirty="0" err="1" smtClean="0">
                <a:cs typeface="Times New Roman" pitchFamily="18" charset="0"/>
              </a:rPr>
              <a:t>cách</a:t>
            </a:r>
            <a:r>
              <a:rPr lang="en-US" sz="3000" dirty="0" smtClean="0">
                <a:cs typeface="Times New Roman" pitchFamily="18" charset="0"/>
              </a:rPr>
              <a:t> </a:t>
            </a:r>
            <a:r>
              <a:rPr lang="en-US" sz="3000" dirty="0" err="1" smtClean="0">
                <a:cs typeface="Times New Roman" pitchFamily="18" charset="0"/>
              </a:rPr>
              <a:t>tự</a:t>
            </a:r>
            <a:r>
              <a:rPr lang="en-US" sz="3000" dirty="0" smtClean="0">
                <a:cs typeface="Times New Roman" pitchFamily="18" charset="0"/>
              </a:rPr>
              <a:t> </a:t>
            </a:r>
            <a:r>
              <a:rPr lang="en-US" sz="3000" dirty="0" err="1" smtClean="0">
                <a:cs typeface="Times New Roman" pitchFamily="18" charset="0"/>
              </a:rPr>
              <a:t>nhiên</a:t>
            </a:r>
            <a:r>
              <a:rPr lang="en-US" sz="3000" dirty="0" smtClean="0">
                <a:cs typeface="Times New Roman" pitchFamily="18" charset="0"/>
              </a:rPr>
              <a:t>… </a:t>
            </a:r>
            <a:r>
              <a:rPr lang="en-US" sz="3000" dirty="0" err="1" smtClean="0">
                <a:cs typeface="Times New Roman" pitchFamily="18" charset="0"/>
              </a:rPr>
              <a:t>như</a:t>
            </a:r>
            <a:r>
              <a:rPr lang="en-US" sz="3000" dirty="0" smtClean="0">
                <a:cs typeface="Times New Roman" pitchFamily="18" charset="0"/>
              </a:rPr>
              <a:t> </a:t>
            </a:r>
            <a:r>
              <a:rPr lang="en-US" sz="3000" dirty="0" err="1" smtClean="0">
                <a:cs typeface="Times New Roman" pitchFamily="18" charset="0"/>
              </a:rPr>
              <a:t>tăng</a:t>
            </a:r>
            <a:r>
              <a:rPr lang="en-US" sz="3000" dirty="0" smtClean="0">
                <a:cs typeface="Times New Roman" pitchFamily="18" charset="0"/>
              </a:rPr>
              <a:t> </a:t>
            </a:r>
            <a:r>
              <a:rPr lang="en-US" sz="3000" dirty="0" err="1" smtClean="0">
                <a:cs typeface="Times New Roman" pitchFamily="18" charset="0"/>
              </a:rPr>
              <a:t>nhịp</a:t>
            </a:r>
            <a:r>
              <a:rPr lang="en-US" sz="3000" dirty="0" smtClean="0">
                <a:cs typeface="Times New Roman" pitchFamily="18" charset="0"/>
              </a:rPr>
              <a:t> </a:t>
            </a:r>
            <a:r>
              <a:rPr lang="en-US" sz="3000" dirty="0" err="1" smtClean="0">
                <a:cs typeface="Times New Roman" pitchFamily="18" charset="0"/>
              </a:rPr>
              <a:t>tim</a:t>
            </a:r>
            <a:r>
              <a:rPr lang="en-US" sz="3000" dirty="0" smtClean="0">
                <a:cs typeface="Times New Roman" pitchFamily="18" charset="0"/>
              </a:rPr>
              <a:t>, run </a:t>
            </a:r>
            <a:r>
              <a:rPr lang="en-US" sz="3000" dirty="0" err="1" smtClean="0">
                <a:cs typeface="Times New Roman" pitchFamily="18" charset="0"/>
              </a:rPr>
              <a:t>bần</a:t>
            </a:r>
            <a:r>
              <a:rPr lang="en-US" sz="3000" dirty="0" smtClean="0">
                <a:cs typeface="Times New Roman" pitchFamily="18" charset="0"/>
              </a:rPr>
              <a:t> </a:t>
            </a:r>
            <a:r>
              <a:rPr lang="en-US" sz="3000" dirty="0" err="1" smtClean="0">
                <a:cs typeface="Times New Roman" pitchFamily="18" charset="0"/>
              </a:rPr>
              <a:t>bật</a:t>
            </a:r>
            <a:r>
              <a:rPr lang="en-US" sz="3000" dirty="0" smtClean="0">
                <a:cs typeface="Times New Roman" pitchFamily="18" charset="0"/>
              </a:rPr>
              <a:t>, </a:t>
            </a:r>
            <a:r>
              <a:rPr lang="en-US" sz="3000" dirty="0" err="1" smtClean="0">
                <a:cs typeface="Times New Roman" pitchFamily="18" charset="0"/>
              </a:rPr>
              <a:t>hoa</a:t>
            </a:r>
            <a:r>
              <a:rPr lang="en-US" sz="3000" dirty="0" smtClean="0">
                <a:cs typeface="Times New Roman" pitchFamily="18" charset="0"/>
              </a:rPr>
              <a:t> </a:t>
            </a:r>
            <a:r>
              <a:rPr lang="en-US" sz="3000" dirty="0" err="1" smtClean="0">
                <a:cs typeface="Times New Roman" pitchFamily="18" charset="0"/>
              </a:rPr>
              <a:t>mắt</a:t>
            </a:r>
            <a:r>
              <a:rPr lang="en-US" sz="3000" dirty="0" smtClean="0">
                <a:cs typeface="Times New Roman" pitchFamily="18" charset="0"/>
              </a:rPr>
              <a:t> </a:t>
            </a:r>
            <a:r>
              <a:rPr lang="en-US" sz="3000" err="1" smtClean="0">
                <a:cs typeface="Times New Roman" pitchFamily="18" charset="0"/>
              </a:rPr>
              <a:t>hoặc</a:t>
            </a:r>
            <a:r>
              <a:rPr lang="en-US" sz="3000" smtClean="0">
                <a:cs typeface="Times New Roman" pitchFamily="18" charset="0"/>
              </a:rPr>
              <a:t> ngất xỉu, </a:t>
            </a:r>
            <a:r>
              <a:rPr lang="en-US" sz="3000" err="1" smtClean="0">
                <a:cs typeface="Times New Roman" pitchFamily="18" charset="0"/>
              </a:rPr>
              <a:t>thở</a:t>
            </a:r>
            <a:r>
              <a:rPr lang="en-US" sz="3000" smtClean="0">
                <a:cs typeface="Times New Roman" pitchFamily="18" charset="0"/>
              </a:rPr>
              <a:t> gấp, </a:t>
            </a:r>
            <a:r>
              <a:rPr lang="en-US" sz="3000" dirty="0" err="1" smtClean="0">
                <a:cs typeface="Times New Roman" pitchFamily="18" charset="0"/>
              </a:rPr>
              <a:t>giải</a:t>
            </a:r>
            <a:r>
              <a:rPr lang="en-US" sz="3000" dirty="0" smtClean="0">
                <a:cs typeface="Times New Roman" pitchFamily="18" charset="0"/>
              </a:rPr>
              <a:t> </a:t>
            </a:r>
            <a:r>
              <a:rPr lang="en-US" sz="3000" dirty="0" err="1" smtClean="0">
                <a:cs typeface="Times New Roman" pitchFamily="18" charset="0"/>
              </a:rPr>
              <a:t>phóng</a:t>
            </a:r>
            <a:r>
              <a:rPr lang="en-US" sz="3000" dirty="0" smtClean="0">
                <a:cs typeface="Times New Roman" pitchFamily="18" charset="0"/>
              </a:rPr>
              <a:t> </a:t>
            </a:r>
            <a:r>
              <a:rPr lang="en-US" sz="3000" dirty="0" err="1" smtClean="0">
                <a:cs typeface="Times New Roman" pitchFamily="18" charset="0"/>
              </a:rPr>
              <a:t>hoóc</a:t>
            </a:r>
            <a:r>
              <a:rPr lang="en-US" sz="3000" dirty="0" smtClean="0">
                <a:cs typeface="Times New Roman" pitchFamily="18" charset="0"/>
              </a:rPr>
              <a:t> </a:t>
            </a:r>
            <a:r>
              <a:rPr lang="en-US" sz="3000" dirty="0" err="1" smtClean="0">
                <a:cs typeface="Times New Roman" pitchFamily="18" charset="0"/>
              </a:rPr>
              <a:t>môn</a:t>
            </a:r>
            <a:r>
              <a:rPr lang="en-US" sz="3000" dirty="0" smtClean="0">
                <a:cs typeface="Times New Roman" pitchFamily="18" charset="0"/>
              </a:rPr>
              <a:t> </a:t>
            </a:r>
            <a:r>
              <a:rPr lang="en-US" sz="3000" dirty="0" err="1" smtClean="0">
                <a:cs typeface="Times New Roman" pitchFamily="18" charset="0"/>
              </a:rPr>
              <a:t>căng</a:t>
            </a:r>
            <a:r>
              <a:rPr lang="en-US" sz="3000" dirty="0" smtClean="0">
                <a:cs typeface="Times New Roman" pitchFamily="18" charset="0"/>
              </a:rPr>
              <a:t> </a:t>
            </a:r>
            <a:r>
              <a:rPr lang="en-US" sz="3000" dirty="0" err="1" smtClean="0">
                <a:cs typeface="Times New Roman" pitchFamily="18" charset="0"/>
              </a:rPr>
              <a:t>thẳng</a:t>
            </a:r>
            <a:r>
              <a:rPr lang="en-US" sz="3000" dirty="0" smtClean="0">
                <a:cs typeface="Times New Roman" pitchFamily="18" charset="0"/>
              </a:rPr>
              <a:t> </a:t>
            </a:r>
            <a:r>
              <a:rPr lang="en-US" sz="3000" dirty="0" err="1" smtClean="0">
                <a:cs typeface="Times New Roman" pitchFamily="18" charset="0"/>
              </a:rPr>
              <a:t>như</a:t>
            </a:r>
            <a:r>
              <a:rPr lang="en-US" sz="3000" dirty="0" smtClean="0">
                <a:cs typeface="Times New Roman" pitchFamily="18" charset="0"/>
              </a:rPr>
              <a:t> adrenaline </a:t>
            </a:r>
            <a:r>
              <a:rPr lang="en-US" sz="3000" err="1" smtClean="0">
                <a:cs typeface="Times New Roman" pitchFamily="18" charset="0"/>
              </a:rPr>
              <a:t>và</a:t>
            </a:r>
            <a:r>
              <a:rPr lang="en-US" sz="3000" smtClean="0">
                <a:cs typeface="Times New Roman" pitchFamily="18" charset="0"/>
              </a:rPr>
              <a:t> cortisol</a:t>
            </a:r>
            <a:r>
              <a:rPr lang="en-US" sz="3000">
                <a:cs typeface="Times New Roman" pitchFamily="18" charset="0"/>
              </a:rPr>
              <a:t>,</a:t>
            </a:r>
            <a:r>
              <a:rPr lang="en-US" sz="3000" smtClean="0">
                <a:cs typeface="Times New Roman" pitchFamily="18" charset="0"/>
              </a:rPr>
              <a:t> </a:t>
            </a:r>
            <a:r>
              <a:rPr lang="en-US" sz="3000" dirty="0" err="1" smtClean="0">
                <a:cs typeface="Times New Roman" pitchFamily="18" charset="0"/>
              </a:rPr>
              <a:t>đôi</a:t>
            </a:r>
            <a:r>
              <a:rPr lang="en-US" sz="3000" dirty="0" smtClean="0">
                <a:cs typeface="Times New Roman" pitchFamily="18" charset="0"/>
              </a:rPr>
              <a:t> </a:t>
            </a:r>
            <a:r>
              <a:rPr lang="en-US" sz="3000" dirty="0" err="1" smtClean="0">
                <a:cs typeface="Times New Roman" pitchFamily="18" charset="0"/>
              </a:rPr>
              <a:t>khi</a:t>
            </a:r>
            <a:r>
              <a:rPr lang="en-US" sz="3000" dirty="0" smtClean="0">
                <a:cs typeface="Times New Roman" pitchFamily="18" charset="0"/>
              </a:rPr>
              <a:t> </a:t>
            </a:r>
            <a:r>
              <a:rPr lang="en-US" sz="3000" dirty="0" err="1" smtClean="0">
                <a:cs typeface="Times New Roman" pitchFamily="18" charset="0"/>
              </a:rPr>
              <a:t>mất</a:t>
            </a:r>
            <a:r>
              <a:rPr lang="en-US" sz="3000" dirty="0" smtClean="0">
                <a:cs typeface="Times New Roman" pitchFamily="18" charset="0"/>
              </a:rPr>
              <a:t> </a:t>
            </a:r>
            <a:r>
              <a:rPr lang="en-US" sz="3000" dirty="0" err="1" smtClean="0">
                <a:cs typeface="Times New Roman" pitchFamily="18" charset="0"/>
              </a:rPr>
              <a:t>kiểm</a:t>
            </a:r>
            <a:r>
              <a:rPr lang="en-US" sz="3000" dirty="0" smtClean="0">
                <a:cs typeface="Times New Roman" pitchFamily="18" charset="0"/>
              </a:rPr>
              <a:t> </a:t>
            </a:r>
            <a:r>
              <a:rPr lang="en-US" sz="3000" dirty="0" err="1" smtClean="0">
                <a:cs typeface="Times New Roman" pitchFamily="18" charset="0"/>
              </a:rPr>
              <a:t>soát</a:t>
            </a:r>
            <a:r>
              <a:rPr lang="en-US" sz="3000" dirty="0" smtClean="0">
                <a:cs typeface="Times New Roman" pitchFamily="18" charset="0"/>
              </a:rPr>
              <a:t> </a:t>
            </a:r>
            <a:r>
              <a:rPr lang="en-US" sz="3000" dirty="0" err="1" smtClean="0">
                <a:cs typeface="Times New Roman" pitchFamily="18" charset="0"/>
              </a:rPr>
              <a:t>tiểu</a:t>
            </a:r>
            <a:r>
              <a:rPr lang="en-US" sz="3000" dirty="0" smtClean="0">
                <a:cs typeface="Times New Roman" pitchFamily="18" charset="0"/>
              </a:rPr>
              <a:t>, </a:t>
            </a:r>
            <a:r>
              <a:rPr lang="en-US" sz="3000" dirty="0" err="1" smtClean="0">
                <a:cs typeface="Times New Roman" pitchFamily="18" charset="0"/>
              </a:rPr>
              <a:t>đại</a:t>
            </a:r>
            <a:r>
              <a:rPr lang="en-US" sz="3000" dirty="0" smtClean="0">
                <a:cs typeface="Times New Roman" pitchFamily="18" charset="0"/>
              </a:rPr>
              <a:t> </a:t>
            </a:r>
            <a:r>
              <a:rPr lang="en-US" sz="3000" dirty="0" err="1" smtClean="0">
                <a:cs typeface="Times New Roman" pitchFamily="18" charset="0"/>
              </a:rPr>
              <a:t>tiện</a:t>
            </a:r>
            <a:r>
              <a:rPr lang="en-US" sz="3000" dirty="0" smtClean="0">
                <a:cs typeface="Times New Roman" pitchFamily="18" charset="0"/>
              </a:rPr>
              <a:t>. </a:t>
            </a:r>
            <a:endParaRPr lang="en-US" sz="3000" dirty="0">
              <a:cs typeface="Times New Roman" pitchFamily="18" charset="0"/>
            </a:endParaRPr>
          </a:p>
        </p:txBody>
      </p:sp>
      <p:pic>
        <p:nvPicPr>
          <p:cNvPr id="4" name="Picture 2" descr="Image result for person image trauma">
            <a:extLst>
              <a:ext uri="{FF2B5EF4-FFF2-40B4-BE49-F238E27FC236}">
                <a16:creationId xmlns:a16="http://schemas.microsoft.com/office/drawing/2014/main" id="{17BED0A1-C871-4E15-8CE2-1D9011968D4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2024" y="0"/>
            <a:ext cx="4371976" cy="23844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9736503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0"/>
            <a:ext cx="7543800" cy="762000"/>
          </a:xfrm>
        </p:spPr>
        <p:txBody>
          <a:bodyPr>
            <a:normAutofit/>
          </a:bodyPr>
          <a:lstStyle/>
          <a:p>
            <a:r>
              <a:rPr lang="en-US" sz="4000" dirty="0" err="1" smtClean="0">
                <a:latin typeface="Times New Roman" pitchFamily="18" charset="0"/>
                <a:cs typeface="Times New Roman" pitchFamily="18" charset="0"/>
              </a:rPr>
              <a:t>Ghi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000" dirty="0" err="1" smtClean="0">
                <a:latin typeface="Times New Roman" pitchFamily="18" charset="0"/>
                <a:cs typeface="Times New Roman" pitchFamily="18" charset="0"/>
              </a:rPr>
              <a:t>nhận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000" dirty="0" err="1" smtClean="0">
                <a:latin typeface="Times New Roman" pitchFamily="18" charset="0"/>
                <a:cs typeface="Times New Roman" pitchFamily="18" charset="0"/>
              </a:rPr>
              <a:t>phương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000" dirty="0" err="1" smtClean="0">
                <a:latin typeface="Times New Roman" pitchFamily="18" charset="0"/>
                <a:cs typeface="Times New Roman" pitchFamily="18" charset="0"/>
              </a:rPr>
              <a:t>pháp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000" dirty="0" err="1" smtClean="0">
                <a:latin typeface="Times New Roman" pitchFamily="18" charset="0"/>
                <a:cs typeface="Times New Roman" pitchFamily="18" charset="0"/>
              </a:rPr>
              <a:t>trị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000" dirty="0" err="1" smtClean="0">
                <a:latin typeface="Times New Roman" pitchFamily="18" charset="0"/>
                <a:cs typeface="Times New Roman" pitchFamily="18" charset="0"/>
              </a:rPr>
              <a:t>liệu</a:t>
            </a:r>
            <a:endParaRPr lang="en-US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304800" y="952500"/>
            <a:ext cx="7391400" cy="4381499"/>
          </a:xfrm>
        </p:spPr>
        <p:txBody>
          <a:bodyPr>
            <a:normAutofit fontScale="62500" lnSpcReduction="20000"/>
          </a:bodyPr>
          <a:lstStyle/>
          <a:p>
            <a:pPr lvl="1"/>
            <a:r>
              <a:rPr lang="en-US" sz="3300" dirty="0"/>
              <a:t>   </a:t>
            </a:r>
            <a:r>
              <a:rPr lang="en-US" sz="3300" dirty="0" err="1" smtClean="0">
                <a:cs typeface="Times New Roman" pitchFamily="18" charset="0"/>
              </a:rPr>
              <a:t>Tổ</a:t>
            </a:r>
            <a:r>
              <a:rPr lang="en-US" sz="3300" dirty="0" smtClean="0">
                <a:cs typeface="Times New Roman" pitchFamily="18" charset="0"/>
              </a:rPr>
              <a:t> </a:t>
            </a:r>
            <a:r>
              <a:rPr lang="en-US" sz="3300" dirty="0" err="1" smtClean="0">
                <a:cs typeface="Times New Roman" pitchFamily="18" charset="0"/>
              </a:rPr>
              <a:t>chức</a:t>
            </a:r>
            <a:r>
              <a:rPr lang="en-US" sz="3300" dirty="0" smtClean="0">
                <a:cs typeface="Times New Roman" pitchFamily="18" charset="0"/>
              </a:rPr>
              <a:t> Y </a:t>
            </a:r>
            <a:r>
              <a:rPr lang="en-US" sz="3300" dirty="0" err="1" smtClean="0">
                <a:cs typeface="Times New Roman" pitchFamily="18" charset="0"/>
              </a:rPr>
              <a:t>tế</a:t>
            </a:r>
            <a:r>
              <a:rPr lang="en-US" sz="3300" dirty="0" smtClean="0">
                <a:cs typeface="Times New Roman" pitchFamily="18" charset="0"/>
              </a:rPr>
              <a:t> </a:t>
            </a:r>
            <a:r>
              <a:rPr lang="en-US" sz="3300" dirty="0" err="1" smtClean="0">
                <a:cs typeface="Times New Roman" pitchFamily="18" charset="0"/>
              </a:rPr>
              <a:t>thế</a:t>
            </a:r>
            <a:r>
              <a:rPr lang="en-US" sz="3300" dirty="0" smtClean="0">
                <a:cs typeface="Times New Roman" pitchFamily="18" charset="0"/>
              </a:rPr>
              <a:t> </a:t>
            </a:r>
            <a:r>
              <a:rPr lang="en-US" sz="3300" dirty="0" err="1" smtClean="0">
                <a:cs typeface="Times New Roman" pitchFamily="18" charset="0"/>
              </a:rPr>
              <a:t>giới</a:t>
            </a:r>
            <a:r>
              <a:rPr lang="en-US" sz="3300" dirty="0" smtClean="0">
                <a:cs typeface="Times New Roman" pitchFamily="18" charset="0"/>
              </a:rPr>
              <a:t> </a:t>
            </a:r>
            <a:r>
              <a:rPr lang="en-US" sz="3300" dirty="0" err="1" smtClean="0">
                <a:cs typeface="Times New Roman" pitchFamily="18" charset="0"/>
              </a:rPr>
              <a:t>năm</a:t>
            </a:r>
            <a:r>
              <a:rPr lang="en-US" sz="3300" dirty="0" smtClean="0">
                <a:cs typeface="Times New Roman" pitchFamily="18" charset="0"/>
              </a:rPr>
              <a:t> 2013</a:t>
            </a:r>
            <a:endParaRPr lang="en-US" sz="3300" dirty="0">
              <a:cs typeface="Times New Roman" pitchFamily="18" charset="0"/>
            </a:endParaRPr>
          </a:p>
          <a:p>
            <a:pPr marL="457200" lvl="1" indent="0">
              <a:spcBef>
                <a:spcPts val="600"/>
              </a:spcBef>
              <a:spcAft>
                <a:spcPts val="600"/>
              </a:spcAft>
              <a:buNone/>
            </a:pPr>
            <a:endParaRPr lang="en-US" sz="1000" dirty="0">
              <a:cs typeface="Times New Roman" pitchFamily="18" charset="0"/>
            </a:endParaRPr>
          </a:p>
          <a:p>
            <a:pPr marL="914400" lvl="2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3400" i="1" dirty="0" smtClean="0">
                <a:cs typeface="Times New Roman" pitchFamily="18" charset="0"/>
              </a:rPr>
              <a:t>“</a:t>
            </a:r>
            <a:r>
              <a:rPr lang="en-US" sz="3400" i="1" dirty="0" err="1" smtClean="0">
                <a:cs typeface="Times New Roman" pitchFamily="18" charset="0"/>
              </a:rPr>
              <a:t>Cũng</a:t>
            </a:r>
            <a:r>
              <a:rPr lang="en-US" sz="3400" i="1" dirty="0" smtClean="0">
                <a:cs typeface="Times New Roman" pitchFamily="18" charset="0"/>
              </a:rPr>
              <a:t> </a:t>
            </a:r>
            <a:r>
              <a:rPr lang="en-US" sz="3400" i="1" dirty="0" err="1" smtClean="0">
                <a:cs typeface="Times New Roman" pitchFamily="18" charset="0"/>
              </a:rPr>
              <a:t>như</a:t>
            </a:r>
            <a:r>
              <a:rPr lang="en-US" sz="3400" i="1" dirty="0" smtClean="0">
                <a:cs typeface="Times New Roman" pitchFamily="18" charset="0"/>
              </a:rPr>
              <a:t> </a:t>
            </a:r>
            <a:r>
              <a:rPr lang="en-US" sz="3400" i="1" dirty="0" err="1" smtClean="0">
                <a:cs typeface="Times New Roman" pitchFamily="18" charset="0"/>
              </a:rPr>
              <a:t>phương</a:t>
            </a:r>
            <a:r>
              <a:rPr lang="en-US" sz="3400" i="1" dirty="0" smtClean="0">
                <a:cs typeface="Times New Roman" pitchFamily="18" charset="0"/>
              </a:rPr>
              <a:t> </a:t>
            </a:r>
            <a:r>
              <a:rPr lang="en-US" sz="3400" i="1" dirty="0" err="1" smtClean="0">
                <a:cs typeface="Times New Roman" pitchFamily="18" charset="0"/>
              </a:rPr>
              <a:t>pháp</a:t>
            </a:r>
            <a:r>
              <a:rPr lang="en-US" sz="3400" i="1" dirty="0" smtClean="0">
                <a:cs typeface="Times New Roman" pitchFamily="18" charset="0"/>
              </a:rPr>
              <a:t> </a:t>
            </a:r>
            <a:r>
              <a:rPr lang="en-US" sz="3400" i="1" dirty="0" err="1" smtClean="0">
                <a:cs typeface="Times New Roman" pitchFamily="18" charset="0"/>
              </a:rPr>
              <a:t>trị</a:t>
            </a:r>
            <a:r>
              <a:rPr lang="en-US" sz="3400" i="1" dirty="0" smtClean="0">
                <a:cs typeface="Times New Roman" pitchFamily="18" charset="0"/>
              </a:rPr>
              <a:t> </a:t>
            </a:r>
            <a:r>
              <a:rPr lang="en-US" sz="3400" i="1" dirty="0" err="1" smtClean="0">
                <a:cs typeface="Times New Roman" pitchFamily="18" charset="0"/>
              </a:rPr>
              <a:t>liệu</a:t>
            </a:r>
            <a:r>
              <a:rPr lang="en-US" sz="3400" i="1" dirty="0" smtClean="0">
                <a:cs typeface="Times New Roman" pitchFamily="18" charset="0"/>
              </a:rPr>
              <a:t> </a:t>
            </a:r>
            <a:r>
              <a:rPr lang="en-US" sz="3400" i="1" dirty="0" err="1" smtClean="0">
                <a:cs typeface="Times New Roman" pitchFamily="18" charset="0"/>
              </a:rPr>
              <a:t>nhận</a:t>
            </a:r>
            <a:r>
              <a:rPr lang="en-US" sz="3400" i="1" dirty="0" smtClean="0">
                <a:cs typeface="Times New Roman" pitchFamily="18" charset="0"/>
              </a:rPr>
              <a:t> </a:t>
            </a:r>
            <a:r>
              <a:rPr lang="en-US" sz="3400" i="1" dirty="0" err="1" smtClean="0">
                <a:cs typeface="Times New Roman" pitchFamily="18" charset="0"/>
              </a:rPr>
              <a:t>thức</a:t>
            </a:r>
            <a:r>
              <a:rPr lang="en-US" sz="3400" i="1" dirty="0" smtClean="0">
                <a:cs typeface="Times New Roman" pitchFamily="18" charset="0"/>
              </a:rPr>
              <a:t> </a:t>
            </a:r>
            <a:r>
              <a:rPr lang="en-US" sz="3400" i="1" dirty="0" err="1" smtClean="0">
                <a:cs typeface="Times New Roman" pitchFamily="18" charset="0"/>
              </a:rPr>
              <a:t>hành</a:t>
            </a:r>
            <a:r>
              <a:rPr lang="en-US" sz="3400" i="1" dirty="0" smtClean="0">
                <a:cs typeface="Times New Roman" pitchFamily="18" charset="0"/>
              </a:rPr>
              <a:t> vi </a:t>
            </a:r>
            <a:r>
              <a:rPr lang="en-US" sz="3400" i="1" dirty="0" err="1" smtClean="0">
                <a:cs typeface="Times New Roman" pitchFamily="18" charset="0"/>
              </a:rPr>
              <a:t>tập</a:t>
            </a:r>
            <a:r>
              <a:rPr lang="en-US" sz="3400" i="1" dirty="0" smtClean="0">
                <a:cs typeface="Times New Roman" pitchFamily="18" charset="0"/>
              </a:rPr>
              <a:t> </a:t>
            </a:r>
            <a:r>
              <a:rPr lang="en-US" sz="3400" i="1" dirty="0" err="1" smtClean="0">
                <a:cs typeface="Times New Roman" pitchFamily="18" charset="0"/>
              </a:rPr>
              <a:t>trung</a:t>
            </a:r>
            <a:r>
              <a:rPr lang="en-US" sz="3400" i="1" dirty="0" smtClean="0">
                <a:cs typeface="Times New Roman" pitchFamily="18" charset="0"/>
              </a:rPr>
              <a:t> </a:t>
            </a:r>
            <a:r>
              <a:rPr lang="en-US" sz="3400" i="1" dirty="0" err="1" smtClean="0">
                <a:cs typeface="Times New Roman" pitchFamily="18" charset="0"/>
              </a:rPr>
              <a:t>vào</a:t>
            </a:r>
            <a:r>
              <a:rPr lang="en-US" sz="3400" i="1" dirty="0" smtClean="0">
                <a:cs typeface="Times New Roman" pitchFamily="18" charset="0"/>
              </a:rPr>
              <a:t> sang </a:t>
            </a:r>
            <a:r>
              <a:rPr lang="en-US" sz="3400" i="1" dirty="0" err="1" smtClean="0">
                <a:cs typeface="Times New Roman" pitchFamily="18" charset="0"/>
              </a:rPr>
              <a:t>chấn</a:t>
            </a:r>
            <a:r>
              <a:rPr lang="en-US" sz="3400" i="1" dirty="0" smtClean="0">
                <a:cs typeface="Times New Roman" pitchFamily="18" charset="0"/>
              </a:rPr>
              <a:t>, </a:t>
            </a:r>
            <a:r>
              <a:rPr lang="en-US" sz="3400" i="1" dirty="0" err="1" smtClean="0">
                <a:cs typeface="Times New Roman" pitchFamily="18" charset="0"/>
              </a:rPr>
              <a:t>phương</a:t>
            </a:r>
            <a:r>
              <a:rPr lang="en-US" sz="3400" i="1" dirty="0" smtClean="0">
                <a:cs typeface="Times New Roman" pitchFamily="18" charset="0"/>
              </a:rPr>
              <a:t> </a:t>
            </a:r>
            <a:r>
              <a:rPr lang="en-US" sz="3400" i="1" dirty="0" err="1" smtClean="0">
                <a:cs typeface="Times New Roman" pitchFamily="18" charset="0"/>
              </a:rPr>
              <a:t>pháp</a:t>
            </a:r>
            <a:r>
              <a:rPr lang="en-US" sz="3400" i="1" dirty="0" smtClean="0">
                <a:cs typeface="Times New Roman" pitchFamily="18" charset="0"/>
              </a:rPr>
              <a:t> </a:t>
            </a:r>
            <a:r>
              <a:rPr lang="en-US" sz="3400" i="1" dirty="0" err="1" smtClean="0">
                <a:cs typeface="Times New Roman" pitchFamily="18" charset="0"/>
              </a:rPr>
              <a:t>trị</a:t>
            </a:r>
            <a:r>
              <a:rPr lang="en-US" sz="3400" i="1" dirty="0" smtClean="0">
                <a:cs typeface="Times New Roman" pitchFamily="18" charset="0"/>
              </a:rPr>
              <a:t> </a:t>
            </a:r>
            <a:r>
              <a:rPr lang="en-US" sz="3400" i="1" dirty="0" err="1" smtClean="0">
                <a:cs typeface="Times New Roman" pitchFamily="18" charset="0"/>
              </a:rPr>
              <a:t>liệu</a:t>
            </a:r>
            <a:r>
              <a:rPr lang="en-US" sz="3400" i="1" dirty="0" smtClean="0">
                <a:cs typeface="Times New Roman" pitchFamily="18" charset="0"/>
              </a:rPr>
              <a:t> </a:t>
            </a:r>
            <a:r>
              <a:rPr lang="en-US" sz="3400" i="1" smtClean="0">
                <a:cs typeface="Times New Roman" pitchFamily="18" charset="0"/>
              </a:rPr>
              <a:t>EMDR nhằm </a:t>
            </a:r>
            <a:r>
              <a:rPr lang="en-US" sz="3400" i="1" dirty="0" err="1" smtClean="0">
                <a:cs typeface="Times New Roman" pitchFamily="18" charset="0"/>
              </a:rPr>
              <a:t>giảm</a:t>
            </a:r>
            <a:r>
              <a:rPr lang="en-US" sz="3400" i="1" dirty="0" smtClean="0">
                <a:cs typeface="Times New Roman" pitchFamily="18" charset="0"/>
              </a:rPr>
              <a:t> </a:t>
            </a:r>
            <a:r>
              <a:rPr lang="en-US" sz="3400" i="1" dirty="0" err="1" smtClean="0">
                <a:cs typeface="Times New Roman" pitchFamily="18" charset="0"/>
              </a:rPr>
              <a:t>nỗi</a:t>
            </a:r>
            <a:r>
              <a:rPr lang="en-US" sz="3400" i="1" dirty="0" smtClean="0">
                <a:cs typeface="Times New Roman" pitchFamily="18" charset="0"/>
              </a:rPr>
              <a:t> </a:t>
            </a:r>
            <a:r>
              <a:rPr lang="en-US" sz="3400" i="1" dirty="0" err="1" smtClean="0">
                <a:cs typeface="Times New Roman" pitchFamily="18" charset="0"/>
              </a:rPr>
              <a:t>đau</a:t>
            </a:r>
            <a:r>
              <a:rPr lang="en-US" sz="3400" i="1" dirty="0" smtClean="0">
                <a:cs typeface="Times New Roman" pitchFamily="18" charset="0"/>
              </a:rPr>
              <a:t> </a:t>
            </a:r>
            <a:r>
              <a:rPr lang="en-US" sz="3400" i="1" dirty="0" err="1" smtClean="0">
                <a:cs typeface="Times New Roman" pitchFamily="18" charset="0"/>
              </a:rPr>
              <a:t>và</a:t>
            </a:r>
            <a:r>
              <a:rPr lang="en-US" sz="3400" i="1" dirty="0" smtClean="0">
                <a:cs typeface="Times New Roman" pitchFamily="18" charset="0"/>
              </a:rPr>
              <a:t> </a:t>
            </a:r>
            <a:r>
              <a:rPr lang="en-US" sz="3400" i="1" dirty="0" err="1" smtClean="0">
                <a:cs typeface="Times New Roman" pitchFamily="18" charset="0"/>
              </a:rPr>
              <a:t>tăng</a:t>
            </a:r>
            <a:r>
              <a:rPr lang="en-US" sz="3400" i="1" dirty="0" smtClean="0">
                <a:cs typeface="Times New Roman" pitchFamily="18" charset="0"/>
              </a:rPr>
              <a:t> </a:t>
            </a:r>
            <a:r>
              <a:rPr lang="en-US" sz="3400" i="1" dirty="0" err="1" smtClean="0">
                <a:cs typeface="Times New Roman" pitchFamily="18" charset="0"/>
              </a:rPr>
              <a:t>cường</a:t>
            </a:r>
            <a:r>
              <a:rPr lang="en-US" sz="3400" i="1" dirty="0" smtClean="0">
                <a:cs typeface="Times New Roman" pitchFamily="18" charset="0"/>
              </a:rPr>
              <a:t> </a:t>
            </a:r>
            <a:r>
              <a:rPr lang="en-US" sz="3400" i="1" dirty="0" err="1" smtClean="0">
                <a:cs typeface="Times New Roman" pitchFamily="18" charset="0"/>
              </a:rPr>
              <a:t>nhận</a:t>
            </a:r>
            <a:r>
              <a:rPr lang="en-US" sz="3400" i="1" dirty="0" smtClean="0">
                <a:cs typeface="Times New Roman" pitchFamily="18" charset="0"/>
              </a:rPr>
              <a:t> </a:t>
            </a:r>
            <a:r>
              <a:rPr lang="en-US" sz="3400" i="1" dirty="0" err="1" smtClean="0">
                <a:cs typeface="Times New Roman" pitchFamily="18" charset="0"/>
              </a:rPr>
              <a:t>thức</a:t>
            </a:r>
            <a:r>
              <a:rPr lang="en-US" sz="3400" i="1" dirty="0" smtClean="0">
                <a:cs typeface="Times New Roman" pitchFamily="18" charset="0"/>
              </a:rPr>
              <a:t> </a:t>
            </a:r>
            <a:r>
              <a:rPr lang="en-US" sz="3400" i="1" dirty="0" err="1" smtClean="0">
                <a:cs typeface="Times New Roman" pitchFamily="18" charset="0"/>
              </a:rPr>
              <a:t>liên</a:t>
            </a:r>
            <a:r>
              <a:rPr lang="en-US" sz="3400" i="1" dirty="0" smtClean="0">
                <a:cs typeface="Times New Roman" pitchFamily="18" charset="0"/>
              </a:rPr>
              <a:t> </a:t>
            </a:r>
            <a:r>
              <a:rPr lang="en-US" sz="3400" i="1" dirty="0" err="1" smtClean="0">
                <a:cs typeface="Times New Roman" pitchFamily="18" charset="0"/>
              </a:rPr>
              <a:t>quan</a:t>
            </a:r>
            <a:r>
              <a:rPr lang="en-US" sz="3400" i="1" dirty="0" smtClean="0">
                <a:cs typeface="Times New Roman" pitchFamily="18" charset="0"/>
              </a:rPr>
              <a:t> </a:t>
            </a:r>
            <a:r>
              <a:rPr lang="en-US" sz="3400" i="1" dirty="0" err="1" smtClean="0">
                <a:cs typeface="Times New Roman" pitchFamily="18" charset="0"/>
              </a:rPr>
              <a:t>đến</a:t>
            </a:r>
            <a:r>
              <a:rPr lang="en-US" sz="3400" i="1" dirty="0" smtClean="0">
                <a:cs typeface="Times New Roman" pitchFamily="18" charset="0"/>
              </a:rPr>
              <a:t> </a:t>
            </a:r>
            <a:r>
              <a:rPr lang="en-US" sz="3400" i="1" err="1" smtClean="0">
                <a:cs typeface="Times New Roman" pitchFamily="18" charset="0"/>
              </a:rPr>
              <a:t>sự</a:t>
            </a:r>
            <a:r>
              <a:rPr lang="en-US" sz="3400" i="1" smtClean="0">
                <a:cs typeface="Times New Roman" pitchFamily="18" charset="0"/>
              </a:rPr>
              <a:t> kiện </a:t>
            </a:r>
            <a:r>
              <a:rPr lang="en-US" sz="3400" i="1" dirty="0" err="1" smtClean="0">
                <a:cs typeface="Times New Roman" pitchFamily="18" charset="0"/>
              </a:rPr>
              <a:t>gây</a:t>
            </a:r>
            <a:r>
              <a:rPr lang="en-US" sz="3400" i="1" dirty="0" smtClean="0">
                <a:cs typeface="Times New Roman" pitchFamily="18" charset="0"/>
              </a:rPr>
              <a:t> sang </a:t>
            </a:r>
            <a:r>
              <a:rPr lang="en-US" sz="3400" i="1" dirty="0" err="1" smtClean="0">
                <a:cs typeface="Times New Roman" pitchFamily="18" charset="0"/>
              </a:rPr>
              <a:t>chấn</a:t>
            </a:r>
            <a:r>
              <a:rPr lang="en-US" sz="3400" i="1" dirty="0" smtClean="0">
                <a:cs typeface="Times New Roman" pitchFamily="18" charset="0"/>
              </a:rPr>
              <a:t>. </a:t>
            </a:r>
            <a:r>
              <a:rPr lang="en-US" sz="3400" i="1" dirty="0" err="1" smtClean="0">
                <a:cs typeface="Times New Roman" pitchFamily="18" charset="0"/>
              </a:rPr>
              <a:t>Không</a:t>
            </a:r>
            <a:r>
              <a:rPr lang="en-US" sz="3400" i="1" dirty="0" smtClean="0">
                <a:cs typeface="Times New Roman" pitchFamily="18" charset="0"/>
              </a:rPr>
              <a:t> </a:t>
            </a:r>
            <a:r>
              <a:rPr lang="en-US" sz="3400" i="1" dirty="0" err="1" smtClean="0">
                <a:cs typeface="Times New Roman" pitchFamily="18" charset="0"/>
              </a:rPr>
              <a:t>giống</a:t>
            </a:r>
            <a:r>
              <a:rPr lang="en-US" sz="3400" i="1" dirty="0" smtClean="0">
                <a:cs typeface="Times New Roman" pitchFamily="18" charset="0"/>
              </a:rPr>
              <a:t> </a:t>
            </a:r>
            <a:r>
              <a:rPr lang="en-US" sz="3400" i="1" dirty="0" err="1" smtClean="0">
                <a:cs typeface="Times New Roman" pitchFamily="18" charset="0"/>
              </a:rPr>
              <a:t>như</a:t>
            </a:r>
            <a:r>
              <a:rPr lang="en-US" sz="3400" i="1" dirty="0" smtClean="0">
                <a:cs typeface="Times New Roman" pitchFamily="18" charset="0"/>
              </a:rPr>
              <a:t> </a:t>
            </a:r>
            <a:r>
              <a:rPr lang="en-US" sz="3400" i="1" dirty="0" err="1" smtClean="0">
                <a:cs typeface="Times New Roman" pitchFamily="18" charset="0"/>
              </a:rPr>
              <a:t>phương</a:t>
            </a:r>
            <a:r>
              <a:rPr lang="en-US" sz="3400" i="1" dirty="0" smtClean="0">
                <a:cs typeface="Times New Roman" pitchFamily="18" charset="0"/>
              </a:rPr>
              <a:t> </a:t>
            </a:r>
            <a:r>
              <a:rPr lang="en-US" sz="3400" i="1" dirty="0" err="1" smtClean="0">
                <a:cs typeface="Times New Roman" pitchFamily="18" charset="0"/>
              </a:rPr>
              <a:t>pháp</a:t>
            </a:r>
            <a:r>
              <a:rPr lang="en-US" sz="3400" i="1" dirty="0" smtClean="0">
                <a:cs typeface="Times New Roman" pitchFamily="18" charset="0"/>
              </a:rPr>
              <a:t> </a:t>
            </a:r>
            <a:r>
              <a:rPr lang="en-US" sz="3400" i="1" dirty="0" err="1" smtClean="0">
                <a:cs typeface="Times New Roman" pitchFamily="18" charset="0"/>
              </a:rPr>
              <a:t>trị</a:t>
            </a:r>
            <a:r>
              <a:rPr lang="en-US" sz="3400" i="1" dirty="0" smtClean="0">
                <a:cs typeface="Times New Roman" pitchFamily="18" charset="0"/>
              </a:rPr>
              <a:t> </a:t>
            </a:r>
            <a:r>
              <a:rPr lang="en-US" sz="3400" i="1" dirty="0" err="1" smtClean="0">
                <a:cs typeface="Times New Roman" pitchFamily="18" charset="0"/>
              </a:rPr>
              <a:t>liệu</a:t>
            </a:r>
            <a:r>
              <a:rPr lang="en-US" sz="3400" i="1" dirty="0" smtClean="0">
                <a:cs typeface="Times New Roman" pitchFamily="18" charset="0"/>
              </a:rPr>
              <a:t> </a:t>
            </a:r>
            <a:r>
              <a:rPr lang="en-US" sz="3400" i="1" dirty="0" err="1" smtClean="0">
                <a:cs typeface="Times New Roman" pitchFamily="18" charset="0"/>
              </a:rPr>
              <a:t>nhận</a:t>
            </a:r>
            <a:r>
              <a:rPr lang="en-US" sz="3400" i="1" dirty="0" smtClean="0">
                <a:cs typeface="Times New Roman" pitchFamily="18" charset="0"/>
              </a:rPr>
              <a:t> </a:t>
            </a:r>
            <a:r>
              <a:rPr lang="en-US" sz="3400" i="1" dirty="0" err="1" smtClean="0">
                <a:cs typeface="Times New Roman" pitchFamily="18" charset="0"/>
              </a:rPr>
              <a:t>thức</a:t>
            </a:r>
            <a:r>
              <a:rPr lang="en-US" sz="3400" i="1" dirty="0" smtClean="0">
                <a:cs typeface="Times New Roman" pitchFamily="18" charset="0"/>
              </a:rPr>
              <a:t> </a:t>
            </a:r>
            <a:r>
              <a:rPr lang="en-US" sz="3400" i="1" dirty="0" err="1" smtClean="0">
                <a:cs typeface="Times New Roman" pitchFamily="18" charset="0"/>
              </a:rPr>
              <a:t>hành</a:t>
            </a:r>
            <a:r>
              <a:rPr lang="en-US" sz="3400" i="1" dirty="0" smtClean="0">
                <a:cs typeface="Times New Roman" pitchFamily="18" charset="0"/>
              </a:rPr>
              <a:t> </a:t>
            </a:r>
            <a:r>
              <a:rPr lang="en-US" sz="3400" i="1" smtClean="0">
                <a:cs typeface="Times New Roman" pitchFamily="18" charset="0"/>
              </a:rPr>
              <a:t>vi tập </a:t>
            </a:r>
            <a:r>
              <a:rPr lang="en-US" sz="3400" i="1" dirty="0" err="1" smtClean="0">
                <a:cs typeface="Times New Roman" pitchFamily="18" charset="0"/>
              </a:rPr>
              <a:t>trung</a:t>
            </a:r>
            <a:r>
              <a:rPr lang="en-US" sz="3400" i="1" dirty="0" smtClean="0">
                <a:cs typeface="Times New Roman" pitchFamily="18" charset="0"/>
              </a:rPr>
              <a:t> </a:t>
            </a:r>
            <a:r>
              <a:rPr lang="en-US" sz="3400" i="1" dirty="0" err="1" smtClean="0">
                <a:cs typeface="Times New Roman" pitchFamily="18" charset="0"/>
              </a:rPr>
              <a:t>vào</a:t>
            </a:r>
            <a:r>
              <a:rPr lang="en-US" sz="3400" i="1" dirty="0" smtClean="0">
                <a:cs typeface="Times New Roman" pitchFamily="18" charset="0"/>
              </a:rPr>
              <a:t> sang </a:t>
            </a:r>
            <a:r>
              <a:rPr lang="en-US" sz="3400" i="1" dirty="0" err="1" smtClean="0">
                <a:cs typeface="Times New Roman" pitchFamily="18" charset="0"/>
              </a:rPr>
              <a:t>chấn</a:t>
            </a:r>
            <a:r>
              <a:rPr lang="en-US" sz="3400" i="1" dirty="0" smtClean="0">
                <a:cs typeface="Times New Roman" pitchFamily="18" charset="0"/>
              </a:rPr>
              <a:t>, </a:t>
            </a:r>
            <a:r>
              <a:rPr lang="en-US" sz="3400" i="1" dirty="0" err="1" smtClean="0">
                <a:cs typeface="Times New Roman" pitchFamily="18" charset="0"/>
              </a:rPr>
              <a:t>phương</a:t>
            </a:r>
            <a:r>
              <a:rPr lang="en-US" sz="3400" i="1" dirty="0" smtClean="0">
                <a:cs typeface="Times New Roman" pitchFamily="18" charset="0"/>
              </a:rPr>
              <a:t> </a:t>
            </a:r>
            <a:r>
              <a:rPr lang="en-US" sz="3400" i="1" dirty="0" err="1" smtClean="0">
                <a:cs typeface="Times New Roman" pitchFamily="18" charset="0"/>
              </a:rPr>
              <a:t>pháp</a:t>
            </a:r>
            <a:r>
              <a:rPr lang="en-US" sz="3400" i="1" dirty="0" smtClean="0">
                <a:cs typeface="Times New Roman" pitchFamily="18" charset="0"/>
              </a:rPr>
              <a:t> </a:t>
            </a:r>
            <a:r>
              <a:rPr lang="en-US" sz="3400" i="1" dirty="0" err="1" smtClean="0">
                <a:cs typeface="Times New Roman" pitchFamily="18" charset="0"/>
              </a:rPr>
              <a:t>trị</a:t>
            </a:r>
            <a:r>
              <a:rPr lang="en-US" sz="3400" i="1" dirty="0" smtClean="0">
                <a:cs typeface="Times New Roman" pitchFamily="18" charset="0"/>
              </a:rPr>
              <a:t> </a:t>
            </a:r>
            <a:r>
              <a:rPr lang="en-US" sz="3400" i="1" dirty="0" err="1" smtClean="0">
                <a:cs typeface="Times New Roman" pitchFamily="18" charset="0"/>
              </a:rPr>
              <a:t>liệu</a:t>
            </a:r>
            <a:r>
              <a:rPr lang="en-US" sz="3400" i="1" dirty="0" smtClean="0">
                <a:cs typeface="Times New Roman" pitchFamily="18" charset="0"/>
              </a:rPr>
              <a:t> EMDR </a:t>
            </a:r>
            <a:r>
              <a:rPr lang="en-US" sz="3400" i="1" dirty="0" err="1" smtClean="0">
                <a:cs typeface="Times New Roman" pitchFamily="18" charset="0"/>
              </a:rPr>
              <a:t>không</a:t>
            </a:r>
            <a:r>
              <a:rPr lang="en-US" sz="3400" i="1" dirty="0" smtClean="0">
                <a:cs typeface="Times New Roman" pitchFamily="18" charset="0"/>
              </a:rPr>
              <a:t> (</a:t>
            </a:r>
            <a:r>
              <a:rPr lang="en-US" sz="3400" i="1" dirty="0">
                <a:cs typeface="Times New Roman" pitchFamily="18" charset="0"/>
              </a:rPr>
              <a:t>a) </a:t>
            </a:r>
            <a:r>
              <a:rPr lang="en-US" sz="3400" i="1" dirty="0" err="1" smtClean="0">
                <a:cs typeface="Times New Roman" pitchFamily="18" charset="0"/>
              </a:rPr>
              <a:t>mô</a:t>
            </a:r>
            <a:r>
              <a:rPr lang="en-US" sz="3400" i="1" dirty="0" smtClean="0">
                <a:cs typeface="Times New Roman" pitchFamily="18" charset="0"/>
              </a:rPr>
              <a:t> </a:t>
            </a:r>
            <a:r>
              <a:rPr lang="en-US" sz="3400" i="1" dirty="0" err="1" smtClean="0">
                <a:cs typeface="Times New Roman" pitchFamily="18" charset="0"/>
              </a:rPr>
              <a:t>tả</a:t>
            </a:r>
            <a:r>
              <a:rPr lang="en-US" sz="3400" i="1" dirty="0" smtClean="0">
                <a:cs typeface="Times New Roman" pitchFamily="18" charset="0"/>
              </a:rPr>
              <a:t> chi </a:t>
            </a:r>
            <a:r>
              <a:rPr lang="en-US" sz="3400" i="1" dirty="0" err="1" smtClean="0">
                <a:cs typeface="Times New Roman" pitchFamily="18" charset="0"/>
              </a:rPr>
              <a:t>tiết</a:t>
            </a:r>
            <a:r>
              <a:rPr lang="en-US" sz="3400" i="1" dirty="0" smtClean="0">
                <a:cs typeface="Times New Roman" pitchFamily="18" charset="0"/>
              </a:rPr>
              <a:t> </a:t>
            </a:r>
            <a:r>
              <a:rPr lang="en-US" sz="3400" i="1" dirty="0" err="1" smtClean="0">
                <a:cs typeface="Times New Roman" pitchFamily="18" charset="0"/>
              </a:rPr>
              <a:t>về</a:t>
            </a:r>
            <a:r>
              <a:rPr lang="en-US" sz="3400" i="1" dirty="0" smtClean="0">
                <a:cs typeface="Times New Roman" pitchFamily="18" charset="0"/>
              </a:rPr>
              <a:t> </a:t>
            </a:r>
            <a:r>
              <a:rPr lang="en-US" sz="3400" i="1" err="1" smtClean="0">
                <a:cs typeface="Times New Roman" pitchFamily="18" charset="0"/>
              </a:rPr>
              <a:t>sự</a:t>
            </a:r>
            <a:r>
              <a:rPr lang="en-US" sz="3400" i="1" smtClean="0">
                <a:cs typeface="Times New Roman" pitchFamily="18" charset="0"/>
              </a:rPr>
              <a:t> kiện</a:t>
            </a:r>
            <a:r>
              <a:rPr lang="en-US" sz="3400" i="1" dirty="0" smtClean="0">
                <a:cs typeface="Times New Roman" pitchFamily="18" charset="0"/>
              </a:rPr>
              <a:t>, </a:t>
            </a:r>
            <a:r>
              <a:rPr lang="en-US" sz="3400" i="1" dirty="0">
                <a:cs typeface="Times New Roman" pitchFamily="18" charset="0"/>
              </a:rPr>
              <a:t>(b) </a:t>
            </a:r>
            <a:r>
              <a:rPr lang="en-US" sz="3400" i="1" dirty="0" err="1" smtClean="0">
                <a:cs typeface="Times New Roman" pitchFamily="18" charset="0"/>
              </a:rPr>
              <a:t>trực</a:t>
            </a:r>
            <a:r>
              <a:rPr lang="en-US" sz="3400" i="1" dirty="0" smtClean="0">
                <a:cs typeface="Times New Roman" pitchFamily="18" charset="0"/>
              </a:rPr>
              <a:t> </a:t>
            </a:r>
            <a:r>
              <a:rPr lang="en-US" sz="3400" i="1" dirty="0" err="1" smtClean="0">
                <a:cs typeface="Times New Roman" pitchFamily="18" charset="0"/>
              </a:rPr>
              <a:t>tiếp</a:t>
            </a:r>
            <a:r>
              <a:rPr lang="en-US" sz="3400" i="1" dirty="0" smtClean="0">
                <a:cs typeface="Times New Roman" pitchFamily="18" charset="0"/>
              </a:rPr>
              <a:t> </a:t>
            </a:r>
            <a:r>
              <a:rPr lang="en-US" sz="3400" i="1" dirty="0" err="1" smtClean="0">
                <a:cs typeface="Times New Roman" pitchFamily="18" charset="0"/>
              </a:rPr>
              <a:t>thách</a:t>
            </a:r>
            <a:r>
              <a:rPr lang="en-US" sz="3400" i="1" dirty="0" smtClean="0">
                <a:cs typeface="Times New Roman" pitchFamily="18" charset="0"/>
              </a:rPr>
              <a:t> </a:t>
            </a:r>
            <a:r>
              <a:rPr lang="en-US" sz="3400" i="1" err="1" smtClean="0">
                <a:cs typeface="Times New Roman" pitchFamily="18" charset="0"/>
              </a:rPr>
              <a:t>thức</a:t>
            </a:r>
            <a:r>
              <a:rPr lang="en-US" sz="3400" i="1" smtClean="0">
                <a:cs typeface="Times New Roman" pitchFamily="18" charset="0"/>
              </a:rPr>
              <a:t> những niềm tin, </a:t>
            </a:r>
            <a:r>
              <a:rPr lang="en-US" sz="3400" i="1" dirty="0">
                <a:cs typeface="Times New Roman" pitchFamily="18" charset="0"/>
              </a:rPr>
              <a:t>(c</a:t>
            </a:r>
            <a:r>
              <a:rPr lang="en-US" sz="3400" i="1">
                <a:cs typeface="Times New Roman" pitchFamily="18" charset="0"/>
              </a:rPr>
              <a:t>) </a:t>
            </a:r>
            <a:r>
              <a:rPr lang="en-US" sz="3400" i="1" smtClean="0">
                <a:cs typeface="Times New Roman" pitchFamily="18" charset="0"/>
              </a:rPr>
              <a:t>tiếp xúc kéo dài hoặc </a:t>
            </a:r>
            <a:r>
              <a:rPr lang="en-US" sz="3400" i="1" dirty="0" smtClean="0">
                <a:cs typeface="Times New Roman" pitchFamily="18" charset="0"/>
              </a:rPr>
              <a:t>(</a:t>
            </a:r>
            <a:r>
              <a:rPr lang="en-US" sz="3400" i="1" dirty="0">
                <a:cs typeface="Times New Roman" pitchFamily="18" charset="0"/>
              </a:rPr>
              <a:t>d</a:t>
            </a:r>
            <a:r>
              <a:rPr lang="en-US" sz="3400" i="1">
                <a:cs typeface="Times New Roman" pitchFamily="18" charset="0"/>
              </a:rPr>
              <a:t>) </a:t>
            </a:r>
            <a:r>
              <a:rPr lang="en-US" sz="3400" i="1" smtClean="0">
                <a:cs typeface="Times New Roman" pitchFamily="18" charset="0"/>
              </a:rPr>
              <a:t>có bài </a:t>
            </a:r>
            <a:r>
              <a:rPr lang="en-US" sz="3400" i="1" dirty="0" err="1" smtClean="0">
                <a:cs typeface="Times New Roman" pitchFamily="18" charset="0"/>
              </a:rPr>
              <a:t>tập</a:t>
            </a:r>
            <a:r>
              <a:rPr lang="en-US" sz="3400" i="1" dirty="0" smtClean="0">
                <a:cs typeface="Times New Roman" pitchFamily="18" charset="0"/>
              </a:rPr>
              <a:t> </a:t>
            </a:r>
            <a:r>
              <a:rPr lang="en-US" sz="3400" i="1" dirty="0" err="1" smtClean="0">
                <a:cs typeface="Times New Roman" pitchFamily="18" charset="0"/>
              </a:rPr>
              <a:t>về</a:t>
            </a:r>
            <a:r>
              <a:rPr lang="en-US" sz="3400" i="1" dirty="0" smtClean="0">
                <a:cs typeface="Times New Roman" pitchFamily="18" charset="0"/>
              </a:rPr>
              <a:t> </a:t>
            </a:r>
            <a:r>
              <a:rPr lang="en-US" sz="3400" i="1" dirty="0" err="1" smtClean="0">
                <a:cs typeface="Times New Roman" pitchFamily="18" charset="0"/>
              </a:rPr>
              <a:t>nhà</a:t>
            </a:r>
            <a:r>
              <a:rPr lang="en-US" sz="3400" i="1" dirty="0" smtClean="0">
                <a:cs typeface="Times New Roman" pitchFamily="18" charset="0"/>
              </a:rPr>
              <a:t>.</a:t>
            </a:r>
            <a:endParaRPr lang="en-US" sz="3400" i="1" dirty="0">
              <a:cs typeface="Times New Roman" pitchFamily="18" charset="0"/>
            </a:endParaRPr>
          </a:p>
          <a:p>
            <a:pPr lvl="1">
              <a:spcBef>
                <a:spcPts val="0"/>
              </a:spcBef>
              <a:buNone/>
            </a:pPr>
            <a:r>
              <a:rPr lang="en-US" sz="3400" dirty="0" smtClean="0">
                <a:cs typeface="Times New Roman" pitchFamily="18" charset="0"/>
              </a:rPr>
              <a:t> </a:t>
            </a:r>
          </a:p>
          <a:p>
            <a:pPr lvl="1" algn="just">
              <a:lnSpc>
                <a:spcPct val="120000"/>
              </a:lnSpc>
              <a:spcBef>
                <a:spcPts val="0"/>
              </a:spcBef>
            </a:pPr>
            <a:r>
              <a:rPr lang="en-US" sz="3400" dirty="0" smtClean="0">
                <a:cs typeface="Times New Roman" pitchFamily="18" charset="0"/>
              </a:rPr>
              <a:t> </a:t>
            </a:r>
            <a:r>
              <a:rPr lang="en-US" sz="3400" dirty="0" err="1" smtClean="0">
                <a:cs typeface="Times New Roman" pitchFamily="18" charset="0"/>
              </a:rPr>
              <a:t>Hiệp</a:t>
            </a:r>
            <a:r>
              <a:rPr lang="en-US" sz="3400" dirty="0" smtClean="0">
                <a:cs typeface="Times New Roman" pitchFamily="18" charset="0"/>
              </a:rPr>
              <a:t> </a:t>
            </a:r>
            <a:r>
              <a:rPr lang="en-US" sz="3400" err="1" smtClean="0">
                <a:cs typeface="Times New Roman" pitchFamily="18" charset="0"/>
              </a:rPr>
              <a:t>hội</a:t>
            </a:r>
            <a:r>
              <a:rPr lang="en-US" sz="3400" smtClean="0">
                <a:cs typeface="Times New Roman" pitchFamily="18" charset="0"/>
              </a:rPr>
              <a:t> những nhà chuyên môn EMDR tại </a:t>
            </a:r>
            <a:r>
              <a:rPr lang="en-US" sz="3400" dirty="0" err="1" smtClean="0">
                <a:cs typeface="Times New Roman" pitchFamily="18" charset="0"/>
              </a:rPr>
              <a:t>Châu</a:t>
            </a:r>
            <a:r>
              <a:rPr lang="en-US" sz="3400" dirty="0" smtClean="0">
                <a:cs typeface="Times New Roman" pitchFamily="18" charset="0"/>
              </a:rPr>
              <a:t> Á, </a:t>
            </a:r>
            <a:r>
              <a:rPr lang="en-US" sz="3400" dirty="0" err="1" smtClean="0">
                <a:cs typeface="Times New Roman" pitchFamily="18" charset="0"/>
              </a:rPr>
              <a:t>châu</a:t>
            </a:r>
            <a:r>
              <a:rPr lang="en-US" sz="3400" dirty="0" smtClean="0">
                <a:cs typeface="Times New Roman" pitchFamily="18" charset="0"/>
              </a:rPr>
              <a:t> Phi, </a:t>
            </a:r>
            <a:r>
              <a:rPr lang="en-US" sz="3400" dirty="0" err="1" smtClean="0">
                <a:cs typeface="Times New Roman" pitchFamily="18" charset="0"/>
              </a:rPr>
              <a:t>châu</a:t>
            </a:r>
            <a:r>
              <a:rPr lang="en-US" sz="3400" dirty="0" smtClean="0">
                <a:cs typeface="Times New Roman" pitchFamily="18" charset="0"/>
              </a:rPr>
              <a:t> </a:t>
            </a:r>
            <a:r>
              <a:rPr lang="en-US" sz="3400" dirty="0" err="1" smtClean="0">
                <a:cs typeface="Times New Roman" pitchFamily="18" charset="0"/>
              </a:rPr>
              <a:t>Âu</a:t>
            </a:r>
            <a:r>
              <a:rPr lang="en-US" sz="3400" dirty="0" smtClean="0">
                <a:cs typeface="Times New Roman" pitchFamily="18" charset="0"/>
              </a:rPr>
              <a:t>, </a:t>
            </a:r>
            <a:r>
              <a:rPr lang="en-US" sz="3400" dirty="0" err="1" smtClean="0">
                <a:cs typeface="Times New Roman" pitchFamily="18" charset="0"/>
              </a:rPr>
              <a:t>Mỹ</a:t>
            </a:r>
            <a:r>
              <a:rPr lang="en-US" sz="3400" dirty="0" smtClean="0">
                <a:cs typeface="Times New Roman" pitchFamily="18" charset="0"/>
              </a:rPr>
              <a:t> La </a:t>
            </a:r>
            <a:r>
              <a:rPr lang="en-US" sz="3400" dirty="0" err="1" smtClean="0">
                <a:cs typeface="Times New Roman" pitchFamily="18" charset="0"/>
              </a:rPr>
              <a:t>tinh</a:t>
            </a:r>
            <a:r>
              <a:rPr lang="en-US" sz="3400" dirty="0" smtClean="0">
                <a:cs typeface="Times New Roman" pitchFamily="18" charset="0"/>
              </a:rPr>
              <a:t>, </a:t>
            </a:r>
            <a:r>
              <a:rPr lang="en-US" sz="3400" dirty="0" err="1" smtClean="0">
                <a:cs typeface="Times New Roman" pitchFamily="18" charset="0"/>
              </a:rPr>
              <a:t>Mỹ</a:t>
            </a:r>
            <a:r>
              <a:rPr lang="en-US" sz="3400" dirty="0" smtClean="0">
                <a:cs typeface="Times New Roman" pitchFamily="18" charset="0"/>
              </a:rPr>
              <a:t>. </a:t>
            </a:r>
            <a:r>
              <a:rPr lang="en-US" sz="3400" dirty="0" err="1" smtClean="0">
                <a:cs typeface="Times New Roman" pitchFamily="18" charset="0"/>
              </a:rPr>
              <a:t>Các</a:t>
            </a:r>
            <a:r>
              <a:rPr lang="en-US" sz="3400" dirty="0" smtClean="0">
                <a:cs typeface="Times New Roman" pitchFamily="18" charset="0"/>
              </a:rPr>
              <a:t> </a:t>
            </a:r>
            <a:r>
              <a:rPr lang="en-US" sz="3400" dirty="0" err="1" smtClean="0">
                <a:cs typeface="Times New Roman" pitchFamily="18" charset="0"/>
              </a:rPr>
              <a:t>nước</a:t>
            </a:r>
            <a:r>
              <a:rPr lang="en-US" sz="3400" dirty="0" smtClean="0">
                <a:cs typeface="Times New Roman" pitchFamily="18" charset="0"/>
              </a:rPr>
              <a:t>: Cambodia</a:t>
            </a:r>
            <a:r>
              <a:rPr lang="en-US" sz="3400" dirty="0">
                <a:cs typeface="Times New Roman" pitchFamily="18" charset="0"/>
              </a:rPr>
              <a:t>, Pakistan</a:t>
            </a:r>
            <a:r>
              <a:rPr lang="en-US" sz="3400">
                <a:cs typeface="Times New Roman" pitchFamily="18" charset="0"/>
              </a:rPr>
              <a:t>, </a:t>
            </a:r>
            <a:r>
              <a:rPr lang="en-US" sz="3400" smtClean="0">
                <a:cs typeface="Times New Roman" pitchFamily="18" charset="0"/>
              </a:rPr>
              <a:t>Thái Lan, </a:t>
            </a:r>
            <a:r>
              <a:rPr lang="en-US" sz="3400" dirty="0">
                <a:cs typeface="Times New Roman" pitchFamily="18" charset="0"/>
              </a:rPr>
              <a:t>Philippines</a:t>
            </a:r>
            <a:r>
              <a:rPr lang="en-US" sz="3400" dirty="0"/>
              <a:t>, </a:t>
            </a:r>
            <a:r>
              <a:rPr lang="en-US" sz="3400" dirty="0">
                <a:cs typeface="Times New Roman" pitchFamily="18" charset="0"/>
              </a:rPr>
              <a:t>Singapore</a:t>
            </a:r>
            <a:r>
              <a:rPr lang="en-US" sz="3400">
                <a:cs typeface="Times New Roman" pitchFamily="18" charset="0"/>
              </a:rPr>
              <a:t>, </a:t>
            </a:r>
            <a:r>
              <a:rPr lang="en-US" sz="3400" smtClean="0">
                <a:cs typeface="Times New Roman" pitchFamily="18" charset="0"/>
              </a:rPr>
              <a:t>Đài Loan </a:t>
            </a:r>
            <a:r>
              <a:rPr lang="en-US" sz="3400" dirty="0" err="1" smtClean="0">
                <a:cs typeface="Times New Roman" pitchFamily="18" charset="0"/>
              </a:rPr>
              <a:t>và</a:t>
            </a:r>
            <a:r>
              <a:rPr lang="en-US" sz="3400" dirty="0" smtClean="0">
                <a:cs typeface="Times New Roman" pitchFamily="18" charset="0"/>
              </a:rPr>
              <a:t> </a:t>
            </a:r>
            <a:r>
              <a:rPr lang="en-US" sz="3400" dirty="0" err="1" smtClean="0">
                <a:cs typeface="Times New Roman" pitchFamily="18" charset="0"/>
              </a:rPr>
              <a:t>các</a:t>
            </a:r>
            <a:r>
              <a:rPr lang="en-US" sz="3400" dirty="0" smtClean="0">
                <a:cs typeface="Times New Roman" pitchFamily="18" charset="0"/>
              </a:rPr>
              <a:t> </a:t>
            </a:r>
            <a:r>
              <a:rPr lang="en-US" sz="3400" dirty="0" err="1" smtClean="0">
                <a:cs typeface="Times New Roman" pitchFamily="18" charset="0"/>
              </a:rPr>
              <a:t>nước</a:t>
            </a:r>
            <a:r>
              <a:rPr lang="en-US" sz="3400" dirty="0" smtClean="0">
                <a:cs typeface="Times New Roman" pitchFamily="18" charset="0"/>
              </a:rPr>
              <a:t> </a:t>
            </a:r>
            <a:r>
              <a:rPr lang="en-US" sz="3400" dirty="0" err="1" smtClean="0">
                <a:cs typeface="Times New Roman" pitchFamily="18" charset="0"/>
              </a:rPr>
              <a:t>khác</a:t>
            </a:r>
            <a:endParaRPr lang="en-US" sz="3400" dirty="0">
              <a:cs typeface="Times New Roman" pitchFamily="18" charset="0"/>
            </a:endParaRPr>
          </a:p>
        </p:txBody>
      </p:sp>
      <p:pic>
        <p:nvPicPr>
          <p:cNvPr id="4098" name="Picture 2" descr="Image result for image of world health organisation">
            <a:extLst>
              <a:ext uri="{FF2B5EF4-FFF2-40B4-BE49-F238E27FC236}">
                <a16:creationId xmlns:a16="http://schemas.microsoft.com/office/drawing/2014/main" id="{83A8EF06-C3EE-4EA9-A87C-1F06FEE8438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6600" y="1465289"/>
            <a:ext cx="1910443" cy="1981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3C717FC6-696C-4B8F-8BA5-2758B9D807D0}"/>
              </a:ext>
            </a:extLst>
          </p:cNvPr>
          <p:cNvSpPr txBox="1"/>
          <p:nvPr/>
        </p:nvSpPr>
        <p:spPr>
          <a:xfrm>
            <a:off x="-321733" y="5314757"/>
            <a:ext cx="9296400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600" dirty="0" err="1" smtClean="0">
                <a:cs typeface="Times New Roman" pitchFamily="18" charset="0"/>
              </a:rPr>
              <a:t>Một</a:t>
            </a:r>
            <a:r>
              <a:rPr lang="en-US" sz="2600" dirty="0" smtClean="0">
                <a:cs typeface="Times New Roman" pitchFamily="18" charset="0"/>
              </a:rPr>
              <a:t> </a:t>
            </a:r>
            <a:r>
              <a:rPr lang="en-US" sz="2600" dirty="0" err="1" smtClean="0">
                <a:cs typeface="Times New Roman" pitchFamily="18" charset="0"/>
              </a:rPr>
              <a:t>nhóm</a:t>
            </a:r>
            <a:r>
              <a:rPr lang="en-US" sz="2600" dirty="0" smtClean="0">
                <a:cs typeface="Times New Roman" pitchFamily="18" charset="0"/>
              </a:rPr>
              <a:t> </a:t>
            </a:r>
            <a:r>
              <a:rPr lang="en-US" sz="2600" dirty="0" err="1" smtClean="0">
                <a:cs typeface="Times New Roman" pitchFamily="18" charset="0"/>
              </a:rPr>
              <a:t>gồm</a:t>
            </a:r>
            <a:r>
              <a:rPr lang="en-US" sz="2600" dirty="0" smtClean="0">
                <a:cs typeface="Times New Roman" pitchFamily="18" charset="0"/>
              </a:rPr>
              <a:t> </a:t>
            </a:r>
            <a:r>
              <a:rPr lang="en-US" sz="2600" dirty="0" err="1" smtClean="0">
                <a:cs typeface="Times New Roman" pitchFamily="18" charset="0"/>
              </a:rPr>
              <a:t>các</a:t>
            </a:r>
            <a:r>
              <a:rPr lang="en-US" sz="2600" dirty="0" smtClean="0">
                <a:cs typeface="Times New Roman" pitchFamily="18" charset="0"/>
              </a:rPr>
              <a:t> </a:t>
            </a:r>
            <a:r>
              <a:rPr lang="en-US" sz="2600" dirty="0" err="1" smtClean="0">
                <a:cs typeface="Times New Roman" pitchFamily="18" charset="0"/>
              </a:rPr>
              <a:t>nhà</a:t>
            </a:r>
            <a:r>
              <a:rPr lang="en-US" sz="2600" dirty="0" smtClean="0">
                <a:cs typeface="Times New Roman" pitchFamily="18" charset="0"/>
              </a:rPr>
              <a:t> </a:t>
            </a:r>
            <a:r>
              <a:rPr lang="en-US" sz="2600" dirty="0" err="1" smtClean="0">
                <a:cs typeface="Times New Roman" pitchFamily="18" charset="0"/>
              </a:rPr>
              <a:t>tâm</a:t>
            </a:r>
            <a:r>
              <a:rPr lang="en-US" sz="2600" dirty="0" smtClean="0">
                <a:cs typeface="Times New Roman" pitchFamily="18" charset="0"/>
              </a:rPr>
              <a:t> </a:t>
            </a:r>
            <a:r>
              <a:rPr lang="en-US" sz="2600" dirty="0" err="1" smtClean="0">
                <a:cs typeface="Times New Roman" pitchFamily="18" charset="0"/>
              </a:rPr>
              <a:t>lý</a:t>
            </a:r>
            <a:r>
              <a:rPr lang="en-US" sz="2600" dirty="0" smtClean="0">
                <a:cs typeface="Times New Roman" pitchFamily="18" charset="0"/>
              </a:rPr>
              <a:t> </a:t>
            </a:r>
            <a:r>
              <a:rPr lang="en-US" sz="2600" dirty="0" err="1" smtClean="0">
                <a:cs typeface="Times New Roman" pitchFamily="18" charset="0"/>
              </a:rPr>
              <a:t>học</a:t>
            </a:r>
            <a:r>
              <a:rPr lang="en-US" sz="2600" dirty="0" smtClean="0">
                <a:cs typeface="Times New Roman" pitchFamily="18" charset="0"/>
              </a:rPr>
              <a:t> </a:t>
            </a:r>
            <a:r>
              <a:rPr lang="en-US" sz="2600" dirty="0" err="1" smtClean="0">
                <a:cs typeface="Times New Roman" pitchFamily="18" charset="0"/>
              </a:rPr>
              <a:t>và</a:t>
            </a:r>
            <a:r>
              <a:rPr lang="en-US" sz="2600" dirty="0" smtClean="0">
                <a:cs typeface="Times New Roman" pitchFamily="18" charset="0"/>
              </a:rPr>
              <a:t> </a:t>
            </a:r>
            <a:r>
              <a:rPr lang="en-US" sz="2600" dirty="0" err="1" smtClean="0">
                <a:cs typeface="Times New Roman" pitchFamily="18" charset="0"/>
              </a:rPr>
              <a:t>công</a:t>
            </a:r>
            <a:r>
              <a:rPr lang="en-US" sz="2600" dirty="0" smtClean="0">
                <a:cs typeface="Times New Roman" pitchFamily="18" charset="0"/>
              </a:rPr>
              <a:t> </a:t>
            </a:r>
            <a:r>
              <a:rPr lang="en-US" sz="2600" dirty="0" err="1" smtClean="0">
                <a:cs typeface="Times New Roman" pitchFamily="18" charset="0"/>
              </a:rPr>
              <a:t>tác</a:t>
            </a:r>
            <a:r>
              <a:rPr lang="en-US" sz="2600" dirty="0" smtClean="0">
                <a:cs typeface="Times New Roman" pitchFamily="18" charset="0"/>
              </a:rPr>
              <a:t> </a:t>
            </a:r>
            <a:r>
              <a:rPr lang="en-US" sz="2600" dirty="0" err="1" smtClean="0">
                <a:cs typeface="Times New Roman" pitchFamily="18" charset="0"/>
              </a:rPr>
              <a:t>xã</a:t>
            </a:r>
            <a:r>
              <a:rPr lang="en-US" sz="2600" dirty="0" smtClean="0">
                <a:cs typeface="Times New Roman" pitchFamily="18" charset="0"/>
              </a:rPr>
              <a:t> </a:t>
            </a:r>
            <a:r>
              <a:rPr lang="en-US" sz="2600" dirty="0" err="1" smtClean="0">
                <a:cs typeface="Times New Roman" pitchFamily="18" charset="0"/>
              </a:rPr>
              <a:t>hội</a:t>
            </a:r>
            <a:r>
              <a:rPr lang="en-US" sz="2600" dirty="0" smtClean="0">
                <a:cs typeface="Times New Roman" pitchFamily="18" charset="0"/>
              </a:rPr>
              <a:t> ở </a:t>
            </a:r>
            <a:r>
              <a:rPr lang="en-US" sz="2600" dirty="0" err="1" smtClean="0">
                <a:cs typeface="Times New Roman" pitchFamily="18" charset="0"/>
              </a:rPr>
              <a:t>Hà</a:t>
            </a:r>
            <a:r>
              <a:rPr lang="en-US" sz="2600" dirty="0" smtClean="0">
                <a:cs typeface="Times New Roman" pitchFamily="18" charset="0"/>
              </a:rPr>
              <a:t> </a:t>
            </a:r>
            <a:r>
              <a:rPr lang="en-US" sz="2600" dirty="0" err="1" smtClean="0">
                <a:cs typeface="Times New Roman" pitchFamily="18" charset="0"/>
              </a:rPr>
              <a:t>Nội</a:t>
            </a:r>
            <a:r>
              <a:rPr lang="en-US" sz="2600" dirty="0" smtClean="0">
                <a:cs typeface="Times New Roman" pitchFamily="18" charset="0"/>
              </a:rPr>
              <a:t> </a:t>
            </a:r>
            <a:r>
              <a:rPr lang="en-US" sz="2600" dirty="0" err="1" smtClean="0">
                <a:cs typeface="Times New Roman" pitchFamily="18" charset="0"/>
              </a:rPr>
              <a:t>hiện</a:t>
            </a:r>
            <a:r>
              <a:rPr lang="en-US" sz="2600" dirty="0" smtClean="0">
                <a:cs typeface="Times New Roman" pitchFamily="18" charset="0"/>
              </a:rPr>
              <a:t> </a:t>
            </a:r>
            <a:r>
              <a:rPr lang="en-US" sz="2600" dirty="0" err="1" smtClean="0">
                <a:cs typeface="Times New Roman" pitchFamily="18" charset="0"/>
              </a:rPr>
              <a:t>đang</a:t>
            </a:r>
            <a:r>
              <a:rPr lang="en-US" sz="2600" dirty="0" smtClean="0">
                <a:cs typeface="Times New Roman" pitchFamily="18" charset="0"/>
              </a:rPr>
              <a:t> </a:t>
            </a:r>
            <a:r>
              <a:rPr lang="en-US" sz="2600" dirty="0" err="1" smtClean="0">
                <a:cs typeface="Times New Roman" pitchFamily="18" charset="0"/>
              </a:rPr>
              <a:t>được</a:t>
            </a:r>
            <a:r>
              <a:rPr lang="en-US" sz="2600" dirty="0" smtClean="0">
                <a:cs typeface="Times New Roman" pitchFamily="18" charset="0"/>
              </a:rPr>
              <a:t> </a:t>
            </a:r>
            <a:r>
              <a:rPr lang="en-US" sz="2600" dirty="0" err="1" smtClean="0">
                <a:cs typeface="Times New Roman" pitchFamily="18" charset="0"/>
              </a:rPr>
              <a:t>tập</a:t>
            </a:r>
            <a:r>
              <a:rPr lang="en-US" sz="2600" dirty="0" smtClean="0">
                <a:cs typeface="Times New Roman" pitchFamily="18" charset="0"/>
              </a:rPr>
              <a:t> </a:t>
            </a:r>
            <a:r>
              <a:rPr lang="en-US" sz="2600" dirty="0" err="1" smtClean="0">
                <a:cs typeface="Times New Roman" pitchFamily="18" charset="0"/>
              </a:rPr>
              <a:t>huấn</a:t>
            </a:r>
            <a:r>
              <a:rPr lang="en-US" sz="2600" dirty="0" smtClean="0">
                <a:cs typeface="Times New Roman" pitchFamily="18" charset="0"/>
              </a:rPr>
              <a:t> </a:t>
            </a:r>
            <a:r>
              <a:rPr lang="en-US" sz="2600" dirty="0" err="1" smtClean="0">
                <a:cs typeface="Times New Roman" pitchFamily="18" charset="0"/>
              </a:rPr>
              <a:t>phương</a:t>
            </a:r>
            <a:r>
              <a:rPr lang="en-US" sz="2600" dirty="0" smtClean="0">
                <a:cs typeface="Times New Roman" pitchFamily="18" charset="0"/>
              </a:rPr>
              <a:t> </a:t>
            </a:r>
            <a:r>
              <a:rPr lang="en-US" sz="2600" dirty="0" err="1" smtClean="0">
                <a:cs typeface="Times New Roman" pitchFamily="18" charset="0"/>
              </a:rPr>
              <a:t>pháp</a:t>
            </a:r>
            <a:r>
              <a:rPr lang="en-US" sz="2600" dirty="0" smtClean="0">
                <a:cs typeface="Times New Roman" pitchFamily="18" charset="0"/>
              </a:rPr>
              <a:t> </a:t>
            </a:r>
            <a:r>
              <a:rPr lang="en-US" sz="2600" dirty="0" err="1" smtClean="0">
                <a:cs typeface="Times New Roman" pitchFamily="18" charset="0"/>
              </a:rPr>
              <a:t>trị</a:t>
            </a:r>
            <a:r>
              <a:rPr lang="en-US" sz="2600" dirty="0" smtClean="0">
                <a:cs typeface="Times New Roman" pitchFamily="18" charset="0"/>
              </a:rPr>
              <a:t> </a:t>
            </a:r>
            <a:r>
              <a:rPr lang="en-US" sz="2600" dirty="0" err="1" smtClean="0">
                <a:cs typeface="Times New Roman" pitchFamily="18" charset="0"/>
              </a:rPr>
              <a:t>liệu</a:t>
            </a:r>
            <a:r>
              <a:rPr lang="en-US" sz="2600" dirty="0" smtClean="0">
                <a:cs typeface="Times New Roman" pitchFamily="18" charset="0"/>
              </a:rPr>
              <a:t> EMDR</a:t>
            </a:r>
            <a:endParaRPr lang="en-US" sz="2600" dirty="0">
              <a:cs typeface="Times New Roman" pitchFamily="18" charset="0"/>
            </a:endParaRPr>
          </a:p>
          <a:p>
            <a:pPr lvl="1"/>
            <a:r>
              <a:rPr lang="en-US" sz="2600" dirty="0">
                <a:cs typeface="Times New Roman" pitchFamily="18" charset="0"/>
              </a:rPr>
              <a:t>	(Blue Dragon NGO</a:t>
            </a:r>
            <a:r>
              <a:rPr lang="en-US" sz="2600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363628727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D4E88A5-A2A5-40CD-88B1-EE13F2462E9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304800"/>
            <a:ext cx="7886700" cy="6629400"/>
          </a:xfrm>
        </p:spPr>
        <p:txBody>
          <a:bodyPr>
            <a:normAutofit fontScale="85000" lnSpcReduction="20000"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en-US" dirty="0" err="1">
                <a:cs typeface="Times New Roman" pitchFamily="18" charset="0"/>
              </a:rPr>
              <a:t>Felitti</a:t>
            </a:r>
            <a:r>
              <a:rPr lang="en-US" dirty="0">
                <a:cs typeface="Times New Roman" pitchFamily="18" charset="0"/>
              </a:rPr>
              <a:t>, V. J., Anda, R. F., Nordenberg, D., Williamson, D. F., Spitz, A. M., Edwards, V., . . . Marks, J. S. (1998). Relationship of childhood abuse and household dysfunction to many of the leading causes of death in adults: The Adverse Childhood Experiences (ACE) Study. </a:t>
            </a:r>
            <a:r>
              <a:rPr lang="en-US" i="1" dirty="0">
                <a:cs typeface="Times New Roman" pitchFamily="18" charset="0"/>
              </a:rPr>
              <a:t>American Journal of Preventive Medicine, 14</a:t>
            </a:r>
            <a:r>
              <a:rPr lang="en-US" dirty="0">
                <a:cs typeface="Times New Roman" pitchFamily="18" charset="0"/>
              </a:rPr>
              <a:t>(4), 245-258.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endParaRPr lang="en-US" dirty="0">
              <a:cs typeface="Times New Roman" pitchFamily="18" charset="0"/>
            </a:endParaRP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en-US" dirty="0" err="1">
                <a:cs typeface="Times New Roman" pitchFamily="18" charset="0"/>
              </a:rPr>
              <a:t>Mersky</a:t>
            </a:r>
            <a:r>
              <a:rPr lang="en-US" dirty="0">
                <a:cs typeface="Times New Roman" pitchFamily="18" charset="0"/>
              </a:rPr>
              <a:t>, J. P., </a:t>
            </a:r>
            <a:r>
              <a:rPr lang="en-US" dirty="0" err="1">
                <a:cs typeface="Times New Roman" pitchFamily="18" charset="0"/>
              </a:rPr>
              <a:t>Topitzes</a:t>
            </a:r>
            <a:r>
              <a:rPr lang="en-US" dirty="0">
                <a:cs typeface="Times New Roman" pitchFamily="18" charset="0"/>
              </a:rPr>
              <a:t>, J., &amp; Reynolds, A. J. (2013). Impacts of adverse childhood experiences on health, mental health, and substance use in early adulthood: A cohort study of an urban, minority sample in the U.S. </a:t>
            </a:r>
            <a:r>
              <a:rPr lang="en-US" i="1" dirty="0">
                <a:cs typeface="Times New Roman" pitchFamily="18" charset="0"/>
              </a:rPr>
              <a:t>Child Abuse &amp; Neglect</a:t>
            </a:r>
            <a:r>
              <a:rPr lang="en-US" dirty="0">
                <a:cs typeface="Times New Roman" pitchFamily="18" charset="0"/>
              </a:rPr>
              <a:t>, </a:t>
            </a:r>
            <a:r>
              <a:rPr lang="en-US" i="1" dirty="0">
                <a:cs typeface="Times New Roman" pitchFamily="18" charset="0"/>
              </a:rPr>
              <a:t>37</a:t>
            </a:r>
            <a:r>
              <a:rPr lang="en-US" dirty="0">
                <a:cs typeface="Times New Roman" pitchFamily="18" charset="0"/>
              </a:rPr>
              <a:t>(11), 917–925. 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endParaRPr lang="en-US" dirty="0">
              <a:cs typeface="Times New Roman" pitchFamily="18" charset="0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en-US" dirty="0">
                <a:cs typeface="Times New Roman" pitchFamily="18" charset="0"/>
              </a:rPr>
              <a:t>Ramiro L, Madrid B, Brown D (2010). Adverse childhood experiences (ACE) and health-risk behaviors among adults in a developing country setting</a:t>
            </a:r>
            <a:r>
              <a:rPr lang="en-US" i="1" dirty="0">
                <a:cs typeface="Times New Roman" pitchFamily="18" charset="0"/>
              </a:rPr>
              <a:t>.  Child Abuse &amp; Neglect </a:t>
            </a:r>
            <a:r>
              <a:rPr lang="en-US" dirty="0">
                <a:cs typeface="Times New Roman" pitchFamily="18" charset="0"/>
              </a:rPr>
              <a:t>2010; 34: 842-855.  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endParaRPr lang="en-US" dirty="0">
              <a:cs typeface="Times New Roman" pitchFamily="18" charset="0"/>
            </a:endParaRP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en-US" dirty="0">
                <a:cs typeface="Times New Roman" pitchFamily="18" charset="0"/>
              </a:rPr>
              <a:t>Tran, Quynh et al., (2015). Adverse Childhood Experiences and the Health of University Students in Eight Provinces of Vietnam.  </a:t>
            </a:r>
            <a:r>
              <a:rPr lang="en-US" i="1" dirty="0">
                <a:cs typeface="Times New Roman" pitchFamily="18" charset="0"/>
                <a:hlinkClick r:id="rId3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Asia-Pacific Journal of Public Health</a:t>
            </a:r>
            <a:r>
              <a:rPr lang="en-US" dirty="0">
                <a:cs typeface="Times New Roman" pitchFamily="18" charset="0"/>
              </a:rPr>
              <a:t> 27(8). </a:t>
            </a:r>
          </a:p>
        </p:txBody>
      </p:sp>
    </p:spTree>
    <p:extLst>
      <p:ext uri="{BB962C8B-B14F-4D97-AF65-F5344CB8AC3E}">
        <p14:creationId xmlns:p14="http://schemas.microsoft.com/office/powerpoint/2010/main" val="4068642246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82A83C6-22E3-4E17-8B8E-D2149E10BC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609600"/>
            <a:ext cx="8610600" cy="6248400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ü"/>
            </a:pPr>
            <a:r>
              <a:rPr lang="en-US" sz="3600" dirty="0" err="1" smtClean="0">
                <a:cs typeface="Times New Roman" pitchFamily="18" charset="0"/>
              </a:rPr>
              <a:t>Đánh</a:t>
            </a:r>
            <a:r>
              <a:rPr lang="en-US" sz="3600" dirty="0" smtClean="0">
                <a:cs typeface="Times New Roman" pitchFamily="18" charset="0"/>
              </a:rPr>
              <a:t> </a:t>
            </a:r>
            <a:r>
              <a:rPr lang="en-US" sz="3600" dirty="0" err="1" smtClean="0">
                <a:cs typeface="Times New Roman" pitchFamily="18" charset="0"/>
              </a:rPr>
              <a:t>giá</a:t>
            </a:r>
            <a:r>
              <a:rPr lang="en-US" sz="3600" dirty="0" smtClean="0">
                <a:cs typeface="Times New Roman" pitchFamily="18" charset="0"/>
              </a:rPr>
              <a:t> sang </a:t>
            </a:r>
            <a:r>
              <a:rPr lang="en-US" sz="3600" dirty="0" err="1" smtClean="0">
                <a:cs typeface="Times New Roman" pitchFamily="18" charset="0"/>
              </a:rPr>
              <a:t>chấn</a:t>
            </a:r>
            <a:r>
              <a:rPr lang="en-US" sz="3600" dirty="0" smtClean="0">
                <a:cs typeface="Times New Roman" pitchFamily="18" charset="0"/>
              </a:rPr>
              <a:t>/PTSD</a:t>
            </a:r>
            <a:endParaRPr lang="en-US" sz="3600" dirty="0">
              <a:cs typeface="Times New Roman" pitchFamily="18" charset="0"/>
            </a:endParaRPr>
          </a:p>
          <a:p>
            <a:pPr algn="just">
              <a:buFont typeface="Wingdings" panose="05000000000000000000" pitchFamily="2" charset="2"/>
              <a:buChar char="ü"/>
            </a:pPr>
            <a:r>
              <a:rPr lang="en-US" sz="3600" dirty="0" err="1" smtClean="0">
                <a:cs typeface="Times New Roman" pitchFamily="18" charset="0"/>
              </a:rPr>
              <a:t>Xây</a:t>
            </a:r>
            <a:r>
              <a:rPr lang="en-US" sz="3600" dirty="0" smtClean="0">
                <a:cs typeface="Times New Roman" pitchFamily="18" charset="0"/>
              </a:rPr>
              <a:t> </a:t>
            </a:r>
            <a:r>
              <a:rPr lang="en-US" sz="3600" dirty="0" err="1" smtClean="0">
                <a:cs typeface="Times New Roman" pitchFamily="18" charset="0"/>
              </a:rPr>
              <a:t>dựng</a:t>
            </a:r>
            <a:r>
              <a:rPr lang="en-US" sz="3600" dirty="0" smtClean="0">
                <a:cs typeface="Times New Roman" pitchFamily="18" charset="0"/>
              </a:rPr>
              <a:t> </a:t>
            </a:r>
            <a:r>
              <a:rPr lang="en-US" sz="3600" dirty="0" err="1" smtClean="0">
                <a:cs typeface="Times New Roman" pitchFamily="18" charset="0"/>
              </a:rPr>
              <a:t>các</a:t>
            </a:r>
            <a:r>
              <a:rPr lang="en-US" sz="3600" dirty="0" smtClean="0">
                <a:cs typeface="Times New Roman" pitchFamily="18" charset="0"/>
              </a:rPr>
              <a:t> </a:t>
            </a:r>
            <a:r>
              <a:rPr lang="en-US" sz="3600" dirty="0" err="1" smtClean="0">
                <a:cs typeface="Times New Roman" pitchFamily="18" charset="0"/>
              </a:rPr>
              <a:t>phương</a:t>
            </a:r>
            <a:r>
              <a:rPr lang="en-US" sz="3600" dirty="0" smtClean="0">
                <a:cs typeface="Times New Roman" pitchFamily="18" charset="0"/>
              </a:rPr>
              <a:t> </a:t>
            </a:r>
            <a:r>
              <a:rPr lang="en-US" sz="3600" dirty="0" err="1" smtClean="0">
                <a:cs typeface="Times New Roman" pitchFamily="18" charset="0"/>
              </a:rPr>
              <a:t>pháp</a:t>
            </a:r>
            <a:r>
              <a:rPr lang="en-US" sz="3600" dirty="0" smtClean="0">
                <a:cs typeface="Times New Roman" pitchFamily="18" charset="0"/>
              </a:rPr>
              <a:t> </a:t>
            </a:r>
            <a:r>
              <a:rPr lang="en-US" sz="3600" dirty="0" err="1" smtClean="0">
                <a:cs typeface="Times New Roman" pitchFamily="18" charset="0"/>
              </a:rPr>
              <a:t>tiếp</a:t>
            </a:r>
            <a:r>
              <a:rPr lang="en-US" sz="3600" dirty="0" smtClean="0">
                <a:cs typeface="Times New Roman" pitchFamily="18" charset="0"/>
              </a:rPr>
              <a:t> </a:t>
            </a:r>
            <a:r>
              <a:rPr lang="en-US" sz="3600" dirty="0" err="1" smtClean="0">
                <a:cs typeface="Times New Roman" pitchFamily="18" charset="0"/>
              </a:rPr>
              <a:t>cận</a:t>
            </a:r>
            <a:r>
              <a:rPr lang="en-US" sz="3600" dirty="0" smtClean="0">
                <a:cs typeface="Times New Roman" pitchFamily="18" charset="0"/>
              </a:rPr>
              <a:t> </a:t>
            </a:r>
            <a:r>
              <a:rPr lang="en-US" sz="3600" dirty="0" err="1" smtClean="0">
                <a:cs typeface="Times New Roman" pitchFamily="18" charset="0"/>
              </a:rPr>
              <a:t>điều</a:t>
            </a:r>
            <a:r>
              <a:rPr lang="en-US" sz="3600" dirty="0" smtClean="0">
                <a:cs typeface="Times New Roman" pitchFamily="18" charset="0"/>
              </a:rPr>
              <a:t> </a:t>
            </a:r>
            <a:r>
              <a:rPr lang="en-US" sz="3600" err="1" smtClean="0">
                <a:cs typeface="Times New Roman" pitchFamily="18" charset="0"/>
              </a:rPr>
              <a:t>trị</a:t>
            </a:r>
            <a:r>
              <a:rPr lang="en-US" sz="3600" smtClean="0">
                <a:cs typeface="Times New Roman" pitchFamily="18" charset="0"/>
              </a:rPr>
              <a:t> có cấu phần và nhạy cảm với sang chấn.</a:t>
            </a:r>
            <a:endParaRPr lang="en-US" sz="3600" dirty="0">
              <a:cs typeface="Times New Roman" pitchFamily="18" charset="0"/>
            </a:endParaRPr>
          </a:p>
          <a:p>
            <a:pPr algn="just">
              <a:buFont typeface="Wingdings" panose="05000000000000000000" pitchFamily="2" charset="2"/>
              <a:buChar char="ü"/>
            </a:pPr>
            <a:r>
              <a:rPr lang="en-US" sz="3600" dirty="0" err="1" smtClean="0">
                <a:cs typeface="Times New Roman" pitchFamily="18" charset="0"/>
              </a:rPr>
              <a:t>Cung</a:t>
            </a:r>
            <a:r>
              <a:rPr lang="en-US" sz="3600" dirty="0" smtClean="0">
                <a:cs typeface="Times New Roman" pitchFamily="18" charset="0"/>
              </a:rPr>
              <a:t> </a:t>
            </a:r>
            <a:r>
              <a:rPr lang="en-US" sz="3600" dirty="0" err="1" smtClean="0">
                <a:cs typeface="Times New Roman" pitchFamily="18" charset="0"/>
              </a:rPr>
              <a:t>cấp</a:t>
            </a:r>
            <a:r>
              <a:rPr lang="en-US" sz="3600" dirty="0" smtClean="0">
                <a:cs typeface="Times New Roman" pitchFamily="18" charset="0"/>
              </a:rPr>
              <a:t> </a:t>
            </a:r>
            <a:r>
              <a:rPr lang="en-US" sz="3600" dirty="0" err="1" smtClean="0">
                <a:cs typeface="Times New Roman" pitchFamily="18" charset="0"/>
              </a:rPr>
              <a:t>dịch</a:t>
            </a:r>
            <a:r>
              <a:rPr lang="en-US" sz="3600" dirty="0" smtClean="0">
                <a:cs typeface="Times New Roman" pitchFamily="18" charset="0"/>
              </a:rPr>
              <a:t> </a:t>
            </a:r>
            <a:r>
              <a:rPr lang="en-US" sz="3600" dirty="0" err="1" smtClean="0">
                <a:cs typeface="Times New Roman" pitchFamily="18" charset="0"/>
              </a:rPr>
              <a:t>vụ</a:t>
            </a:r>
            <a:r>
              <a:rPr lang="en-US" sz="3600" dirty="0" smtClean="0">
                <a:cs typeface="Times New Roman" pitchFamily="18" charset="0"/>
              </a:rPr>
              <a:t> </a:t>
            </a:r>
            <a:r>
              <a:rPr lang="en-US" sz="3600" dirty="0" err="1" smtClean="0">
                <a:cs typeface="Times New Roman" pitchFamily="18" charset="0"/>
              </a:rPr>
              <a:t>phục</a:t>
            </a:r>
            <a:r>
              <a:rPr lang="en-US" sz="3600" dirty="0" smtClean="0">
                <a:cs typeface="Times New Roman" pitchFamily="18" charset="0"/>
              </a:rPr>
              <a:t> </a:t>
            </a:r>
            <a:r>
              <a:rPr lang="en-US" sz="3600" dirty="0" err="1" smtClean="0">
                <a:cs typeface="Times New Roman" pitchFamily="18" charset="0"/>
              </a:rPr>
              <a:t>hồi</a:t>
            </a:r>
            <a:r>
              <a:rPr lang="en-US" sz="3600" dirty="0" smtClean="0">
                <a:cs typeface="Times New Roman" pitchFamily="18" charset="0"/>
              </a:rPr>
              <a:t> </a:t>
            </a:r>
            <a:r>
              <a:rPr lang="en-US" sz="3600" dirty="0" err="1" smtClean="0">
                <a:cs typeface="Times New Roman" pitchFamily="18" charset="0"/>
              </a:rPr>
              <a:t>giải</a:t>
            </a:r>
            <a:r>
              <a:rPr lang="en-US" sz="3600" dirty="0" smtClean="0">
                <a:cs typeface="Times New Roman" pitchFamily="18" charset="0"/>
              </a:rPr>
              <a:t> </a:t>
            </a:r>
            <a:r>
              <a:rPr lang="en-US" sz="3600" dirty="0" err="1" smtClean="0">
                <a:cs typeface="Times New Roman" pitchFamily="18" charset="0"/>
              </a:rPr>
              <a:t>quyết</a:t>
            </a:r>
            <a:r>
              <a:rPr lang="en-US" sz="3600" dirty="0" smtClean="0">
                <a:cs typeface="Times New Roman" pitchFamily="18" charset="0"/>
              </a:rPr>
              <a:t> </a:t>
            </a:r>
            <a:r>
              <a:rPr lang="en-US" sz="3600" dirty="0" err="1" smtClean="0">
                <a:cs typeface="Times New Roman" pitchFamily="18" charset="0"/>
              </a:rPr>
              <a:t>cả</a:t>
            </a:r>
            <a:r>
              <a:rPr lang="en-US" sz="3600" dirty="0" smtClean="0">
                <a:cs typeface="Times New Roman" pitchFamily="18" charset="0"/>
              </a:rPr>
              <a:t> </a:t>
            </a:r>
            <a:r>
              <a:rPr lang="en-US" sz="3600" dirty="0" err="1" smtClean="0">
                <a:cs typeface="Times New Roman" pitchFamily="18" charset="0"/>
              </a:rPr>
              <a:t>rối</a:t>
            </a:r>
            <a:r>
              <a:rPr lang="en-US" sz="3600" dirty="0" smtClean="0">
                <a:cs typeface="Times New Roman" pitchFamily="18" charset="0"/>
              </a:rPr>
              <a:t> </a:t>
            </a:r>
            <a:r>
              <a:rPr lang="en-US" sz="3600" err="1" smtClean="0">
                <a:cs typeface="Times New Roman" pitchFamily="18" charset="0"/>
              </a:rPr>
              <a:t>loạn</a:t>
            </a:r>
            <a:r>
              <a:rPr lang="en-US" sz="3600" smtClean="0">
                <a:cs typeface="Times New Roman" pitchFamily="18" charset="0"/>
              </a:rPr>
              <a:t> sử dụng chất và </a:t>
            </a:r>
            <a:r>
              <a:rPr lang="en-US" sz="3600" dirty="0" smtClean="0">
                <a:cs typeface="Times New Roman" pitchFamily="18" charset="0"/>
              </a:rPr>
              <a:t>sang </a:t>
            </a:r>
            <a:r>
              <a:rPr lang="en-US" sz="3600" dirty="0" err="1" smtClean="0">
                <a:cs typeface="Times New Roman" pitchFamily="18" charset="0"/>
              </a:rPr>
              <a:t>chấn</a:t>
            </a:r>
            <a:r>
              <a:rPr lang="en-US" sz="3600" dirty="0" smtClean="0">
                <a:cs typeface="Times New Roman" pitchFamily="18" charset="0"/>
              </a:rPr>
              <a:t>/PTSD</a:t>
            </a:r>
            <a:endParaRPr lang="en-US" sz="3600" dirty="0">
              <a:cs typeface="Times New Roman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endParaRPr lang="en-US" sz="800" dirty="0">
              <a:cs typeface="Times New Roman" pitchFamily="18" charset="0"/>
            </a:endParaRPr>
          </a:p>
          <a:p>
            <a:pPr marL="0" indent="0">
              <a:buNone/>
            </a:pPr>
            <a:r>
              <a:rPr lang="en-US" sz="3500" b="1" i="1" dirty="0" err="1" smtClean="0">
                <a:cs typeface="Times New Roman" pitchFamily="18" charset="0"/>
              </a:rPr>
              <a:t>Cảm</a:t>
            </a:r>
            <a:r>
              <a:rPr lang="en-US" sz="3500" b="1" i="1" dirty="0" smtClean="0">
                <a:cs typeface="Times New Roman" pitchFamily="18" charset="0"/>
              </a:rPr>
              <a:t> </a:t>
            </a:r>
            <a:r>
              <a:rPr lang="en-US" sz="3500" b="1" i="1" dirty="0" err="1" smtClean="0">
                <a:cs typeface="Times New Roman" pitchFamily="18" charset="0"/>
              </a:rPr>
              <a:t>ơn</a:t>
            </a:r>
            <a:r>
              <a:rPr lang="en-US" sz="3500" b="1" i="1" dirty="0" smtClean="0">
                <a:cs typeface="Times New Roman" pitchFamily="18" charset="0"/>
              </a:rPr>
              <a:t> !</a:t>
            </a:r>
            <a:endParaRPr lang="en-US" sz="3500" b="1" i="1" dirty="0">
              <a:cs typeface="Times New Roman" pitchFamily="18" charset="0"/>
            </a:endParaRPr>
          </a:p>
          <a:p>
            <a:pPr marL="0" indent="0">
              <a:buNone/>
            </a:pPr>
            <a:endParaRPr lang="en-US" sz="900" dirty="0">
              <a:cs typeface="Times New Roman" pitchFamily="18" charset="0"/>
            </a:endParaRPr>
          </a:p>
          <a:p>
            <a:pPr marL="0" indent="0">
              <a:buNone/>
            </a:pPr>
            <a:r>
              <a:rPr lang="en-US" sz="3500" dirty="0">
                <a:cs typeface="Times New Roman" pitchFamily="18" charset="0"/>
              </a:rPr>
              <a:t>Julie Rosen, MPH, LCSW</a:t>
            </a:r>
          </a:p>
          <a:p>
            <a:pPr marL="0" indent="0">
              <a:buNone/>
            </a:pPr>
            <a:r>
              <a:rPr lang="en-US" sz="3500" dirty="0">
                <a:cs typeface="Times New Roman" pitchFamily="18" charset="0"/>
                <a:hlinkClick r:id="rId3"/>
              </a:rPr>
              <a:t>JulieRosen44@gmail.com</a:t>
            </a:r>
            <a:endParaRPr lang="en-US" sz="3500" dirty="0">
              <a:cs typeface="Times New Roman" pitchFamily="18" charset="0"/>
            </a:endParaRPr>
          </a:p>
          <a:p>
            <a:pPr marL="0" indent="0">
              <a:buNone/>
            </a:pPr>
            <a:r>
              <a:rPr lang="en-US" sz="3500" dirty="0">
                <a:cs typeface="Times New Roman" pitchFamily="18" charset="0"/>
              </a:rPr>
              <a:t>+01-505-417-5870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74106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F8E3D8-6F37-431F-BE11-21598CB63C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Sang chấn “t nhỏ” là gì?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FF368E4-88EB-4A8E-9066-B0AED639BCF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3600" smtClean="0"/>
              <a:t>Cái nào dưới đây KHÔNG PHẢI là sang chấn?</a:t>
            </a:r>
            <a:endParaRPr lang="en-US" sz="3600" dirty="0"/>
          </a:p>
          <a:p>
            <a:pPr marL="0" indent="0">
              <a:buNone/>
            </a:pPr>
            <a:endParaRPr lang="en-US" sz="3600" dirty="0"/>
          </a:p>
          <a:p>
            <a:pPr marL="514350" indent="-514350">
              <a:buFont typeface="+mj-lt"/>
              <a:buAutoNum type="arabicPeriod"/>
            </a:pPr>
            <a:r>
              <a:rPr lang="vi-VN"/>
              <a:t>Phê phán, bắt nạt </a:t>
            </a:r>
            <a:r>
              <a:rPr lang="vi-VN"/>
              <a:t>người </a:t>
            </a:r>
            <a:r>
              <a:rPr lang="vi-VN" smtClean="0"/>
              <a:t>khác</a:t>
            </a:r>
            <a:endParaRPr lang="en-US" smtClean="0"/>
          </a:p>
          <a:p>
            <a:pPr marL="514350" indent="-514350">
              <a:buFont typeface="+mj-lt"/>
              <a:buAutoNum type="arabicPeriod"/>
            </a:pPr>
            <a:r>
              <a:rPr lang="vi-VN"/>
              <a:t>Không chăm sóc những người nhỏ tuổi không tự chăm sóc bản thân được.</a:t>
            </a:r>
            <a:r>
              <a:rPr lang="vi-VN"/>
              <a:t> </a:t>
            </a:r>
            <a:endParaRPr lang="en-US" smtClean="0"/>
          </a:p>
          <a:p>
            <a:pPr marL="514350" indent="-514350">
              <a:buFont typeface="+mj-lt"/>
              <a:buAutoNum type="arabicPeriod"/>
            </a:pPr>
            <a:r>
              <a:rPr lang="en-US"/>
              <a:t>Gọi ai đó bằng tên miệt thị.</a:t>
            </a:r>
            <a:r>
              <a:rPr lang="en-US"/>
              <a:t> </a:t>
            </a:r>
            <a:endParaRPr lang="en-US" smtClean="0"/>
          </a:p>
          <a:p>
            <a:pPr marL="514350" indent="-514350">
              <a:buFont typeface="+mj-lt"/>
              <a:buAutoNum type="arabicPeriod"/>
            </a:pPr>
            <a:r>
              <a:rPr lang="en-US"/>
              <a:t>Tất cả các ý trên đều là sang chấn.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57656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49FC4A-CD82-452D-922A-328E4412AF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4019550" cy="1325563"/>
          </a:xfrm>
        </p:spPr>
        <p:txBody>
          <a:bodyPr>
            <a:noAutofit/>
          </a:bodyPr>
          <a:lstStyle/>
          <a:p>
            <a:r>
              <a:rPr lang="en-US" sz="6700" dirty="0" smtClean="0">
                <a:latin typeface="+mn-lt"/>
                <a:cs typeface="Times New Roman" pitchFamily="18" charset="0"/>
              </a:rPr>
              <a:t>Sang </a:t>
            </a:r>
            <a:r>
              <a:rPr lang="en-US" sz="6700" err="1" smtClean="0">
                <a:latin typeface="+mn-lt"/>
                <a:cs typeface="Times New Roman" pitchFamily="18" charset="0"/>
              </a:rPr>
              <a:t>chấn</a:t>
            </a:r>
            <a:r>
              <a:rPr lang="en-US" sz="6700" smtClean="0">
                <a:latin typeface="+mn-lt"/>
                <a:cs typeface="Times New Roman" pitchFamily="18" charset="0"/>
              </a:rPr>
              <a:t> “t nhỏ</a:t>
            </a:r>
            <a:r>
              <a:rPr lang="en-US" sz="6700" dirty="0" smtClean="0">
                <a:latin typeface="+mn-lt"/>
              </a:rPr>
              <a:t>”</a:t>
            </a:r>
            <a:endParaRPr lang="en-US" sz="6700" dirty="0">
              <a:latin typeface="+mn-lt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2817A4E-B5DE-4843-B082-BAF26BA2B90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2992331"/>
            <a:ext cx="8286750" cy="3332268"/>
          </a:xfrm>
        </p:spPr>
        <p:txBody>
          <a:bodyPr>
            <a:noAutofit/>
          </a:bodyPr>
          <a:lstStyle/>
          <a:p>
            <a:r>
              <a:rPr lang="en-US" sz="2700" dirty="0" smtClean="0">
                <a:cs typeface="Times New Roman" pitchFamily="18" charset="0"/>
              </a:rPr>
              <a:t>Sao </a:t>
            </a:r>
            <a:r>
              <a:rPr lang="en-US" sz="2700" dirty="0" err="1" smtClean="0">
                <a:cs typeface="Times New Roman" pitchFamily="18" charset="0"/>
              </a:rPr>
              <a:t>nhãng</a:t>
            </a:r>
            <a:r>
              <a:rPr lang="en-US" sz="2700" dirty="0" smtClean="0">
                <a:cs typeface="Times New Roman" pitchFamily="18" charset="0"/>
              </a:rPr>
              <a:t> </a:t>
            </a:r>
            <a:r>
              <a:rPr lang="en-US" sz="2700" dirty="0" err="1" smtClean="0">
                <a:cs typeface="Times New Roman" pitchFamily="18" charset="0"/>
              </a:rPr>
              <a:t>hoặc</a:t>
            </a:r>
            <a:r>
              <a:rPr lang="en-US" sz="2700" dirty="0" smtClean="0">
                <a:cs typeface="Times New Roman" pitchFamily="18" charset="0"/>
              </a:rPr>
              <a:t> </a:t>
            </a:r>
            <a:r>
              <a:rPr lang="en-US" sz="2700" dirty="0" err="1" smtClean="0">
                <a:cs typeface="Times New Roman" pitchFamily="18" charset="0"/>
              </a:rPr>
              <a:t>không</a:t>
            </a:r>
            <a:r>
              <a:rPr lang="en-US" sz="2700" dirty="0" smtClean="0">
                <a:cs typeface="Times New Roman" pitchFamily="18" charset="0"/>
              </a:rPr>
              <a:t> </a:t>
            </a:r>
            <a:r>
              <a:rPr lang="en-US" sz="2700" dirty="0" err="1" smtClean="0">
                <a:cs typeface="Times New Roman" pitchFamily="18" charset="0"/>
              </a:rPr>
              <a:t>đáp</a:t>
            </a:r>
            <a:r>
              <a:rPr lang="en-US" sz="2700" dirty="0" smtClean="0">
                <a:cs typeface="Times New Roman" pitchFamily="18" charset="0"/>
              </a:rPr>
              <a:t> </a:t>
            </a:r>
            <a:r>
              <a:rPr lang="en-US" sz="2700" dirty="0" err="1" smtClean="0">
                <a:cs typeface="Times New Roman" pitchFamily="18" charset="0"/>
              </a:rPr>
              <a:t>ứng</a:t>
            </a:r>
            <a:r>
              <a:rPr lang="en-US" sz="2700" dirty="0" smtClean="0">
                <a:cs typeface="Times New Roman" pitchFamily="18" charset="0"/>
              </a:rPr>
              <a:t> </a:t>
            </a:r>
            <a:r>
              <a:rPr lang="en-US" sz="2700" dirty="0" err="1" smtClean="0">
                <a:cs typeface="Times New Roman" pitchFamily="18" charset="0"/>
              </a:rPr>
              <a:t>những</a:t>
            </a:r>
            <a:r>
              <a:rPr lang="en-US" sz="2700" dirty="0" smtClean="0">
                <a:cs typeface="Times New Roman" pitchFamily="18" charset="0"/>
              </a:rPr>
              <a:t> </a:t>
            </a:r>
            <a:r>
              <a:rPr lang="en-US" sz="2700" dirty="0" err="1" smtClean="0">
                <a:cs typeface="Times New Roman" pitchFamily="18" charset="0"/>
              </a:rPr>
              <a:t>nhu</a:t>
            </a:r>
            <a:r>
              <a:rPr lang="en-US" sz="2700" dirty="0" smtClean="0">
                <a:cs typeface="Times New Roman" pitchFamily="18" charset="0"/>
              </a:rPr>
              <a:t> </a:t>
            </a:r>
            <a:r>
              <a:rPr lang="en-US" sz="2700" dirty="0" err="1" smtClean="0">
                <a:cs typeface="Times New Roman" pitchFamily="18" charset="0"/>
              </a:rPr>
              <a:t>cầu</a:t>
            </a:r>
            <a:r>
              <a:rPr lang="en-US" sz="2700" dirty="0" smtClean="0">
                <a:cs typeface="Times New Roman" pitchFamily="18" charset="0"/>
              </a:rPr>
              <a:t> </a:t>
            </a:r>
            <a:r>
              <a:rPr lang="en-US" sz="2700" dirty="0" err="1" smtClean="0">
                <a:cs typeface="Times New Roman" pitchFamily="18" charset="0"/>
              </a:rPr>
              <a:t>thiết</a:t>
            </a:r>
            <a:r>
              <a:rPr lang="en-US" sz="2700" dirty="0" smtClean="0">
                <a:cs typeface="Times New Roman" pitchFamily="18" charset="0"/>
              </a:rPr>
              <a:t> </a:t>
            </a:r>
            <a:r>
              <a:rPr lang="en-US" sz="2700" dirty="0" err="1" smtClean="0">
                <a:cs typeface="Times New Roman" pitchFamily="18" charset="0"/>
              </a:rPr>
              <a:t>yếu</a:t>
            </a:r>
            <a:r>
              <a:rPr lang="en-US" sz="2700" dirty="0" smtClean="0">
                <a:cs typeface="Times New Roman" pitchFamily="18" charset="0"/>
              </a:rPr>
              <a:t> </a:t>
            </a:r>
            <a:r>
              <a:rPr lang="en-US" sz="2700" dirty="0" err="1" smtClean="0">
                <a:cs typeface="Times New Roman" pitchFamily="18" charset="0"/>
              </a:rPr>
              <a:t>của</a:t>
            </a:r>
            <a:r>
              <a:rPr lang="en-US" sz="2700" dirty="0" smtClean="0">
                <a:cs typeface="Times New Roman" pitchFamily="18" charset="0"/>
              </a:rPr>
              <a:t> </a:t>
            </a:r>
            <a:r>
              <a:rPr lang="en-US" sz="2700" dirty="0" err="1" smtClean="0">
                <a:cs typeface="Times New Roman" pitchFamily="18" charset="0"/>
              </a:rPr>
              <a:t>một</a:t>
            </a:r>
            <a:r>
              <a:rPr lang="en-US" sz="2700" dirty="0" smtClean="0">
                <a:cs typeface="Times New Roman" pitchFamily="18" charset="0"/>
              </a:rPr>
              <a:t> </a:t>
            </a:r>
            <a:r>
              <a:rPr lang="en-US" sz="2700" dirty="0" err="1" smtClean="0">
                <a:cs typeface="Times New Roman" pitchFamily="18" charset="0"/>
              </a:rPr>
              <a:t>người</a:t>
            </a:r>
            <a:r>
              <a:rPr lang="en-US" sz="2700" dirty="0" smtClean="0">
                <a:cs typeface="Times New Roman" pitchFamily="18" charset="0"/>
              </a:rPr>
              <a:t>.</a:t>
            </a:r>
            <a:endParaRPr lang="en-US" sz="2700" dirty="0">
              <a:cs typeface="Times New Roman" pitchFamily="18" charset="0"/>
            </a:endParaRPr>
          </a:p>
          <a:p>
            <a:r>
              <a:rPr lang="en-US" sz="2700" dirty="0" err="1" smtClean="0">
                <a:cs typeface="Times New Roman" pitchFamily="18" charset="0"/>
              </a:rPr>
              <a:t>Không</a:t>
            </a:r>
            <a:r>
              <a:rPr lang="en-US" sz="2700" dirty="0" smtClean="0">
                <a:cs typeface="Times New Roman" pitchFamily="18" charset="0"/>
              </a:rPr>
              <a:t> </a:t>
            </a:r>
            <a:r>
              <a:rPr lang="en-US" sz="2700" dirty="0" err="1" smtClean="0">
                <a:cs typeface="Times New Roman" pitchFamily="18" charset="0"/>
              </a:rPr>
              <a:t>chăm</a:t>
            </a:r>
            <a:r>
              <a:rPr lang="en-US" sz="2700" dirty="0" smtClean="0">
                <a:cs typeface="Times New Roman" pitchFamily="18" charset="0"/>
              </a:rPr>
              <a:t> </a:t>
            </a:r>
            <a:r>
              <a:rPr lang="en-US" sz="2700" dirty="0" err="1" smtClean="0">
                <a:cs typeface="Times New Roman" pitchFamily="18" charset="0"/>
              </a:rPr>
              <a:t>sóc</a:t>
            </a:r>
            <a:r>
              <a:rPr lang="en-US" sz="2700" dirty="0" smtClean="0">
                <a:cs typeface="Times New Roman" pitchFamily="18" charset="0"/>
              </a:rPr>
              <a:t>, </a:t>
            </a:r>
            <a:r>
              <a:rPr lang="en-US" sz="2700" dirty="0" err="1" smtClean="0">
                <a:cs typeface="Times New Roman" pitchFamily="18" charset="0"/>
              </a:rPr>
              <a:t>quan</a:t>
            </a:r>
            <a:r>
              <a:rPr lang="en-US" sz="2700" dirty="0" smtClean="0">
                <a:cs typeface="Times New Roman" pitchFamily="18" charset="0"/>
              </a:rPr>
              <a:t> </a:t>
            </a:r>
            <a:r>
              <a:rPr lang="en-US" sz="2700" dirty="0" err="1" smtClean="0">
                <a:cs typeface="Times New Roman" pitchFamily="18" charset="0"/>
              </a:rPr>
              <a:t>tâm</a:t>
            </a:r>
            <a:r>
              <a:rPr lang="en-US" sz="2700" dirty="0" smtClean="0">
                <a:cs typeface="Times New Roman" pitchFamily="18" charset="0"/>
              </a:rPr>
              <a:t>, </a:t>
            </a:r>
            <a:r>
              <a:rPr lang="en-US" sz="2700" dirty="0" err="1" smtClean="0">
                <a:cs typeface="Times New Roman" pitchFamily="18" charset="0"/>
              </a:rPr>
              <a:t>giám</a:t>
            </a:r>
            <a:r>
              <a:rPr lang="en-US" sz="2700" dirty="0" smtClean="0">
                <a:cs typeface="Times New Roman" pitchFamily="18" charset="0"/>
              </a:rPr>
              <a:t> </a:t>
            </a:r>
            <a:r>
              <a:rPr lang="en-US" sz="2700" dirty="0" err="1" smtClean="0">
                <a:cs typeface="Times New Roman" pitchFamily="18" charset="0"/>
              </a:rPr>
              <a:t>sát</a:t>
            </a:r>
            <a:r>
              <a:rPr lang="en-US" sz="2700" dirty="0" smtClean="0">
                <a:cs typeface="Times New Roman" pitchFamily="18" charset="0"/>
              </a:rPr>
              <a:t> </a:t>
            </a:r>
            <a:r>
              <a:rPr lang="en-US" sz="2700" dirty="0" err="1" smtClean="0">
                <a:cs typeface="Times New Roman" pitchFamily="18" charset="0"/>
              </a:rPr>
              <a:t>đầy</a:t>
            </a:r>
            <a:r>
              <a:rPr lang="en-US" sz="2700" dirty="0" smtClean="0">
                <a:cs typeface="Times New Roman" pitchFamily="18" charset="0"/>
              </a:rPr>
              <a:t> </a:t>
            </a:r>
            <a:r>
              <a:rPr lang="en-US" sz="2700" dirty="0" err="1" smtClean="0">
                <a:cs typeface="Times New Roman" pitchFamily="18" charset="0"/>
              </a:rPr>
              <a:t>đủ</a:t>
            </a:r>
            <a:r>
              <a:rPr lang="en-US" sz="2700" dirty="0" smtClean="0">
                <a:cs typeface="Times New Roman" pitchFamily="18" charset="0"/>
              </a:rPr>
              <a:t>.</a:t>
            </a:r>
            <a:endParaRPr lang="en-US" sz="2700" dirty="0">
              <a:cs typeface="Times New Roman" pitchFamily="18" charset="0"/>
            </a:endParaRPr>
          </a:p>
          <a:p>
            <a:r>
              <a:rPr lang="en-US" sz="2700" dirty="0" err="1" smtClean="0">
                <a:cs typeface="Times New Roman" pitchFamily="18" charset="0"/>
              </a:rPr>
              <a:t>Bắt</a:t>
            </a:r>
            <a:r>
              <a:rPr lang="en-US" sz="2700" dirty="0" smtClean="0">
                <a:cs typeface="Times New Roman" pitchFamily="18" charset="0"/>
              </a:rPr>
              <a:t> </a:t>
            </a:r>
            <a:r>
              <a:rPr lang="en-US" sz="2700" dirty="0" err="1" smtClean="0">
                <a:cs typeface="Times New Roman" pitchFamily="18" charset="0"/>
              </a:rPr>
              <a:t>nạt</a:t>
            </a:r>
            <a:endParaRPr lang="en-US" sz="2700" dirty="0">
              <a:cs typeface="Times New Roman" pitchFamily="18" charset="0"/>
            </a:endParaRPr>
          </a:p>
          <a:p>
            <a:r>
              <a:rPr lang="en-US" sz="2700" dirty="0" err="1" smtClean="0">
                <a:cs typeface="Times New Roman" pitchFamily="18" charset="0"/>
              </a:rPr>
              <a:t>Lạm</a:t>
            </a:r>
            <a:r>
              <a:rPr lang="en-US" sz="2700" dirty="0" smtClean="0">
                <a:cs typeface="Times New Roman" pitchFamily="18" charset="0"/>
              </a:rPr>
              <a:t> </a:t>
            </a:r>
            <a:r>
              <a:rPr lang="en-US" sz="2700" dirty="0" err="1" smtClean="0">
                <a:cs typeface="Times New Roman" pitchFamily="18" charset="0"/>
              </a:rPr>
              <a:t>dụng</a:t>
            </a:r>
            <a:r>
              <a:rPr lang="en-US" sz="2700" dirty="0" smtClean="0">
                <a:cs typeface="Times New Roman" pitchFamily="18" charset="0"/>
              </a:rPr>
              <a:t> </a:t>
            </a:r>
            <a:r>
              <a:rPr lang="en-US" sz="2700" dirty="0" err="1" smtClean="0">
                <a:cs typeface="Times New Roman" pitchFamily="18" charset="0"/>
              </a:rPr>
              <a:t>tình</a:t>
            </a:r>
            <a:r>
              <a:rPr lang="en-US" sz="2700" dirty="0" smtClean="0">
                <a:cs typeface="Times New Roman" pitchFamily="18" charset="0"/>
              </a:rPr>
              <a:t> </a:t>
            </a:r>
            <a:r>
              <a:rPr lang="en-US" sz="2700" dirty="0" err="1" smtClean="0">
                <a:cs typeface="Times New Roman" pitchFamily="18" charset="0"/>
              </a:rPr>
              <a:t>cảm</a:t>
            </a:r>
            <a:endParaRPr lang="en-US" sz="2700" dirty="0">
              <a:cs typeface="Times New Roman" pitchFamily="18" charset="0"/>
            </a:endParaRPr>
          </a:p>
          <a:p>
            <a:r>
              <a:rPr lang="en-US" sz="2700" dirty="0" err="1" smtClean="0">
                <a:cs typeface="Times New Roman" pitchFamily="18" charset="0"/>
              </a:rPr>
              <a:t>Bạo</a:t>
            </a:r>
            <a:r>
              <a:rPr lang="en-US" sz="2700" dirty="0" smtClean="0">
                <a:cs typeface="Times New Roman" pitchFamily="18" charset="0"/>
              </a:rPr>
              <a:t> </a:t>
            </a:r>
            <a:r>
              <a:rPr lang="en-US" sz="2700" dirty="0" err="1" smtClean="0">
                <a:cs typeface="Times New Roman" pitchFamily="18" charset="0"/>
              </a:rPr>
              <a:t>hành</a:t>
            </a:r>
            <a:r>
              <a:rPr lang="en-US" sz="2700" dirty="0" smtClean="0">
                <a:cs typeface="Times New Roman" pitchFamily="18" charset="0"/>
              </a:rPr>
              <a:t> </a:t>
            </a:r>
            <a:r>
              <a:rPr lang="en-US" sz="2700" dirty="0" err="1" smtClean="0">
                <a:cs typeface="Times New Roman" pitchFamily="18" charset="0"/>
              </a:rPr>
              <a:t>bằng</a:t>
            </a:r>
            <a:r>
              <a:rPr lang="en-US" sz="2700" dirty="0" smtClean="0">
                <a:cs typeface="Times New Roman" pitchFamily="18" charset="0"/>
              </a:rPr>
              <a:t> </a:t>
            </a:r>
            <a:r>
              <a:rPr lang="en-US" sz="2700" err="1" smtClean="0">
                <a:cs typeface="Times New Roman" pitchFamily="18" charset="0"/>
              </a:rPr>
              <a:t>lời</a:t>
            </a:r>
            <a:r>
              <a:rPr lang="en-US" sz="2700" smtClean="0">
                <a:cs typeface="Times New Roman" pitchFamily="18" charset="0"/>
              </a:rPr>
              <a:t> nói</a:t>
            </a:r>
            <a:endParaRPr lang="en-US" sz="2700" dirty="0">
              <a:cs typeface="Times New Roman" pitchFamily="18" charset="0"/>
            </a:endParaRPr>
          </a:p>
          <a:p>
            <a:r>
              <a:rPr lang="en-US" sz="2700" dirty="0" err="1" smtClean="0">
                <a:cs typeface="Times New Roman" pitchFamily="18" charset="0"/>
              </a:rPr>
              <a:t>Những</a:t>
            </a:r>
            <a:r>
              <a:rPr lang="en-US" sz="2700" dirty="0" smtClean="0">
                <a:cs typeface="Times New Roman" pitchFamily="18" charset="0"/>
              </a:rPr>
              <a:t> </a:t>
            </a:r>
            <a:r>
              <a:rPr lang="en-US" sz="2700" dirty="0" err="1" smtClean="0">
                <a:cs typeface="Times New Roman" pitchFamily="18" charset="0"/>
              </a:rPr>
              <a:t>tổn</a:t>
            </a:r>
            <a:r>
              <a:rPr lang="en-US" sz="2700" dirty="0" smtClean="0">
                <a:cs typeface="Times New Roman" pitchFamily="18" charset="0"/>
              </a:rPr>
              <a:t> </a:t>
            </a:r>
            <a:r>
              <a:rPr lang="en-US" sz="2700" dirty="0" err="1" smtClean="0">
                <a:cs typeface="Times New Roman" pitchFamily="18" charset="0"/>
              </a:rPr>
              <a:t>hại</a:t>
            </a:r>
            <a:r>
              <a:rPr lang="en-US" sz="2700" dirty="0" smtClean="0">
                <a:cs typeface="Times New Roman" pitchFamily="18" charset="0"/>
              </a:rPr>
              <a:t> “</a:t>
            </a:r>
            <a:r>
              <a:rPr lang="en-US" sz="2700" dirty="0" err="1" smtClean="0">
                <a:cs typeface="Times New Roman" pitchFamily="18" charset="0"/>
              </a:rPr>
              <a:t>nhỏ</a:t>
            </a:r>
            <a:r>
              <a:rPr lang="en-US" sz="2700" dirty="0" smtClean="0">
                <a:cs typeface="Times New Roman" pitchFamily="18" charset="0"/>
              </a:rPr>
              <a:t> </a:t>
            </a:r>
            <a:r>
              <a:rPr lang="en-US" sz="2700" dirty="0" err="1" smtClean="0">
                <a:cs typeface="Times New Roman" pitchFamily="18" charset="0"/>
              </a:rPr>
              <a:t>hơn</a:t>
            </a:r>
            <a:r>
              <a:rPr lang="en-US" sz="2700" dirty="0" smtClean="0">
                <a:cs typeface="Times New Roman" pitchFamily="18" charset="0"/>
              </a:rPr>
              <a:t>” </a:t>
            </a:r>
            <a:r>
              <a:rPr lang="en-US" sz="2700" dirty="0" err="1" smtClean="0">
                <a:cs typeface="Times New Roman" pitchFamily="18" charset="0"/>
              </a:rPr>
              <a:t>khác</a:t>
            </a:r>
            <a:r>
              <a:rPr lang="en-US" sz="2700" dirty="0" smtClean="0">
                <a:cs typeface="Times New Roman" pitchFamily="18" charset="0"/>
              </a:rPr>
              <a:t> </a:t>
            </a:r>
            <a:r>
              <a:rPr lang="en-US" sz="2700" dirty="0" err="1" smtClean="0">
                <a:cs typeface="Times New Roman" pitchFamily="18" charset="0"/>
              </a:rPr>
              <a:t>có</a:t>
            </a:r>
            <a:r>
              <a:rPr lang="en-US" sz="2700" dirty="0" smtClean="0">
                <a:cs typeface="Times New Roman" pitchFamily="18" charset="0"/>
              </a:rPr>
              <a:t> </a:t>
            </a:r>
            <a:r>
              <a:rPr lang="en-US" sz="2700" dirty="0" err="1" smtClean="0">
                <a:cs typeface="Times New Roman" pitchFamily="18" charset="0"/>
              </a:rPr>
              <a:t>thể</a:t>
            </a:r>
            <a:r>
              <a:rPr lang="en-US" sz="2700" dirty="0" smtClean="0">
                <a:cs typeface="Times New Roman" pitchFamily="18" charset="0"/>
              </a:rPr>
              <a:t> </a:t>
            </a:r>
            <a:r>
              <a:rPr lang="en-US" sz="2700" dirty="0" err="1" smtClean="0">
                <a:cs typeface="Times New Roman" pitchFamily="18" charset="0"/>
              </a:rPr>
              <a:t>gây</a:t>
            </a:r>
            <a:r>
              <a:rPr lang="en-US" sz="2700" dirty="0" smtClean="0">
                <a:cs typeface="Times New Roman" pitchFamily="18" charset="0"/>
              </a:rPr>
              <a:t> </a:t>
            </a:r>
            <a:r>
              <a:rPr lang="en-US" sz="2700" dirty="0" err="1" smtClean="0">
                <a:cs typeface="Times New Roman" pitchFamily="18" charset="0"/>
              </a:rPr>
              <a:t>ra</a:t>
            </a:r>
            <a:r>
              <a:rPr lang="en-US" sz="2700" dirty="0" smtClean="0">
                <a:cs typeface="Times New Roman" pitchFamily="18" charset="0"/>
              </a:rPr>
              <a:t> </a:t>
            </a:r>
            <a:r>
              <a:rPr lang="en-US" sz="2700" dirty="0" err="1" smtClean="0">
                <a:cs typeface="Times New Roman" pitchFamily="18" charset="0"/>
              </a:rPr>
              <a:t>những</a:t>
            </a:r>
            <a:r>
              <a:rPr lang="en-US" sz="2700" dirty="0" smtClean="0">
                <a:cs typeface="Times New Roman" pitchFamily="18" charset="0"/>
              </a:rPr>
              <a:t> </a:t>
            </a:r>
            <a:r>
              <a:rPr lang="en-US" sz="2700" dirty="0" err="1" smtClean="0">
                <a:cs typeface="Times New Roman" pitchFamily="18" charset="0"/>
              </a:rPr>
              <a:t>tổn</a:t>
            </a:r>
            <a:r>
              <a:rPr lang="en-US" sz="2700" dirty="0" smtClean="0">
                <a:cs typeface="Times New Roman" pitchFamily="18" charset="0"/>
              </a:rPr>
              <a:t> </a:t>
            </a:r>
            <a:r>
              <a:rPr lang="en-US" sz="2700" dirty="0" err="1" smtClean="0">
                <a:cs typeface="Times New Roman" pitchFamily="18" charset="0"/>
              </a:rPr>
              <a:t>thương</a:t>
            </a:r>
            <a:r>
              <a:rPr lang="en-US" sz="2700" dirty="0" smtClean="0">
                <a:cs typeface="Times New Roman" pitchFamily="18" charset="0"/>
              </a:rPr>
              <a:t> </a:t>
            </a:r>
            <a:r>
              <a:rPr lang="en-US" sz="2700" dirty="0" err="1" smtClean="0">
                <a:cs typeface="Times New Roman" pitchFamily="18" charset="0"/>
              </a:rPr>
              <a:t>lâu</a:t>
            </a:r>
            <a:r>
              <a:rPr lang="en-US" sz="2700" dirty="0" smtClean="0">
                <a:cs typeface="Times New Roman" pitchFamily="18" charset="0"/>
              </a:rPr>
              <a:t> </a:t>
            </a:r>
            <a:r>
              <a:rPr lang="en-US" sz="2700" dirty="0" err="1" smtClean="0">
                <a:cs typeface="Times New Roman" pitchFamily="18" charset="0"/>
              </a:rPr>
              <a:t>dài</a:t>
            </a:r>
            <a:endParaRPr lang="en-US" sz="2700" dirty="0">
              <a:cs typeface="Times New Roman" pitchFamily="18" charset="0"/>
            </a:endParaRPr>
          </a:p>
        </p:txBody>
      </p:sp>
      <p:pic>
        <p:nvPicPr>
          <p:cNvPr id="4" name="Picture 2" descr="Image result for person image trauma">
            <a:extLst>
              <a:ext uri="{FF2B5EF4-FFF2-40B4-BE49-F238E27FC236}">
                <a16:creationId xmlns:a16="http://schemas.microsoft.com/office/drawing/2014/main" id="{32BA0BD2-6310-464C-BEC4-CCE53112089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67300" y="0"/>
            <a:ext cx="4076700" cy="2859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7664679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1105" y="0"/>
            <a:ext cx="8229600" cy="914401"/>
          </a:xfrm>
        </p:spPr>
        <p:txBody>
          <a:bodyPr>
            <a:normAutofit/>
          </a:bodyPr>
          <a:lstStyle/>
          <a:p>
            <a:pPr algn="ctr"/>
            <a:r>
              <a:rPr lang="en-US" sz="5700" smtClean="0">
                <a:latin typeface="+mn-lt"/>
                <a:cs typeface="Times New Roman" pitchFamily="18" charset="0"/>
              </a:rPr>
              <a:t>Phản </a:t>
            </a:r>
            <a:r>
              <a:rPr lang="en-US" sz="5700" err="1" smtClean="0">
                <a:latin typeface="+mn-lt"/>
                <a:cs typeface="Times New Roman" pitchFamily="18" charset="0"/>
              </a:rPr>
              <a:t>ứng</a:t>
            </a:r>
            <a:r>
              <a:rPr lang="en-US" sz="5700" smtClean="0">
                <a:latin typeface="+mn-lt"/>
                <a:cs typeface="Times New Roman" pitchFamily="18" charset="0"/>
              </a:rPr>
              <a:t> với </a:t>
            </a:r>
            <a:r>
              <a:rPr lang="en-US" sz="5700" dirty="0" smtClean="0">
                <a:latin typeface="+mn-lt"/>
                <a:cs typeface="Times New Roman" pitchFamily="18" charset="0"/>
              </a:rPr>
              <a:t>sang </a:t>
            </a:r>
            <a:r>
              <a:rPr lang="en-US" sz="5700" dirty="0" err="1" smtClean="0">
                <a:latin typeface="+mn-lt"/>
                <a:cs typeface="Times New Roman" pitchFamily="18" charset="0"/>
              </a:rPr>
              <a:t>chấn</a:t>
            </a:r>
            <a:endParaRPr lang="en-US" sz="5700" dirty="0">
              <a:latin typeface="+mn-lt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91104" y="1219200"/>
            <a:ext cx="7257495" cy="16764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100" smtClean="0">
                <a:cs typeface="Times New Roman" pitchFamily="18" charset="0"/>
              </a:rPr>
              <a:t>Các quá trình cơ bản để đối phó với sang chấn của cơ thể</a:t>
            </a:r>
            <a:endParaRPr lang="en-US" sz="3100" dirty="0">
              <a:cs typeface="Times New Roman" pitchFamily="18" charset="0"/>
            </a:endParaRPr>
          </a:p>
          <a:p>
            <a:r>
              <a:rPr lang="en-US" sz="3100" smtClean="0">
                <a:cs typeface="Times New Roman" pitchFamily="18" charset="0"/>
              </a:rPr>
              <a:t>Chiến đấu, Bỏ chạy, Tê liệt</a:t>
            </a:r>
            <a:endParaRPr lang="en-US" sz="3100" dirty="0">
              <a:cs typeface="Times New Roman" pitchFamily="18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7380" y="2926080"/>
            <a:ext cx="8197049" cy="3429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993947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52400"/>
            <a:ext cx="8229600" cy="1554162"/>
          </a:xfrm>
        </p:spPr>
        <p:txBody>
          <a:bodyPr>
            <a:normAutofit fontScale="90000"/>
          </a:bodyPr>
          <a:lstStyle/>
          <a:p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Xử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lý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vấn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đề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sang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chấn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: 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>
                <a:latin typeface="Times New Roman" pitchFamily="18" charset="0"/>
                <a:cs typeface="Times New Roman" pitchFamily="18" charset="0"/>
              </a:rPr>
            </a:b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Ba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não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bộ</a:t>
            </a:r>
            <a:r>
              <a:rPr lang="en-US" sz="3100" dirty="0"/>
              <a:t/>
            </a:r>
            <a:br>
              <a:rPr lang="en-US" sz="3100" dirty="0"/>
            </a:br>
            <a:endParaRPr lang="en-US" sz="31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42738" y="1600200"/>
            <a:ext cx="6499800" cy="52578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33400" y="1371600"/>
            <a:ext cx="2009338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US" dirty="0" err="1" smtClean="0">
                <a:solidFill>
                  <a:srgbClr val="FF0000"/>
                </a:solidFill>
              </a:rPr>
              <a:t>Vỏ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não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err="1" smtClean="0">
                <a:solidFill>
                  <a:srgbClr val="FF0000"/>
                </a:solidFill>
              </a:rPr>
              <a:t>Tư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duy</a:t>
            </a:r>
            <a:endParaRPr lang="en-US" dirty="0" smtClean="0">
              <a:solidFill>
                <a:srgbClr val="FF0000"/>
              </a:solidFill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>
                <a:solidFill>
                  <a:srgbClr val="FF0000"/>
                </a:solidFill>
              </a:rPr>
              <a:t>Ý </a:t>
            </a:r>
            <a:r>
              <a:rPr lang="en-US" dirty="0" err="1" smtClean="0">
                <a:solidFill>
                  <a:srgbClr val="FF0000"/>
                </a:solidFill>
              </a:rPr>
              <a:t>nghĩa</a:t>
            </a:r>
            <a:endParaRPr lang="en-US" dirty="0" smtClean="0">
              <a:solidFill>
                <a:srgbClr val="FF0000"/>
              </a:solidFill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>
                <a:solidFill>
                  <a:srgbClr val="FF0000"/>
                </a:solidFill>
              </a:rPr>
              <a:t>Logic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mtClean="0">
                <a:solidFill>
                  <a:srgbClr val="FF0000"/>
                </a:solidFill>
              </a:rPr>
              <a:t>Liên tưởng</a:t>
            </a:r>
            <a:endParaRPr lang="en-US" dirty="0" smtClean="0">
              <a:solidFill>
                <a:srgbClr val="FF0000"/>
              </a:solidFill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US" dirty="0" err="1" smtClean="0">
                <a:solidFill>
                  <a:srgbClr val="FF0000"/>
                </a:solidFill>
              </a:rPr>
              <a:t>Cảm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xúc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về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tình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cảm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47932" y="3394103"/>
            <a:ext cx="216173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2. </a:t>
            </a:r>
            <a:r>
              <a:rPr lang="en-US" dirty="0" err="1" smtClean="0">
                <a:solidFill>
                  <a:srgbClr val="FF0000"/>
                </a:solidFill>
              </a:rPr>
              <a:t>Não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giữa</a:t>
            </a:r>
            <a:endParaRPr lang="en-US" dirty="0" smtClean="0">
              <a:solidFill>
                <a:srgbClr val="FF0000"/>
              </a:solidFill>
            </a:endParaRPr>
          </a:p>
          <a:p>
            <a:r>
              <a:rPr lang="en-US" dirty="0" smtClean="0">
                <a:solidFill>
                  <a:srgbClr val="FF0000"/>
                </a:solidFill>
              </a:rPr>
              <a:t>(</a:t>
            </a:r>
            <a:r>
              <a:rPr lang="en-US" dirty="0" err="1" smtClean="0">
                <a:solidFill>
                  <a:srgbClr val="FF0000"/>
                </a:solidFill>
              </a:rPr>
              <a:t>hệ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err="1" smtClean="0">
                <a:solidFill>
                  <a:srgbClr val="FF0000"/>
                </a:solidFill>
              </a:rPr>
              <a:t>thống</a:t>
            </a:r>
            <a:r>
              <a:rPr lang="en-US" smtClean="0">
                <a:solidFill>
                  <a:srgbClr val="FF0000"/>
                </a:solidFill>
              </a:rPr>
              <a:t> viền </a:t>
            </a:r>
            <a:r>
              <a:rPr lang="en-US" dirty="0" err="1" smtClean="0">
                <a:solidFill>
                  <a:srgbClr val="FF0000"/>
                </a:solidFill>
              </a:rPr>
              <a:t>não</a:t>
            </a:r>
            <a:r>
              <a:rPr lang="en-US" dirty="0" smtClean="0">
                <a:solidFill>
                  <a:srgbClr val="FF0000"/>
                </a:solidFill>
              </a:rPr>
              <a:t>)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err="1" smtClean="0">
                <a:solidFill>
                  <a:srgbClr val="FF0000"/>
                </a:solidFill>
              </a:rPr>
              <a:t>Cảm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xúc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đơn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giản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82750" y="4888070"/>
            <a:ext cx="23622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3. </a:t>
            </a:r>
            <a:r>
              <a:rPr lang="en-US" dirty="0" err="1" smtClean="0">
                <a:solidFill>
                  <a:srgbClr val="FF0000"/>
                </a:solidFill>
              </a:rPr>
              <a:t>Cuống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não</a:t>
            </a:r>
            <a:endParaRPr lang="en-US" dirty="0" smtClean="0">
              <a:solidFill>
                <a:srgbClr val="FF0000"/>
              </a:solidFill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US" dirty="0" err="1" smtClean="0">
                <a:solidFill>
                  <a:srgbClr val="FF0000"/>
                </a:solidFill>
              </a:rPr>
              <a:t>Chiến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đấu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hoặc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bỏ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chạy</a:t>
            </a:r>
            <a:endParaRPr lang="en-US" dirty="0" smtClean="0">
              <a:solidFill>
                <a:srgbClr val="FF0000"/>
              </a:solidFill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US" dirty="0" err="1" smtClean="0">
                <a:solidFill>
                  <a:srgbClr val="FF0000"/>
                </a:solidFill>
              </a:rPr>
              <a:t>Chức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năng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thuộc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hệ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thần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kinh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tự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chủ</a:t>
            </a:r>
            <a:endParaRPr lang="en-US" dirty="0" smtClean="0">
              <a:solidFill>
                <a:srgbClr val="FF0000"/>
              </a:solidFill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US" dirty="0" err="1" smtClean="0">
                <a:solidFill>
                  <a:srgbClr val="FF0000"/>
                </a:solidFill>
              </a:rPr>
              <a:t>Sự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thèm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ăn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8656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7171B3-7047-4DD5-BD01-FAA69C28CC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685800"/>
            <a:ext cx="3562350" cy="1325563"/>
          </a:xfrm>
        </p:spPr>
        <p:txBody>
          <a:bodyPr/>
          <a:lstStyle/>
          <a:p>
            <a:r>
              <a:rPr lang="en-US" b="1" smtClean="0"/>
              <a:t>Phân ly </a:t>
            </a:r>
            <a:r>
              <a:rPr lang="en-US" smtClean="0"/>
              <a:t>là gì?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7A61078-4A3C-4AB4-836C-3A88A0EE79A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3581400"/>
            <a:ext cx="7886700" cy="312023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4000" smtClean="0"/>
              <a:t>Chọn câu định nghĩa về “Phân ly”:</a:t>
            </a:r>
            <a:endParaRPr lang="en-US" sz="4000" dirty="0"/>
          </a:p>
          <a:p>
            <a:pPr marL="0" indent="0">
              <a:buNone/>
            </a:pPr>
            <a:endParaRPr lang="en-US" sz="900" dirty="0"/>
          </a:p>
          <a:p>
            <a:pPr marL="742950" indent="-742950">
              <a:buAutoNum type="arabicParenR"/>
            </a:pPr>
            <a:r>
              <a:rPr lang="en-US" sz="3600" smtClean="0"/>
              <a:t>Một sự kết hợp các bệnh mãn tính</a:t>
            </a:r>
          </a:p>
          <a:p>
            <a:pPr marL="742950" indent="-742950">
              <a:buAutoNum type="arabicParenR"/>
            </a:pPr>
            <a:r>
              <a:rPr lang="en-US" sz="3600" smtClean="0"/>
              <a:t>Cần các kỹ năng hòa nhập xã hội</a:t>
            </a:r>
            <a:endParaRPr lang="en-US" sz="3600" dirty="0"/>
          </a:p>
          <a:p>
            <a:pPr marL="0" indent="0">
              <a:buNone/>
            </a:pPr>
            <a:r>
              <a:rPr lang="en-US" sz="3600" smtClean="0"/>
              <a:t>3)	Mất kết nối với thực tế hiện tại</a:t>
            </a:r>
            <a:endParaRPr lang="en-US" sz="3600" dirty="0"/>
          </a:p>
        </p:txBody>
      </p:sp>
      <p:pic>
        <p:nvPicPr>
          <p:cNvPr id="5" name="Picture 2">
            <a:extLst>
              <a:ext uri="{FF2B5EF4-FFF2-40B4-BE49-F238E27FC236}">
                <a16:creationId xmlns:a16="http://schemas.microsoft.com/office/drawing/2014/main" id="{39732CB1-04ED-4144-8771-C41757A1C5B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953002" y="156368"/>
            <a:ext cx="3807230" cy="32310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743107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22861</TotalTime>
  <Words>2912</Words>
  <Application>Microsoft Office PowerPoint</Application>
  <PresentationFormat>On-screen Show (4:3)</PresentationFormat>
  <Paragraphs>329</Paragraphs>
  <Slides>42</Slides>
  <Notes>33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42</vt:i4>
      </vt:variant>
    </vt:vector>
  </HeadingPairs>
  <TitlesOfParts>
    <vt:vector size="49" baseType="lpstr">
      <vt:lpstr>Arial</vt:lpstr>
      <vt:lpstr>Calibri</vt:lpstr>
      <vt:lpstr>Calibri Light</vt:lpstr>
      <vt:lpstr>Lucida Handwriting</vt:lpstr>
      <vt:lpstr>Times New Roman</vt:lpstr>
      <vt:lpstr>Wingdings</vt:lpstr>
      <vt:lpstr>Office Theme</vt:lpstr>
      <vt:lpstr>Sang chấn và Rối loạn căng thẳng sau sang chấn (PTSD)</vt:lpstr>
      <vt:lpstr>Sang chấn là gì? </vt:lpstr>
      <vt:lpstr>PowerPoint Presentation</vt:lpstr>
      <vt:lpstr>Sang chấn “T LỚN”</vt:lpstr>
      <vt:lpstr>Sang chấn “t nhỏ” là gì?</vt:lpstr>
      <vt:lpstr>Sang chấn “t nhỏ”</vt:lpstr>
      <vt:lpstr>Phản ứng với sang chấn</vt:lpstr>
      <vt:lpstr>Xử lý vấn đề sang chấn:   Ba não bộ </vt:lpstr>
      <vt:lpstr>Phân ly là gì?</vt:lpstr>
      <vt:lpstr>Quá trình phân ly</vt:lpstr>
      <vt:lpstr>Cửa sổ của sự chịu đựng (Siegel, 1999, Ogden, 2006)</vt:lpstr>
      <vt:lpstr>Nghiên cứu trường hợp</vt:lpstr>
      <vt:lpstr>Các triệu chứng phổ biến của sang chấn</vt:lpstr>
      <vt:lpstr>Rối loạn căng thẳng sau sang chấn (PTSD) theo DSM 5</vt:lpstr>
      <vt:lpstr>Khả năng đối phó với sang chấn của một người </vt:lpstr>
      <vt:lpstr>Đánh giá PTSD  Bảng kiểm PCL-5 PTSD  </vt:lpstr>
      <vt:lpstr>PowerPoint Presentation</vt:lpstr>
      <vt:lpstr>PowerPoint Presentation</vt:lpstr>
      <vt:lpstr>Những trải nghiệm bất lợi thời thơ ấu (ACES)</vt:lpstr>
      <vt:lpstr>ACES = Những trải nghiệm bất lợi thời thơ ấu</vt:lpstr>
      <vt:lpstr>PowerPoint Presentation</vt:lpstr>
      <vt:lpstr>Nghiên cứu về ACES </vt:lpstr>
      <vt:lpstr>ACES ở Đông Nam Á</vt:lpstr>
      <vt:lpstr>Nghiên cứu về ACES </vt:lpstr>
      <vt:lpstr>Tác động của ACES</vt:lpstr>
      <vt:lpstr>PowerPoint Presentation</vt:lpstr>
      <vt:lpstr>PowerPoint Presentation</vt:lpstr>
      <vt:lpstr>Tác động của ACES đối với việc lạm dụng chất gây nghiện</vt:lpstr>
      <vt:lpstr>PowerPoint Presentation</vt:lpstr>
      <vt:lpstr>PowerPoint Presentation</vt:lpstr>
      <vt:lpstr>Tác động của sang chấn và PTSD đối với rối loạn sử dụng chất (SUDS)</vt:lpstr>
      <vt:lpstr>Tác động của Rối loạn sử dụng chất đối với sang chấn/ PTSD</vt:lpstr>
      <vt:lpstr>Mối liên hệ giữa Rối loạn căng thẳng sau sang chấn và rối loạn sử dụng chất</vt:lpstr>
      <vt:lpstr>Chúng ta có thể làm gì? Điều trị có cấu phần rõ ràng về sang chấn</vt:lpstr>
      <vt:lpstr>Một số phương pháp tiếp cận dựa trên bằng chứng</vt:lpstr>
      <vt:lpstr>Điều trị sang chấn và Rối loạn sử dụng chất đồng diễn</vt:lpstr>
      <vt:lpstr>Xử lý sang chấn:   Não phải và não trái</vt:lpstr>
      <vt:lpstr>EMDR – Giảm mẫn cảm chuyển động nhãn cầu và tái nhận thức (Francine Shapiro, 1987)</vt:lpstr>
      <vt:lpstr>Trị liệu EMDR và Rối loạn sử dụng chất</vt:lpstr>
      <vt:lpstr>Ghi nhận phương pháp trị liệu</vt:lpstr>
      <vt:lpstr>PowerPoint Presentation</vt:lpstr>
      <vt:lpstr>PowerPoint Presentation</vt:lpstr>
    </vt:vector>
  </TitlesOfParts>
  <Company>Toshiba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EMDR Basic Training: Level I</dc:title>
  <dc:creator>Julie</dc:creator>
  <cp:lastModifiedBy>Như Trang</cp:lastModifiedBy>
  <cp:revision>907</cp:revision>
  <dcterms:created xsi:type="dcterms:W3CDTF">2010-05-30T21:29:43Z</dcterms:created>
  <dcterms:modified xsi:type="dcterms:W3CDTF">2019-01-21T11:43:43Z</dcterms:modified>
</cp:coreProperties>
</file>